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160000" cy="7620000"/>
  <p:notesSz cx="6858000" cy="9144000"/>
  <p:embeddedFontLst>
    <p:embeddedFont>
      <p:font typeface="Calibri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E0F5-F114-46AE-AE8A-B72ED52F774F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9DC5-95A2-4855-9AC4-1905B02E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E0F5-F114-46AE-AE8A-B72ED52F774F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9DC5-95A2-4855-9AC4-1905B02E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E0F5-F114-46AE-AE8A-B72ED52F774F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9DC5-95A2-4855-9AC4-1905B02E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E0F5-F114-46AE-AE8A-B72ED52F774F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9DC5-95A2-4855-9AC4-1905B02E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E0F5-F114-46AE-AE8A-B72ED52F774F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9DC5-95A2-4855-9AC4-1905B02E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E0F5-F114-46AE-AE8A-B72ED52F774F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9DC5-95A2-4855-9AC4-1905B02E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E0F5-F114-46AE-AE8A-B72ED52F774F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9DC5-95A2-4855-9AC4-1905B02E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E0F5-F114-46AE-AE8A-B72ED52F774F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9DC5-95A2-4855-9AC4-1905B02E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E0F5-F114-46AE-AE8A-B72ED52F774F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9DC5-95A2-4855-9AC4-1905B02E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E0F5-F114-46AE-AE8A-B72ED52F774F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9DC5-95A2-4855-9AC4-1905B02E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E0F5-F114-46AE-AE8A-B72ED52F774F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9DC5-95A2-4855-9AC4-1905B02EB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BE0F5-F114-46AE-AE8A-B72ED52F774F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39DC5-95A2-4855-9AC4-1905B02EBB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2300" y="901700"/>
            <a:ext cx="4140200" cy="86177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000" smtClean="0">
                <a:solidFill>
                  <a:srgbClr val="000000"/>
                </a:solidFill>
                <a:latin typeface="Arial - 13"/>
              </a:rPr>
              <a:t>Algebra Comprehensive</a:t>
            </a:r>
          </a:p>
          <a:p>
            <a:endParaRPr lang="en-US" sz="1000" smtClean="0">
              <a:solidFill>
                <a:srgbClr val="000000"/>
              </a:solidFill>
              <a:latin typeface="Arial - 13"/>
            </a:endParaRPr>
          </a:p>
          <a:p>
            <a:r>
              <a:rPr lang="en-US" sz="1000" smtClean="0">
                <a:solidFill>
                  <a:srgbClr val="000000"/>
                </a:solidFill>
                <a:latin typeface="Arial - 13"/>
              </a:rPr>
              <a:t>October 12, 2011</a:t>
            </a:r>
          </a:p>
          <a:p>
            <a:endParaRPr lang="en-US" sz="1000" smtClean="0">
              <a:solidFill>
                <a:srgbClr val="000000"/>
              </a:solidFill>
              <a:latin typeface="Arial - 13"/>
            </a:endParaRPr>
          </a:p>
          <a:p>
            <a:r>
              <a:rPr lang="en-US" sz="1000" smtClean="0">
                <a:solidFill>
                  <a:srgbClr val="000000"/>
                </a:solidFill>
                <a:latin typeface="Arial - 13"/>
              </a:rPr>
              <a:t>Today is an A day!</a:t>
            </a:r>
            <a:endParaRPr lang="en-US" sz="1000">
              <a:solidFill>
                <a:srgbClr val="000000"/>
              </a:solidFill>
              <a:latin typeface="Arial - 13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584567" y="143150"/>
            <a:ext cx="4041243" cy="781818"/>
            <a:chOff x="584567" y="143150"/>
            <a:chExt cx="4041243" cy="781818"/>
          </a:xfrm>
        </p:grpSpPr>
        <p:sp>
          <p:nvSpPr>
            <p:cNvPr id="2" name="Freeform 1"/>
            <p:cNvSpPr/>
            <p:nvPr/>
          </p:nvSpPr>
          <p:spPr>
            <a:xfrm>
              <a:off x="1063213" y="165173"/>
              <a:ext cx="38898" cy="495521"/>
            </a:xfrm>
            <a:custGeom>
              <a:avLst/>
              <a:gdLst/>
              <a:ahLst/>
              <a:cxnLst/>
              <a:rect l="0" t="0" r="0" b="0"/>
              <a:pathLst>
                <a:path w="38898" h="495521">
                  <a:moveTo>
                    <a:pt x="38897" y="0"/>
                  </a:moveTo>
                  <a:lnTo>
                    <a:pt x="27206" y="17537"/>
                  </a:lnTo>
                  <a:lnTo>
                    <a:pt x="22538" y="28820"/>
                  </a:lnTo>
                  <a:lnTo>
                    <a:pt x="18203" y="42460"/>
                  </a:lnTo>
                  <a:lnTo>
                    <a:pt x="14089" y="57671"/>
                  </a:lnTo>
                  <a:lnTo>
                    <a:pt x="11347" y="73929"/>
                  </a:lnTo>
                  <a:lnTo>
                    <a:pt x="9519" y="90885"/>
                  </a:lnTo>
                  <a:lnTo>
                    <a:pt x="8300" y="108307"/>
                  </a:lnTo>
                  <a:lnTo>
                    <a:pt x="6264" y="127262"/>
                  </a:lnTo>
                  <a:lnTo>
                    <a:pt x="739" y="167900"/>
                  </a:lnTo>
                  <a:lnTo>
                    <a:pt x="0" y="190238"/>
                  </a:lnTo>
                  <a:lnTo>
                    <a:pt x="730" y="213694"/>
                  </a:lnTo>
                  <a:lnTo>
                    <a:pt x="2441" y="237896"/>
                  </a:lnTo>
                  <a:lnTo>
                    <a:pt x="3581" y="261372"/>
                  </a:lnTo>
                  <a:lnTo>
                    <a:pt x="4849" y="307032"/>
                  </a:lnTo>
                  <a:lnTo>
                    <a:pt x="5773" y="419177"/>
                  </a:lnTo>
                  <a:lnTo>
                    <a:pt x="7026" y="434836"/>
                  </a:lnTo>
                  <a:lnTo>
                    <a:pt x="9085" y="450170"/>
                  </a:lnTo>
                  <a:lnTo>
                    <a:pt x="16874" y="495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234249" y="407068"/>
              <a:ext cx="165174" cy="209580"/>
            </a:xfrm>
            <a:custGeom>
              <a:avLst/>
              <a:gdLst/>
              <a:ahLst/>
              <a:cxnLst/>
              <a:rect l="0" t="0" r="0" b="0"/>
              <a:pathLst>
                <a:path w="165174" h="209580">
                  <a:moveTo>
                    <a:pt x="0" y="359"/>
                  </a:moveTo>
                  <a:lnTo>
                    <a:pt x="0" y="103898"/>
                  </a:lnTo>
                  <a:lnTo>
                    <a:pt x="1223" y="118325"/>
                  </a:lnTo>
                  <a:lnTo>
                    <a:pt x="3262" y="132837"/>
                  </a:lnTo>
                  <a:lnTo>
                    <a:pt x="5845" y="147406"/>
                  </a:lnTo>
                  <a:lnTo>
                    <a:pt x="7567" y="162013"/>
                  </a:lnTo>
                  <a:lnTo>
                    <a:pt x="8715" y="176645"/>
                  </a:lnTo>
                  <a:lnTo>
                    <a:pt x="9481" y="191293"/>
                  </a:lnTo>
                  <a:lnTo>
                    <a:pt x="9991" y="194942"/>
                  </a:lnTo>
                  <a:lnTo>
                    <a:pt x="10331" y="191256"/>
                  </a:lnTo>
                  <a:lnTo>
                    <a:pt x="10709" y="172071"/>
                  </a:lnTo>
                  <a:lnTo>
                    <a:pt x="10877" y="147231"/>
                  </a:lnTo>
                  <a:lnTo>
                    <a:pt x="12145" y="133756"/>
                  </a:lnTo>
                  <a:lnTo>
                    <a:pt x="14214" y="119878"/>
                  </a:lnTo>
                  <a:lnTo>
                    <a:pt x="16817" y="105732"/>
                  </a:lnTo>
                  <a:lnTo>
                    <a:pt x="22972" y="76964"/>
                  </a:lnTo>
                  <a:lnTo>
                    <a:pt x="26326" y="62440"/>
                  </a:lnTo>
                  <a:lnTo>
                    <a:pt x="31009" y="49088"/>
                  </a:lnTo>
                  <a:lnTo>
                    <a:pt x="36578" y="36515"/>
                  </a:lnTo>
                  <a:lnTo>
                    <a:pt x="42738" y="24463"/>
                  </a:lnTo>
                  <a:lnTo>
                    <a:pt x="50515" y="15205"/>
                  </a:lnTo>
                  <a:lnTo>
                    <a:pt x="59370" y="7809"/>
                  </a:lnTo>
                  <a:lnTo>
                    <a:pt x="68944" y="1656"/>
                  </a:lnTo>
                  <a:lnTo>
                    <a:pt x="78997" y="0"/>
                  </a:lnTo>
                  <a:lnTo>
                    <a:pt x="89370" y="1343"/>
                  </a:lnTo>
                  <a:lnTo>
                    <a:pt x="99956" y="4686"/>
                  </a:lnTo>
                  <a:lnTo>
                    <a:pt x="109460" y="11808"/>
                  </a:lnTo>
                  <a:lnTo>
                    <a:pt x="118243" y="21450"/>
                  </a:lnTo>
                  <a:lnTo>
                    <a:pt x="126545" y="32773"/>
                  </a:lnTo>
                  <a:lnTo>
                    <a:pt x="134527" y="45215"/>
                  </a:lnTo>
                  <a:lnTo>
                    <a:pt x="142295" y="58404"/>
                  </a:lnTo>
                  <a:lnTo>
                    <a:pt x="149921" y="72090"/>
                  </a:lnTo>
                  <a:lnTo>
                    <a:pt x="155005" y="86109"/>
                  </a:lnTo>
                  <a:lnTo>
                    <a:pt x="158394" y="100348"/>
                  </a:lnTo>
                  <a:lnTo>
                    <a:pt x="160654" y="114735"/>
                  </a:lnTo>
                  <a:lnTo>
                    <a:pt x="162160" y="129221"/>
                  </a:lnTo>
                  <a:lnTo>
                    <a:pt x="163165" y="143772"/>
                  </a:lnTo>
                  <a:lnTo>
                    <a:pt x="165173" y="2095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487515" y="411555"/>
              <a:ext cx="209220" cy="242431"/>
            </a:xfrm>
            <a:custGeom>
              <a:avLst/>
              <a:gdLst/>
              <a:ahLst/>
              <a:cxnLst/>
              <a:rect l="0" t="0" r="0" b="0"/>
              <a:pathLst>
                <a:path w="209220" h="242431">
                  <a:moveTo>
                    <a:pt x="0" y="105988"/>
                  </a:moveTo>
                  <a:lnTo>
                    <a:pt x="45979" y="90661"/>
                  </a:lnTo>
                  <a:lnTo>
                    <a:pt x="58793" y="89653"/>
                  </a:lnTo>
                  <a:lnTo>
                    <a:pt x="73454" y="90204"/>
                  </a:lnTo>
                  <a:lnTo>
                    <a:pt x="89345" y="91795"/>
                  </a:lnTo>
                  <a:lnTo>
                    <a:pt x="104833" y="92855"/>
                  </a:lnTo>
                  <a:lnTo>
                    <a:pt x="120052" y="93562"/>
                  </a:lnTo>
                  <a:lnTo>
                    <a:pt x="150013" y="94348"/>
                  </a:lnTo>
                  <a:lnTo>
                    <a:pt x="179643" y="94697"/>
                  </a:lnTo>
                  <a:lnTo>
                    <a:pt x="190725" y="91120"/>
                  </a:lnTo>
                  <a:lnTo>
                    <a:pt x="199337" y="85064"/>
                  </a:lnTo>
                  <a:lnTo>
                    <a:pt x="206302" y="77357"/>
                  </a:lnTo>
                  <a:lnTo>
                    <a:pt x="208498" y="69771"/>
                  </a:lnTo>
                  <a:lnTo>
                    <a:pt x="207515" y="62267"/>
                  </a:lnTo>
                  <a:lnTo>
                    <a:pt x="204412" y="54818"/>
                  </a:lnTo>
                  <a:lnTo>
                    <a:pt x="199897" y="47404"/>
                  </a:lnTo>
                  <a:lnTo>
                    <a:pt x="194440" y="40015"/>
                  </a:lnTo>
                  <a:lnTo>
                    <a:pt x="188355" y="32642"/>
                  </a:lnTo>
                  <a:lnTo>
                    <a:pt x="181851" y="25279"/>
                  </a:lnTo>
                  <a:lnTo>
                    <a:pt x="168099" y="10573"/>
                  </a:lnTo>
                  <a:lnTo>
                    <a:pt x="158559" y="5673"/>
                  </a:lnTo>
                  <a:lnTo>
                    <a:pt x="147305" y="2406"/>
                  </a:lnTo>
                  <a:lnTo>
                    <a:pt x="134909" y="228"/>
                  </a:lnTo>
                  <a:lnTo>
                    <a:pt x="122974" y="0"/>
                  </a:lnTo>
                  <a:lnTo>
                    <a:pt x="111346" y="1071"/>
                  </a:lnTo>
                  <a:lnTo>
                    <a:pt x="99924" y="3009"/>
                  </a:lnTo>
                  <a:lnTo>
                    <a:pt x="89863" y="6747"/>
                  </a:lnTo>
                  <a:lnTo>
                    <a:pt x="80708" y="11687"/>
                  </a:lnTo>
                  <a:lnTo>
                    <a:pt x="72158" y="17427"/>
                  </a:lnTo>
                  <a:lnTo>
                    <a:pt x="64011" y="23701"/>
                  </a:lnTo>
                  <a:lnTo>
                    <a:pt x="56132" y="30330"/>
                  </a:lnTo>
                  <a:lnTo>
                    <a:pt x="48433" y="37197"/>
                  </a:lnTo>
                  <a:lnTo>
                    <a:pt x="42077" y="45445"/>
                  </a:lnTo>
                  <a:lnTo>
                    <a:pt x="36615" y="54614"/>
                  </a:lnTo>
                  <a:lnTo>
                    <a:pt x="31751" y="64398"/>
                  </a:lnTo>
                  <a:lnTo>
                    <a:pt x="27285" y="75814"/>
                  </a:lnTo>
                  <a:lnTo>
                    <a:pt x="23084" y="88319"/>
                  </a:lnTo>
                  <a:lnTo>
                    <a:pt x="19060" y="101550"/>
                  </a:lnTo>
                  <a:lnTo>
                    <a:pt x="16377" y="115264"/>
                  </a:lnTo>
                  <a:lnTo>
                    <a:pt x="14588" y="129301"/>
                  </a:lnTo>
                  <a:lnTo>
                    <a:pt x="13396" y="143553"/>
                  </a:lnTo>
                  <a:lnTo>
                    <a:pt x="13824" y="156725"/>
                  </a:lnTo>
                  <a:lnTo>
                    <a:pt x="15334" y="169177"/>
                  </a:lnTo>
                  <a:lnTo>
                    <a:pt x="17563" y="181148"/>
                  </a:lnTo>
                  <a:lnTo>
                    <a:pt x="22720" y="191577"/>
                  </a:lnTo>
                  <a:lnTo>
                    <a:pt x="29829" y="200976"/>
                  </a:lnTo>
                  <a:lnTo>
                    <a:pt x="38238" y="209689"/>
                  </a:lnTo>
                  <a:lnTo>
                    <a:pt x="47515" y="216721"/>
                  </a:lnTo>
                  <a:lnTo>
                    <a:pt x="57370" y="222633"/>
                  </a:lnTo>
                  <a:lnTo>
                    <a:pt x="67611" y="227797"/>
                  </a:lnTo>
                  <a:lnTo>
                    <a:pt x="79332" y="232464"/>
                  </a:lnTo>
                  <a:lnTo>
                    <a:pt x="92040" y="236799"/>
                  </a:lnTo>
                  <a:lnTo>
                    <a:pt x="105406" y="240912"/>
                  </a:lnTo>
                  <a:lnTo>
                    <a:pt x="117987" y="242430"/>
                  </a:lnTo>
                  <a:lnTo>
                    <a:pt x="130045" y="242219"/>
                  </a:lnTo>
                  <a:lnTo>
                    <a:pt x="141755" y="240855"/>
                  </a:lnTo>
                  <a:lnTo>
                    <a:pt x="153231" y="238722"/>
                  </a:lnTo>
                  <a:lnTo>
                    <a:pt x="164553" y="236077"/>
                  </a:lnTo>
                  <a:lnTo>
                    <a:pt x="209219" y="227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778099" y="422610"/>
              <a:ext cx="215948" cy="436292"/>
            </a:xfrm>
            <a:custGeom>
              <a:avLst/>
              <a:gdLst/>
              <a:ahLst/>
              <a:cxnLst/>
              <a:rect l="0" t="0" r="0" b="0"/>
              <a:pathLst>
                <a:path w="215948" h="436292">
                  <a:moveTo>
                    <a:pt x="215947" y="50887"/>
                  </a:moveTo>
                  <a:lnTo>
                    <a:pt x="204256" y="33350"/>
                  </a:lnTo>
                  <a:lnTo>
                    <a:pt x="197142" y="25737"/>
                  </a:lnTo>
                  <a:lnTo>
                    <a:pt x="188728" y="18214"/>
                  </a:lnTo>
                  <a:lnTo>
                    <a:pt x="179448" y="10753"/>
                  </a:lnTo>
                  <a:lnTo>
                    <a:pt x="168368" y="5778"/>
                  </a:lnTo>
                  <a:lnTo>
                    <a:pt x="156087" y="2462"/>
                  </a:lnTo>
                  <a:lnTo>
                    <a:pt x="143006" y="251"/>
                  </a:lnTo>
                  <a:lnTo>
                    <a:pt x="129391" y="0"/>
                  </a:lnTo>
                  <a:lnTo>
                    <a:pt x="115420" y="1057"/>
                  </a:lnTo>
                  <a:lnTo>
                    <a:pt x="101213" y="2985"/>
                  </a:lnTo>
                  <a:lnTo>
                    <a:pt x="88070" y="6717"/>
                  </a:lnTo>
                  <a:lnTo>
                    <a:pt x="75638" y="11652"/>
                  </a:lnTo>
                  <a:lnTo>
                    <a:pt x="63680" y="17389"/>
                  </a:lnTo>
                  <a:lnTo>
                    <a:pt x="53260" y="24885"/>
                  </a:lnTo>
                  <a:lnTo>
                    <a:pt x="43867" y="33552"/>
                  </a:lnTo>
                  <a:lnTo>
                    <a:pt x="35158" y="43001"/>
                  </a:lnTo>
                  <a:lnTo>
                    <a:pt x="26904" y="54194"/>
                  </a:lnTo>
                  <a:lnTo>
                    <a:pt x="18956" y="66550"/>
                  </a:lnTo>
                  <a:lnTo>
                    <a:pt x="11209" y="79682"/>
                  </a:lnTo>
                  <a:lnTo>
                    <a:pt x="6045" y="93330"/>
                  </a:lnTo>
                  <a:lnTo>
                    <a:pt x="2602" y="107323"/>
                  </a:lnTo>
                  <a:lnTo>
                    <a:pt x="306" y="121545"/>
                  </a:lnTo>
                  <a:lnTo>
                    <a:pt x="0" y="134698"/>
                  </a:lnTo>
                  <a:lnTo>
                    <a:pt x="1019" y="147136"/>
                  </a:lnTo>
                  <a:lnTo>
                    <a:pt x="2922" y="159099"/>
                  </a:lnTo>
                  <a:lnTo>
                    <a:pt x="7861" y="168298"/>
                  </a:lnTo>
                  <a:lnTo>
                    <a:pt x="14824" y="175654"/>
                  </a:lnTo>
                  <a:lnTo>
                    <a:pt x="23137" y="181782"/>
                  </a:lnTo>
                  <a:lnTo>
                    <a:pt x="33573" y="184643"/>
                  </a:lnTo>
                  <a:lnTo>
                    <a:pt x="45424" y="185327"/>
                  </a:lnTo>
                  <a:lnTo>
                    <a:pt x="58219" y="184560"/>
                  </a:lnTo>
                  <a:lnTo>
                    <a:pt x="71643" y="181602"/>
                  </a:lnTo>
                  <a:lnTo>
                    <a:pt x="85486" y="177182"/>
                  </a:lnTo>
                  <a:lnTo>
                    <a:pt x="99609" y="171789"/>
                  </a:lnTo>
                  <a:lnTo>
                    <a:pt x="112695" y="164523"/>
                  </a:lnTo>
                  <a:lnTo>
                    <a:pt x="125089" y="156008"/>
                  </a:lnTo>
                  <a:lnTo>
                    <a:pt x="137023" y="146661"/>
                  </a:lnTo>
                  <a:lnTo>
                    <a:pt x="147425" y="136760"/>
                  </a:lnTo>
                  <a:lnTo>
                    <a:pt x="156807" y="126488"/>
                  </a:lnTo>
                  <a:lnTo>
                    <a:pt x="165509" y="115970"/>
                  </a:lnTo>
                  <a:lnTo>
                    <a:pt x="173757" y="106510"/>
                  </a:lnTo>
                  <a:lnTo>
                    <a:pt x="181703" y="97757"/>
                  </a:lnTo>
                  <a:lnTo>
                    <a:pt x="189447" y="89475"/>
                  </a:lnTo>
                  <a:lnTo>
                    <a:pt x="194610" y="79059"/>
                  </a:lnTo>
                  <a:lnTo>
                    <a:pt x="198052" y="67221"/>
                  </a:lnTo>
                  <a:lnTo>
                    <a:pt x="200347" y="54435"/>
                  </a:lnTo>
                  <a:lnTo>
                    <a:pt x="201876" y="50805"/>
                  </a:lnTo>
                  <a:lnTo>
                    <a:pt x="202896" y="53279"/>
                  </a:lnTo>
                  <a:lnTo>
                    <a:pt x="203576" y="59823"/>
                  </a:lnTo>
                  <a:lnTo>
                    <a:pt x="204029" y="69079"/>
                  </a:lnTo>
                  <a:lnTo>
                    <a:pt x="204533" y="92415"/>
                  </a:lnTo>
                  <a:lnTo>
                    <a:pt x="204925" y="255222"/>
                  </a:lnTo>
                  <a:lnTo>
                    <a:pt x="203705" y="271532"/>
                  </a:lnTo>
                  <a:lnTo>
                    <a:pt x="201669" y="286076"/>
                  </a:lnTo>
                  <a:lnTo>
                    <a:pt x="199087" y="299443"/>
                  </a:lnTo>
                  <a:lnTo>
                    <a:pt x="198590" y="312024"/>
                  </a:lnTo>
                  <a:lnTo>
                    <a:pt x="199482" y="324082"/>
                  </a:lnTo>
                  <a:lnTo>
                    <a:pt x="201300" y="335792"/>
                  </a:lnTo>
                  <a:lnTo>
                    <a:pt x="201288" y="348492"/>
                  </a:lnTo>
                  <a:lnTo>
                    <a:pt x="193924" y="4362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087479" y="396416"/>
              <a:ext cx="214892" cy="231243"/>
            </a:xfrm>
            <a:custGeom>
              <a:avLst/>
              <a:gdLst/>
              <a:ahLst/>
              <a:cxnLst/>
              <a:rect l="0" t="0" r="0" b="0"/>
              <a:pathLst>
                <a:path w="214892" h="231243">
                  <a:moveTo>
                    <a:pt x="27694" y="0"/>
                  </a:moveTo>
                  <a:lnTo>
                    <a:pt x="21849" y="17537"/>
                  </a:lnTo>
                  <a:lnTo>
                    <a:pt x="18903" y="28820"/>
                  </a:lnTo>
                  <a:lnTo>
                    <a:pt x="12368" y="57671"/>
                  </a:lnTo>
                  <a:lnTo>
                    <a:pt x="10136" y="72705"/>
                  </a:lnTo>
                  <a:lnTo>
                    <a:pt x="8648" y="87622"/>
                  </a:lnTo>
                  <a:lnTo>
                    <a:pt x="7656" y="102461"/>
                  </a:lnTo>
                  <a:lnTo>
                    <a:pt x="6994" y="117247"/>
                  </a:lnTo>
                  <a:lnTo>
                    <a:pt x="6259" y="146728"/>
                  </a:lnTo>
                  <a:lnTo>
                    <a:pt x="4840" y="160217"/>
                  </a:lnTo>
                  <a:lnTo>
                    <a:pt x="2670" y="172881"/>
                  </a:lnTo>
                  <a:lnTo>
                    <a:pt x="0" y="184994"/>
                  </a:lnTo>
                  <a:lnTo>
                    <a:pt x="667" y="195516"/>
                  </a:lnTo>
                  <a:lnTo>
                    <a:pt x="3559" y="204978"/>
                  </a:lnTo>
                  <a:lnTo>
                    <a:pt x="7933" y="213733"/>
                  </a:lnTo>
                  <a:lnTo>
                    <a:pt x="14520" y="218346"/>
                  </a:lnTo>
                  <a:lnTo>
                    <a:pt x="22582" y="220198"/>
                  </a:lnTo>
                  <a:lnTo>
                    <a:pt x="31628" y="220209"/>
                  </a:lnTo>
                  <a:lnTo>
                    <a:pt x="40105" y="217769"/>
                  </a:lnTo>
                  <a:lnTo>
                    <a:pt x="48203" y="213696"/>
                  </a:lnTo>
                  <a:lnTo>
                    <a:pt x="56049" y="208533"/>
                  </a:lnTo>
                  <a:lnTo>
                    <a:pt x="63727" y="202644"/>
                  </a:lnTo>
                  <a:lnTo>
                    <a:pt x="71292" y="196271"/>
                  </a:lnTo>
                  <a:lnTo>
                    <a:pt x="78783" y="189576"/>
                  </a:lnTo>
                  <a:lnTo>
                    <a:pt x="93631" y="175611"/>
                  </a:lnTo>
                  <a:lnTo>
                    <a:pt x="101016" y="168461"/>
                  </a:lnTo>
                  <a:lnTo>
                    <a:pt x="108387" y="160024"/>
                  </a:lnTo>
                  <a:lnTo>
                    <a:pt x="115748" y="150729"/>
                  </a:lnTo>
                  <a:lnTo>
                    <a:pt x="123102" y="140862"/>
                  </a:lnTo>
                  <a:lnTo>
                    <a:pt x="137798" y="120110"/>
                  </a:lnTo>
                  <a:lnTo>
                    <a:pt x="145143" y="109437"/>
                  </a:lnTo>
                  <a:lnTo>
                    <a:pt x="151264" y="98652"/>
                  </a:lnTo>
                  <a:lnTo>
                    <a:pt x="156567" y="87791"/>
                  </a:lnTo>
                  <a:lnTo>
                    <a:pt x="161326" y="76880"/>
                  </a:lnTo>
                  <a:lnTo>
                    <a:pt x="163276" y="64712"/>
                  </a:lnTo>
                  <a:lnTo>
                    <a:pt x="163352" y="51706"/>
                  </a:lnTo>
                  <a:lnTo>
                    <a:pt x="162179" y="38141"/>
                  </a:lnTo>
                  <a:lnTo>
                    <a:pt x="161397" y="33992"/>
                  </a:lnTo>
                  <a:lnTo>
                    <a:pt x="160876" y="36120"/>
                  </a:lnTo>
                  <a:lnTo>
                    <a:pt x="160528" y="42432"/>
                  </a:lnTo>
                  <a:lnTo>
                    <a:pt x="160142" y="65760"/>
                  </a:lnTo>
                  <a:lnTo>
                    <a:pt x="159894" y="124736"/>
                  </a:lnTo>
                  <a:lnTo>
                    <a:pt x="162321" y="139439"/>
                  </a:lnTo>
                  <a:lnTo>
                    <a:pt x="166386" y="154134"/>
                  </a:lnTo>
                  <a:lnTo>
                    <a:pt x="171542" y="168826"/>
                  </a:lnTo>
                  <a:lnTo>
                    <a:pt x="177428" y="181067"/>
                  </a:lnTo>
                  <a:lnTo>
                    <a:pt x="183798" y="191674"/>
                  </a:lnTo>
                  <a:lnTo>
                    <a:pt x="214891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365156" y="410772"/>
              <a:ext cx="234527" cy="227899"/>
            </a:xfrm>
            <a:custGeom>
              <a:avLst/>
              <a:gdLst/>
              <a:ahLst/>
              <a:cxnLst/>
              <a:rect l="0" t="0" r="0" b="0"/>
              <a:pathLst>
                <a:path w="234527" h="227899">
                  <a:moveTo>
                    <a:pt x="212503" y="51713"/>
                  </a:moveTo>
                  <a:lnTo>
                    <a:pt x="206657" y="28330"/>
                  </a:lnTo>
                  <a:lnTo>
                    <a:pt x="201265" y="20219"/>
                  </a:lnTo>
                  <a:lnTo>
                    <a:pt x="194000" y="13588"/>
                  </a:lnTo>
                  <a:lnTo>
                    <a:pt x="185485" y="7944"/>
                  </a:lnTo>
                  <a:lnTo>
                    <a:pt x="173692" y="4181"/>
                  </a:lnTo>
                  <a:lnTo>
                    <a:pt x="159712" y="1672"/>
                  </a:lnTo>
                  <a:lnTo>
                    <a:pt x="144274" y="0"/>
                  </a:lnTo>
                  <a:lnTo>
                    <a:pt x="130312" y="1332"/>
                  </a:lnTo>
                  <a:lnTo>
                    <a:pt x="117333" y="4667"/>
                  </a:lnTo>
                  <a:lnTo>
                    <a:pt x="105010" y="9338"/>
                  </a:lnTo>
                  <a:lnTo>
                    <a:pt x="94348" y="14898"/>
                  </a:lnTo>
                  <a:lnTo>
                    <a:pt x="84793" y="21052"/>
                  </a:lnTo>
                  <a:lnTo>
                    <a:pt x="75976" y="27602"/>
                  </a:lnTo>
                  <a:lnTo>
                    <a:pt x="66427" y="36863"/>
                  </a:lnTo>
                  <a:lnTo>
                    <a:pt x="56391" y="47930"/>
                  </a:lnTo>
                  <a:lnTo>
                    <a:pt x="46029" y="60203"/>
                  </a:lnTo>
                  <a:lnTo>
                    <a:pt x="36675" y="73278"/>
                  </a:lnTo>
                  <a:lnTo>
                    <a:pt x="27991" y="86890"/>
                  </a:lnTo>
                  <a:lnTo>
                    <a:pt x="19755" y="100858"/>
                  </a:lnTo>
                  <a:lnTo>
                    <a:pt x="13041" y="113840"/>
                  </a:lnTo>
                  <a:lnTo>
                    <a:pt x="7342" y="126166"/>
                  </a:lnTo>
                  <a:lnTo>
                    <a:pt x="2318" y="138053"/>
                  </a:lnTo>
                  <a:lnTo>
                    <a:pt x="193" y="149649"/>
                  </a:lnTo>
                  <a:lnTo>
                    <a:pt x="0" y="161050"/>
                  </a:lnTo>
                  <a:lnTo>
                    <a:pt x="1094" y="172321"/>
                  </a:lnTo>
                  <a:lnTo>
                    <a:pt x="4271" y="182282"/>
                  </a:lnTo>
                  <a:lnTo>
                    <a:pt x="8836" y="191370"/>
                  </a:lnTo>
                  <a:lnTo>
                    <a:pt x="14326" y="199875"/>
                  </a:lnTo>
                  <a:lnTo>
                    <a:pt x="21657" y="204322"/>
                  </a:lnTo>
                  <a:lnTo>
                    <a:pt x="30214" y="206063"/>
                  </a:lnTo>
                  <a:lnTo>
                    <a:pt x="39590" y="206001"/>
                  </a:lnTo>
                  <a:lnTo>
                    <a:pt x="49511" y="203512"/>
                  </a:lnTo>
                  <a:lnTo>
                    <a:pt x="59795" y="199405"/>
                  </a:lnTo>
                  <a:lnTo>
                    <a:pt x="70322" y="194221"/>
                  </a:lnTo>
                  <a:lnTo>
                    <a:pt x="79787" y="187094"/>
                  </a:lnTo>
                  <a:lnTo>
                    <a:pt x="88544" y="178672"/>
                  </a:lnTo>
                  <a:lnTo>
                    <a:pt x="96829" y="169387"/>
                  </a:lnTo>
                  <a:lnTo>
                    <a:pt x="104799" y="158303"/>
                  </a:lnTo>
                  <a:lnTo>
                    <a:pt x="112560" y="146020"/>
                  </a:lnTo>
                  <a:lnTo>
                    <a:pt x="120181" y="132937"/>
                  </a:lnTo>
                  <a:lnTo>
                    <a:pt x="126485" y="120544"/>
                  </a:lnTo>
                  <a:lnTo>
                    <a:pt x="131911" y="108612"/>
                  </a:lnTo>
                  <a:lnTo>
                    <a:pt x="136752" y="96987"/>
                  </a:lnTo>
                  <a:lnTo>
                    <a:pt x="141203" y="85566"/>
                  </a:lnTo>
                  <a:lnTo>
                    <a:pt x="149411" y="63088"/>
                  </a:lnTo>
                  <a:lnTo>
                    <a:pt x="152089" y="61744"/>
                  </a:lnTo>
                  <a:lnTo>
                    <a:pt x="153874" y="66965"/>
                  </a:lnTo>
                  <a:lnTo>
                    <a:pt x="155065" y="76563"/>
                  </a:lnTo>
                  <a:lnTo>
                    <a:pt x="155858" y="87856"/>
                  </a:lnTo>
                  <a:lnTo>
                    <a:pt x="156387" y="100278"/>
                  </a:lnTo>
                  <a:lnTo>
                    <a:pt x="156740" y="113454"/>
                  </a:lnTo>
                  <a:lnTo>
                    <a:pt x="158199" y="127132"/>
                  </a:lnTo>
                  <a:lnTo>
                    <a:pt x="160395" y="141144"/>
                  </a:lnTo>
                  <a:lnTo>
                    <a:pt x="163082" y="155380"/>
                  </a:lnTo>
                  <a:lnTo>
                    <a:pt x="167321" y="167318"/>
                  </a:lnTo>
                  <a:lnTo>
                    <a:pt x="172593" y="177723"/>
                  </a:lnTo>
                  <a:lnTo>
                    <a:pt x="178555" y="187107"/>
                  </a:lnTo>
                  <a:lnTo>
                    <a:pt x="184977" y="195810"/>
                  </a:lnTo>
                  <a:lnTo>
                    <a:pt x="191705" y="204059"/>
                  </a:lnTo>
                  <a:lnTo>
                    <a:pt x="234526" y="2278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765443" y="187196"/>
              <a:ext cx="21437" cy="462487"/>
            </a:xfrm>
            <a:custGeom>
              <a:avLst/>
              <a:gdLst/>
              <a:ahLst/>
              <a:cxnLst/>
              <a:rect l="0" t="0" r="0" b="0"/>
              <a:pathLst>
                <a:path w="21437" h="462487">
                  <a:moveTo>
                    <a:pt x="21436" y="0"/>
                  </a:moveTo>
                  <a:lnTo>
                    <a:pt x="21436" y="29228"/>
                  </a:lnTo>
                  <a:lnTo>
                    <a:pt x="20212" y="43956"/>
                  </a:lnTo>
                  <a:lnTo>
                    <a:pt x="18173" y="59891"/>
                  </a:lnTo>
                  <a:lnTo>
                    <a:pt x="6109" y="141114"/>
                  </a:lnTo>
                  <a:lnTo>
                    <a:pt x="3877" y="165040"/>
                  </a:lnTo>
                  <a:lnTo>
                    <a:pt x="2389" y="189554"/>
                  </a:lnTo>
                  <a:lnTo>
                    <a:pt x="736" y="238408"/>
                  </a:lnTo>
                  <a:lnTo>
                    <a:pt x="0" y="284591"/>
                  </a:lnTo>
                  <a:lnTo>
                    <a:pt x="1028" y="307184"/>
                  </a:lnTo>
                  <a:lnTo>
                    <a:pt x="2937" y="329587"/>
                  </a:lnTo>
                  <a:lnTo>
                    <a:pt x="5433" y="351863"/>
                  </a:lnTo>
                  <a:lnTo>
                    <a:pt x="7096" y="371608"/>
                  </a:lnTo>
                  <a:lnTo>
                    <a:pt x="8206" y="389666"/>
                  </a:lnTo>
                  <a:lnTo>
                    <a:pt x="8945" y="406598"/>
                  </a:lnTo>
                  <a:lnTo>
                    <a:pt x="10662" y="421557"/>
                  </a:lnTo>
                  <a:lnTo>
                    <a:pt x="13030" y="435200"/>
                  </a:lnTo>
                  <a:lnTo>
                    <a:pt x="21436" y="462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007110" y="341358"/>
              <a:ext cx="11012" cy="264278"/>
            </a:xfrm>
            <a:custGeom>
              <a:avLst/>
              <a:gdLst/>
              <a:ahLst/>
              <a:cxnLst/>
              <a:rect l="0" t="0" r="0" b="0"/>
              <a:pathLst>
                <a:path w="11012" h="264278">
                  <a:moveTo>
                    <a:pt x="11011" y="0"/>
                  </a:moveTo>
                  <a:lnTo>
                    <a:pt x="11011" y="29228"/>
                  </a:lnTo>
                  <a:lnTo>
                    <a:pt x="9788" y="41508"/>
                  </a:lnTo>
                  <a:lnTo>
                    <a:pt x="7749" y="53366"/>
                  </a:lnTo>
                  <a:lnTo>
                    <a:pt x="5166" y="64941"/>
                  </a:lnTo>
                  <a:lnTo>
                    <a:pt x="3444" y="77552"/>
                  </a:lnTo>
                  <a:lnTo>
                    <a:pt x="2296" y="90854"/>
                  </a:lnTo>
                  <a:lnTo>
                    <a:pt x="1530" y="104615"/>
                  </a:lnTo>
                  <a:lnTo>
                    <a:pt x="680" y="136220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145418" y="352369"/>
              <a:ext cx="48889" cy="253267"/>
            </a:xfrm>
            <a:custGeom>
              <a:avLst/>
              <a:gdLst/>
              <a:ahLst/>
              <a:cxnLst/>
              <a:rect l="0" t="0" r="0" b="0"/>
              <a:pathLst>
                <a:path w="48889" h="253267">
                  <a:moveTo>
                    <a:pt x="48888" y="0"/>
                  </a:moveTo>
                  <a:lnTo>
                    <a:pt x="37197" y="11692"/>
                  </a:lnTo>
                  <a:lnTo>
                    <a:pt x="32530" y="20030"/>
                  </a:lnTo>
                  <a:lnTo>
                    <a:pt x="28195" y="30482"/>
                  </a:lnTo>
                  <a:lnTo>
                    <a:pt x="24081" y="42345"/>
                  </a:lnTo>
                  <a:lnTo>
                    <a:pt x="20115" y="55147"/>
                  </a:lnTo>
                  <a:lnTo>
                    <a:pt x="12446" y="82423"/>
                  </a:lnTo>
                  <a:lnTo>
                    <a:pt x="1250" y="125293"/>
                  </a:lnTo>
                  <a:lnTo>
                    <a:pt x="0" y="139810"/>
                  </a:lnTo>
                  <a:lnTo>
                    <a:pt x="390" y="154382"/>
                  </a:lnTo>
                  <a:lnTo>
                    <a:pt x="1874" y="168991"/>
                  </a:lnTo>
                  <a:lnTo>
                    <a:pt x="5311" y="182401"/>
                  </a:lnTo>
                  <a:lnTo>
                    <a:pt x="10049" y="195011"/>
                  </a:lnTo>
                  <a:lnTo>
                    <a:pt x="15654" y="207088"/>
                  </a:lnTo>
                  <a:lnTo>
                    <a:pt x="21838" y="217587"/>
                  </a:lnTo>
                  <a:lnTo>
                    <a:pt x="28408" y="227033"/>
                  </a:lnTo>
                  <a:lnTo>
                    <a:pt x="48888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073179" y="462485"/>
              <a:ext cx="264279" cy="1"/>
            </a:xfrm>
            <a:custGeom>
              <a:avLst/>
              <a:gdLst/>
              <a:ahLst/>
              <a:cxnLst/>
              <a:rect l="0" t="0" r="0" b="0"/>
              <a:pathLst>
                <a:path w="264279" h="1">
                  <a:moveTo>
                    <a:pt x="0" y="0"/>
                  </a:moveTo>
                  <a:lnTo>
                    <a:pt x="26427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397182" y="363381"/>
              <a:ext cx="28368" cy="264278"/>
            </a:xfrm>
            <a:custGeom>
              <a:avLst/>
              <a:gdLst/>
              <a:ahLst/>
              <a:cxnLst/>
              <a:rect l="0" t="0" r="0" b="0"/>
              <a:pathLst>
                <a:path w="28368" h="264278">
                  <a:moveTo>
                    <a:pt x="6344" y="0"/>
                  </a:moveTo>
                  <a:lnTo>
                    <a:pt x="6344" y="23383"/>
                  </a:lnTo>
                  <a:lnTo>
                    <a:pt x="5121" y="36388"/>
                  </a:lnTo>
                  <a:lnTo>
                    <a:pt x="3081" y="51176"/>
                  </a:lnTo>
                  <a:lnTo>
                    <a:pt x="498" y="67152"/>
                  </a:lnTo>
                  <a:lnTo>
                    <a:pt x="0" y="82697"/>
                  </a:lnTo>
                  <a:lnTo>
                    <a:pt x="891" y="97954"/>
                  </a:lnTo>
                  <a:lnTo>
                    <a:pt x="2709" y="113019"/>
                  </a:lnTo>
                  <a:lnTo>
                    <a:pt x="3921" y="129181"/>
                  </a:lnTo>
                  <a:lnTo>
                    <a:pt x="4728" y="146072"/>
                  </a:lnTo>
                  <a:lnTo>
                    <a:pt x="5267" y="163451"/>
                  </a:lnTo>
                  <a:lnTo>
                    <a:pt x="6850" y="178707"/>
                  </a:lnTo>
                  <a:lnTo>
                    <a:pt x="9128" y="192548"/>
                  </a:lnTo>
                  <a:lnTo>
                    <a:pt x="11871" y="205447"/>
                  </a:lnTo>
                  <a:lnTo>
                    <a:pt x="14922" y="217716"/>
                  </a:lnTo>
                  <a:lnTo>
                    <a:pt x="18180" y="229566"/>
                  </a:lnTo>
                  <a:lnTo>
                    <a:pt x="28367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491619" y="361724"/>
              <a:ext cx="226063" cy="247081"/>
            </a:xfrm>
            <a:custGeom>
              <a:avLst/>
              <a:gdLst/>
              <a:ahLst/>
              <a:cxnLst/>
              <a:rect l="0" t="0" r="0" b="0"/>
              <a:pathLst>
                <a:path w="226063" h="247081">
                  <a:moveTo>
                    <a:pt x="0" y="100761"/>
                  </a:moveTo>
                  <a:lnTo>
                    <a:pt x="23382" y="100761"/>
                  </a:lnTo>
                  <a:lnTo>
                    <a:pt x="35164" y="101985"/>
                  </a:lnTo>
                  <a:lnTo>
                    <a:pt x="47913" y="104024"/>
                  </a:lnTo>
                  <a:lnTo>
                    <a:pt x="61306" y="106607"/>
                  </a:lnTo>
                  <a:lnTo>
                    <a:pt x="75129" y="108329"/>
                  </a:lnTo>
                  <a:lnTo>
                    <a:pt x="89238" y="109477"/>
                  </a:lnTo>
                  <a:lnTo>
                    <a:pt x="103538" y="110242"/>
                  </a:lnTo>
                  <a:lnTo>
                    <a:pt x="117966" y="109529"/>
                  </a:lnTo>
                  <a:lnTo>
                    <a:pt x="132478" y="107830"/>
                  </a:lnTo>
                  <a:lnTo>
                    <a:pt x="147047" y="105473"/>
                  </a:lnTo>
                  <a:lnTo>
                    <a:pt x="160430" y="102679"/>
                  </a:lnTo>
                  <a:lnTo>
                    <a:pt x="173022" y="99593"/>
                  </a:lnTo>
                  <a:lnTo>
                    <a:pt x="185088" y="96312"/>
                  </a:lnTo>
                  <a:lnTo>
                    <a:pt x="195579" y="91677"/>
                  </a:lnTo>
                  <a:lnTo>
                    <a:pt x="205020" y="86141"/>
                  </a:lnTo>
                  <a:lnTo>
                    <a:pt x="213761" y="80003"/>
                  </a:lnTo>
                  <a:lnTo>
                    <a:pt x="219588" y="71016"/>
                  </a:lnTo>
                  <a:lnTo>
                    <a:pt x="223473" y="60132"/>
                  </a:lnTo>
                  <a:lnTo>
                    <a:pt x="226062" y="47981"/>
                  </a:lnTo>
                  <a:lnTo>
                    <a:pt x="225342" y="37434"/>
                  </a:lnTo>
                  <a:lnTo>
                    <a:pt x="222415" y="27955"/>
                  </a:lnTo>
                  <a:lnTo>
                    <a:pt x="218016" y="19189"/>
                  </a:lnTo>
                  <a:lnTo>
                    <a:pt x="211413" y="12122"/>
                  </a:lnTo>
                  <a:lnTo>
                    <a:pt x="203341" y="6186"/>
                  </a:lnTo>
                  <a:lnTo>
                    <a:pt x="194289" y="1006"/>
                  </a:lnTo>
                  <a:lnTo>
                    <a:pt x="184584" y="0"/>
                  </a:lnTo>
                  <a:lnTo>
                    <a:pt x="174443" y="1776"/>
                  </a:lnTo>
                  <a:lnTo>
                    <a:pt x="164012" y="5407"/>
                  </a:lnTo>
                  <a:lnTo>
                    <a:pt x="153387" y="10274"/>
                  </a:lnTo>
                  <a:lnTo>
                    <a:pt x="142634" y="15966"/>
                  </a:lnTo>
                  <a:lnTo>
                    <a:pt x="131795" y="22208"/>
                  </a:lnTo>
                  <a:lnTo>
                    <a:pt x="122121" y="30040"/>
                  </a:lnTo>
                  <a:lnTo>
                    <a:pt x="113225" y="38932"/>
                  </a:lnTo>
                  <a:lnTo>
                    <a:pt x="104847" y="48530"/>
                  </a:lnTo>
                  <a:lnTo>
                    <a:pt x="96815" y="59823"/>
                  </a:lnTo>
                  <a:lnTo>
                    <a:pt x="89013" y="72245"/>
                  </a:lnTo>
                  <a:lnTo>
                    <a:pt x="81366" y="85421"/>
                  </a:lnTo>
                  <a:lnTo>
                    <a:pt x="75043" y="97875"/>
                  </a:lnTo>
                  <a:lnTo>
                    <a:pt x="69605" y="109849"/>
                  </a:lnTo>
                  <a:lnTo>
                    <a:pt x="64756" y="121502"/>
                  </a:lnTo>
                  <a:lnTo>
                    <a:pt x="60299" y="134164"/>
                  </a:lnTo>
                  <a:lnTo>
                    <a:pt x="56105" y="147500"/>
                  </a:lnTo>
                  <a:lnTo>
                    <a:pt x="52086" y="161285"/>
                  </a:lnTo>
                  <a:lnTo>
                    <a:pt x="51853" y="174145"/>
                  </a:lnTo>
                  <a:lnTo>
                    <a:pt x="54144" y="186389"/>
                  </a:lnTo>
                  <a:lnTo>
                    <a:pt x="58119" y="198222"/>
                  </a:lnTo>
                  <a:lnTo>
                    <a:pt x="64440" y="208558"/>
                  </a:lnTo>
                  <a:lnTo>
                    <a:pt x="72324" y="217895"/>
                  </a:lnTo>
                  <a:lnTo>
                    <a:pt x="81250" y="226567"/>
                  </a:lnTo>
                  <a:lnTo>
                    <a:pt x="90872" y="233572"/>
                  </a:lnTo>
                  <a:lnTo>
                    <a:pt x="100957" y="239466"/>
                  </a:lnTo>
                  <a:lnTo>
                    <a:pt x="111351" y="244618"/>
                  </a:lnTo>
                  <a:lnTo>
                    <a:pt x="121951" y="246829"/>
                  </a:lnTo>
                  <a:lnTo>
                    <a:pt x="132688" y="247080"/>
                  </a:lnTo>
                  <a:lnTo>
                    <a:pt x="176185" y="2439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910058" y="364912"/>
              <a:ext cx="253267" cy="227078"/>
            </a:xfrm>
            <a:custGeom>
              <a:avLst/>
              <a:gdLst/>
              <a:ahLst/>
              <a:cxnLst/>
              <a:rect l="0" t="0" r="0" b="0"/>
              <a:pathLst>
                <a:path w="253267" h="227078">
                  <a:moveTo>
                    <a:pt x="253266" y="9481"/>
                  </a:moveTo>
                  <a:lnTo>
                    <a:pt x="235729" y="3635"/>
                  </a:lnTo>
                  <a:lnTo>
                    <a:pt x="225669" y="1913"/>
                  </a:lnTo>
                  <a:lnTo>
                    <a:pt x="214068" y="765"/>
                  </a:lnTo>
                  <a:lnTo>
                    <a:pt x="201441" y="0"/>
                  </a:lnTo>
                  <a:lnTo>
                    <a:pt x="186905" y="713"/>
                  </a:lnTo>
                  <a:lnTo>
                    <a:pt x="171096" y="2412"/>
                  </a:lnTo>
                  <a:lnTo>
                    <a:pt x="154440" y="4768"/>
                  </a:lnTo>
                  <a:lnTo>
                    <a:pt x="119620" y="10649"/>
                  </a:lnTo>
                  <a:lnTo>
                    <a:pt x="101769" y="13930"/>
                  </a:lnTo>
                  <a:lnTo>
                    <a:pt x="86199" y="17341"/>
                  </a:lnTo>
                  <a:lnTo>
                    <a:pt x="72148" y="20838"/>
                  </a:lnTo>
                  <a:lnTo>
                    <a:pt x="59110" y="24393"/>
                  </a:lnTo>
                  <a:lnTo>
                    <a:pt x="52865" y="29211"/>
                  </a:lnTo>
                  <a:lnTo>
                    <a:pt x="51149" y="34869"/>
                  </a:lnTo>
                  <a:lnTo>
                    <a:pt x="52452" y="41088"/>
                  </a:lnTo>
                  <a:lnTo>
                    <a:pt x="56991" y="47681"/>
                  </a:lnTo>
                  <a:lnTo>
                    <a:pt x="63688" y="54524"/>
                  </a:lnTo>
                  <a:lnTo>
                    <a:pt x="71822" y="61533"/>
                  </a:lnTo>
                  <a:lnTo>
                    <a:pt x="83363" y="68652"/>
                  </a:lnTo>
                  <a:lnTo>
                    <a:pt x="97175" y="75845"/>
                  </a:lnTo>
                  <a:lnTo>
                    <a:pt x="112500" y="83088"/>
                  </a:lnTo>
                  <a:lnTo>
                    <a:pt x="125164" y="90363"/>
                  </a:lnTo>
                  <a:lnTo>
                    <a:pt x="136053" y="97661"/>
                  </a:lnTo>
                  <a:lnTo>
                    <a:pt x="145760" y="104972"/>
                  </a:lnTo>
                  <a:lnTo>
                    <a:pt x="166333" y="119622"/>
                  </a:lnTo>
                  <a:lnTo>
                    <a:pt x="209449" y="148965"/>
                  </a:lnTo>
                  <a:lnTo>
                    <a:pt x="215490" y="158752"/>
                  </a:lnTo>
                  <a:lnTo>
                    <a:pt x="218294" y="170170"/>
                  </a:lnTo>
                  <a:lnTo>
                    <a:pt x="218939" y="182676"/>
                  </a:lnTo>
                  <a:lnTo>
                    <a:pt x="215700" y="192237"/>
                  </a:lnTo>
                  <a:lnTo>
                    <a:pt x="209869" y="199835"/>
                  </a:lnTo>
                  <a:lnTo>
                    <a:pt x="202311" y="206123"/>
                  </a:lnTo>
                  <a:lnTo>
                    <a:pt x="192379" y="211539"/>
                  </a:lnTo>
                  <a:lnTo>
                    <a:pt x="180864" y="216373"/>
                  </a:lnTo>
                  <a:lnTo>
                    <a:pt x="168293" y="220819"/>
                  </a:lnTo>
                  <a:lnTo>
                    <a:pt x="155018" y="223783"/>
                  </a:lnTo>
                  <a:lnTo>
                    <a:pt x="141274" y="225760"/>
                  </a:lnTo>
                  <a:lnTo>
                    <a:pt x="127217" y="227077"/>
                  </a:lnTo>
                  <a:lnTo>
                    <a:pt x="112952" y="226732"/>
                  </a:lnTo>
                  <a:lnTo>
                    <a:pt x="98548" y="225278"/>
                  </a:lnTo>
                  <a:lnTo>
                    <a:pt x="84051" y="223085"/>
                  </a:lnTo>
                  <a:lnTo>
                    <a:pt x="70716" y="220400"/>
                  </a:lnTo>
                  <a:lnTo>
                    <a:pt x="58156" y="217387"/>
                  </a:lnTo>
                  <a:lnTo>
                    <a:pt x="0" y="1966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436561" y="253265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110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007110" y="143150"/>
              <a:ext cx="11012" cy="33035"/>
            </a:xfrm>
            <a:custGeom>
              <a:avLst/>
              <a:gdLst/>
              <a:ahLst/>
              <a:cxnLst/>
              <a:rect l="0" t="0" r="0" b="0"/>
              <a:pathLst>
                <a:path w="11012" h="33035">
                  <a:moveTo>
                    <a:pt x="0" y="0"/>
                  </a:moveTo>
                  <a:lnTo>
                    <a:pt x="11011" y="33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84567" y="858901"/>
              <a:ext cx="4041243" cy="66067"/>
            </a:xfrm>
            <a:custGeom>
              <a:avLst/>
              <a:gdLst/>
              <a:ahLst/>
              <a:cxnLst/>
              <a:rect l="0" t="0" r="0" b="0"/>
              <a:pathLst>
                <a:path w="4041243" h="66067">
                  <a:moveTo>
                    <a:pt x="0" y="0"/>
                  </a:moveTo>
                  <a:lnTo>
                    <a:pt x="17536" y="5846"/>
                  </a:lnTo>
                  <a:lnTo>
                    <a:pt x="27596" y="8791"/>
                  </a:lnTo>
                  <a:lnTo>
                    <a:pt x="63914" y="18783"/>
                  </a:lnTo>
                  <a:lnTo>
                    <a:pt x="87134" y="25885"/>
                  </a:lnTo>
                  <a:lnTo>
                    <a:pt x="100912" y="28268"/>
                  </a:lnTo>
                  <a:lnTo>
                    <a:pt x="116215" y="29857"/>
                  </a:lnTo>
                  <a:lnTo>
                    <a:pt x="149531" y="31623"/>
                  </a:lnTo>
                  <a:lnTo>
                    <a:pt x="184730" y="32407"/>
                  </a:lnTo>
                  <a:lnTo>
                    <a:pt x="202681" y="33840"/>
                  </a:lnTo>
                  <a:lnTo>
                    <a:pt x="220766" y="36019"/>
                  </a:lnTo>
                  <a:lnTo>
                    <a:pt x="238940" y="38695"/>
                  </a:lnTo>
                  <a:lnTo>
                    <a:pt x="257174" y="40479"/>
                  </a:lnTo>
                  <a:lnTo>
                    <a:pt x="293747" y="42461"/>
                  </a:lnTo>
                  <a:lnTo>
                    <a:pt x="409612" y="43907"/>
                  </a:lnTo>
                  <a:lnTo>
                    <a:pt x="429683" y="45177"/>
                  </a:lnTo>
                  <a:lnTo>
                    <a:pt x="449182" y="47247"/>
                  </a:lnTo>
                  <a:lnTo>
                    <a:pt x="468298" y="49851"/>
                  </a:lnTo>
                  <a:lnTo>
                    <a:pt x="488384" y="51587"/>
                  </a:lnTo>
                  <a:lnTo>
                    <a:pt x="530277" y="53515"/>
                  </a:lnTo>
                  <a:lnTo>
                    <a:pt x="647728" y="54923"/>
                  </a:lnTo>
                  <a:lnTo>
                    <a:pt x="1351828" y="55058"/>
                  </a:lnTo>
                  <a:lnTo>
                    <a:pt x="1372268" y="56282"/>
                  </a:lnTo>
                  <a:lnTo>
                    <a:pt x="1390790" y="58321"/>
                  </a:lnTo>
                  <a:lnTo>
                    <a:pt x="1408031" y="60904"/>
                  </a:lnTo>
                  <a:lnTo>
                    <a:pt x="1428090" y="62626"/>
                  </a:lnTo>
                  <a:lnTo>
                    <a:pt x="1473216" y="64539"/>
                  </a:lnTo>
                  <a:lnTo>
                    <a:pt x="1561401" y="62605"/>
                  </a:lnTo>
                  <a:lnTo>
                    <a:pt x="1576830" y="60090"/>
                  </a:lnTo>
                  <a:lnTo>
                    <a:pt x="1595680" y="58412"/>
                  </a:lnTo>
                  <a:lnTo>
                    <a:pt x="1639464" y="56549"/>
                  </a:lnTo>
                  <a:lnTo>
                    <a:pt x="1760916" y="55145"/>
                  </a:lnTo>
                  <a:lnTo>
                    <a:pt x="1879833" y="56289"/>
                  </a:lnTo>
                  <a:lnTo>
                    <a:pt x="1901681" y="58326"/>
                  </a:lnTo>
                  <a:lnTo>
                    <a:pt x="1924810" y="60907"/>
                  </a:lnTo>
                  <a:lnTo>
                    <a:pt x="1945124" y="62628"/>
                  </a:lnTo>
                  <a:lnTo>
                    <a:pt x="1980745" y="64540"/>
                  </a:lnTo>
                  <a:lnTo>
                    <a:pt x="2091903" y="65980"/>
                  </a:lnTo>
                  <a:lnTo>
                    <a:pt x="2255182" y="66066"/>
                  </a:lnTo>
                  <a:lnTo>
                    <a:pt x="2275487" y="64844"/>
                  </a:lnTo>
                  <a:lnTo>
                    <a:pt x="2293918" y="62805"/>
                  </a:lnTo>
                  <a:lnTo>
                    <a:pt x="2311099" y="60223"/>
                  </a:lnTo>
                  <a:lnTo>
                    <a:pt x="2332342" y="58501"/>
                  </a:lnTo>
                  <a:lnTo>
                    <a:pt x="2382046" y="56588"/>
                  </a:lnTo>
                  <a:lnTo>
                    <a:pt x="2500831" y="55260"/>
                  </a:lnTo>
                  <a:lnTo>
                    <a:pt x="2777208" y="55058"/>
                  </a:lnTo>
                  <a:lnTo>
                    <a:pt x="2791125" y="53835"/>
                  </a:lnTo>
                  <a:lnTo>
                    <a:pt x="2804074" y="51795"/>
                  </a:lnTo>
                  <a:lnTo>
                    <a:pt x="2816376" y="49212"/>
                  </a:lnTo>
                  <a:lnTo>
                    <a:pt x="2830696" y="47490"/>
                  </a:lnTo>
                  <a:lnTo>
                    <a:pt x="2862920" y="45577"/>
                  </a:lnTo>
                  <a:lnTo>
                    <a:pt x="2982881" y="44181"/>
                  </a:lnTo>
                  <a:lnTo>
                    <a:pt x="3653316" y="44046"/>
                  </a:lnTo>
                  <a:lnTo>
                    <a:pt x="3672509" y="42823"/>
                  </a:lnTo>
                  <a:lnTo>
                    <a:pt x="3692646" y="40784"/>
                  </a:lnTo>
                  <a:lnTo>
                    <a:pt x="3713411" y="38201"/>
                  </a:lnTo>
                  <a:lnTo>
                    <a:pt x="3733372" y="36479"/>
                  </a:lnTo>
                  <a:lnTo>
                    <a:pt x="3771865" y="34566"/>
                  </a:lnTo>
                  <a:lnTo>
                    <a:pt x="3890464" y="33124"/>
                  </a:lnTo>
                  <a:lnTo>
                    <a:pt x="4041242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958415" y="121127"/>
            <a:ext cx="4626033" cy="495521"/>
            <a:chOff x="4958415" y="121127"/>
            <a:chExt cx="4626033" cy="495521"/>
          </a:xfrm>
        </p:grpSpPr>
        <p:sp>
          <p:nvSpPr>
            <p:cNvPr id="19" name="Freeform 18"/>
            <p:cNvSpPr/>
            <p:nvPr/>
          </p:nvSpPr>
          <p:spPr>
            <a:xfrm>
              <a:off x="4958415" y="143150"/>
              <a:ext cx="151904" cy="473498"/>
            </a:xfrm>
            <a:custGeom>
              <a:avLst/>
              <a:gdLst/>
              <a:ahLst/>
              <a:cxnLst/>
              <a:rect l="0" t="0" r="0" b="0"/>
              <a:pathLst>
                <a:path w="151904" h="473498">
                  <a:moveTo>
                    <a:pt x="118868" y="0"/>
                  </a:moveTo>
                  <a:lnTo>
                    <a:pt x="107177" y="17537"/>
                  </a:lnTo>
                  <a:lnTo>
                    <a:pt x="101286" y="25150"/>
                  </a:lnTo>
                  <a:lnTo>
                    <a:pt x="94912" y="32672"/>
                  </a:lnTo>
                  <a:lnTo>
                    <a:pt x="88215" y="40134"/>
                  </a:lnTo>
                  <a:lnTo>
                    <a:pt x="82528" y="48779"/>
                  </a:lnTo>
                  <a:lnTo>
                    <a:pt x="77512" y="58213"/>
                  </a:lnTo>
                  <a:lnTo>
                    <a:pt x="72945" y="68173"/>
                  </a:lnTo>
                  <a:lnTo>
                    <a:pt x="66230" y="80930"/>
                  </a:lnTo>
                  <a:lnTo>
                    <a:pt x="48980" y="111418"/>
                  </a:lnTo>
                  <a:lnTo>
                    <a:pt x="41689" y="125666"/>
                  </a:lnTo>
                  <a:lnTo>
                    <a:pt x="35604" y="138835"/>
                  </a:lnTo>
                  <a:lnTo>
                    <a:pt x="30324" y="151285"/>
                  </a:lnTo>
                  <a:lnTo>
                    <a:pt x="25581" y="163255"/>
                  </a:lnTo>
                  <a:lnTo>
                    <a:pt x="17048" y="186344"/>
                  </a:lnTo>
                  <a:lnTo>
                    <a:pt x="5365" y="219978"/>
                  </a:lnTo>
                  <a:lnTo>
                    <a:pt x="2824" y="234745"/>
                  </a:lnTo>
                  <a:lnTo>
                    <a:pt x="1129" y="251930"/>
                  </a:lnTo>
                  <a:lnTo>
                    <a:pt x="0" y="270728"/>
                  </a:lnTo>
                  <a:lnTo>
                    <a:pt x="471" y="289377"/>
                  </a:lnTo>
                  <a:lnTo>
                    <a:pt x="2008" y="307928"/>
                  </a:lnTo>
                  <a:lnTo>
                    <a:pt x="4256" y="326412"/>
                  </a:lnTo>
                  <a:lnTo>
                    <a:pt x="8202" y="343629"/>
                  </a:lnTo>
                  <a:lnTo>
                    <a:pt x="13280" y="360001"/>
                  </a:lnTo>
                  <a:lnTo>
                    <a:pt x="19112" y="375810"/>
                  </a:lnTo>
                  <a:lnTo>
                    <a:pt x="26671" y="390020"/>
                  </a:lnTo>
                  <a:lnTo>
                    <a:pt x="35380" y="403163"/>
                  </a:lnTo>
                  <a:lnTo>
                    <a:pt x="44857" y="415596"/>
                  </a:lnTo>
                  <a:lnTo>
                    <a:pt x="56069" y="425108"/>
                  </a:lnTo>
                  <a:lnTo>
                    <a:pt x="68438" y="432673"/>
                  </a:lnTo>
                  <a:lnTo>
                    <a:pt x="81578" y="438940"/>
                  </a:lnTo>
                  <a:lnTo>
                    <a:pt x="94008" y="444342"/>
                  </a:lnTo>
                  <a:lnTo>
                    <a:pt x="105965" y="449166"/>
                  </a:lnTo>
                  <a:lnTo>
                    <a:pt x="151903" y="4734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199941" y="288353"/>
              <a:ext cx="306794" cy="187436"/>
            </a:xfrm>
            <a:custGeom>
              <a:avLst/>
              <a:gdLst/>
              <a:ahLst/>
              <a:cxnLst/>
              <a:rect l="0" t="0" r="0" b="0"/>
              <a:pathLst>
                <a:path w="306794" h="187436">
                  <a:moveTo>
                    <a:pt x="9481" y="8959"/>
                  </a:moveTo>
                  <a:lnTo>
                    <a:pt x="3635" y="26496"/>
                  </a:lnTo>
                  <a:lnTo>
                    <a:pt x="1913" y="36556"/>
                  </a:lnTo>
                  <a:lnTo>
                    <a:pt x="765" y="48156"/>
                  </a:lnTo>
                  <a:lnTo>
                    <a:pt x="0" y="60784"/>
                  </a:lnTo>
                  <a:lnTo>
                    <a:pt x="714" y="74097"/>
                  </a:lnTo>
                  <a:lnTo>
                    <a:pt x="2412" y="87866"/>
                  </a:lnTo>
                  <a:lnTo>
                    <a:pt x="4769" y="101939"/>
                  </a:lnTo>
                  <a:lnTo>
                    <a:pt x="6340" y="116215"/>
                  </a:lnTo>
                  <a:lnTo>
                    <a:pt x="7387" y="130627"/>
                  </a:lnTo>
                  <a:lnTo>
                    <a:pt x="8085" y="145129"/>
                  </a:lnTo>
                  <a:lnTo>
                    <a:pt x="9774" y="158467"/>
                  </a:lnTo>
                  <a:lnTo>
                    <a:pt x="12123" y="171030"/>
                  </a:lnTo>
                  <a:lnTo>
                    <a:pt x="14913" y="183075"/>
                  </a:lnTo>
                  <a:lnTo>
                    <a:pt x="15549" y="187435"/>
                  </a:lnTo>
                  <a:lnTo>
                    <a:pt x="14750" y="186671"/>
                  </a:lnTo>
                  <a:lnTo>
                    <a:pt x="12994" y="182492"/>
                  </a:lnTo>
                  <a:lnTo>
                    <a:pt x="11823" y="174811"/>
                  </a:lnTo>
                  <a:lnTo>
                    <a:pt x="11042" y="164797"/>
                  </a:lnTo>
                  <a:lnTo>
                    <a:pt x="10522" y="153226"/>
                  </a:lnTo>
                  <a:lnTo>
                    <a:pt x="9944" y="127320"/>
                  </a:lnTo>
                  <a:lnTo>
                    <a:pt x="9790" y="113560"/>
                  </a:lnTo>
                  <a:lnTo>
                    <a:pt x="10910" y="100716"/>
                  </a:lnTo>
                  <a:lnTo>
                    <a:pt x="12881" y="88483"/>
                  </a:lnTo>
                  <a:lnTo>
                    <a:pt x="15418" y="76657"/>
                  </a:lnTo>
                  <a:lnTo>
                    <a:pt x="19557" y="65102"/>
                  </a:lnTo>
                  <a:lnTo>
                    <a:pt x="24763" y="53729"/>
                  </a:lnTo>
                  <a:lnTo>
                    <a:pt x="30681" y="42476"/>
                  </a:lnTo>
                  <a:lnTo>
                    <a:pt x="39520" y="33751"/>
                  </a:lnTo>
                  <a:lnTo>
                    <a:pt x="50307" y="26710"/>
                  </a:lnTo>
                  <a:lnTo>
                    <a:pt x="62392" y="20793"/>
                  </a:lnTo>
                  <a:lnTo>
                    <a:pt x="72896" y="20519"/>
                  </a:lnTo>
                  <a:lnTo>
                    <a:pt x="82345" y="24006"/>
                  </a:lnTo>
                  <a:lnTo>
                    <a:pt x="91092" y="30002"/>
                  </a:lnTo>
                  <a:lnTo>
                    <a:pt x="99370" y="38893"/>
                  </a:lnTo>
                  <a:lnTo>
                    <a:pt x="107336" y="49715"/>
                  </a:lnTo>
                  <a:lnTo>
                    <a:pt x="115093" y="61823"/>
                  </a:lnTo>
                  <a:lnTo>
                    <a:pt x="121488" y="76013"/>
                  </a:lnTo>
                  <a:lnTo>
                    <a:pt x="126975" y="91590"/>
                  </a:lnTo>
                  <a:lnTo>
                    <a:pt x="136335" y="122765"/>
                  </a:lnTo>
                  <a:lnTo>
                    <a:pt x="144573" y="148855"/>
                  </a:lnTo>
                  <a:lnTo>
                    <a:pt x="147259" y="151163"/>
                  </a:lnTo>
                  <a:lnTo>
                    <a:pt x="149050" y="146584"/>
                  </a:lnTo>
                  <a:lnTo>
                    <a:pt x="150244" y="137414"/>
                  </a:lnTo>
                  <a:lnTo>
                    <a:pt x="152263" y="125183"/>
                  </a:lnTo>
                  <a:lnTo>
                    <a:pt x="157770" y="95280"/>
                  </a:lnTo>
                  <a:lnTo>
                    <a:pt x="164295" y="64861"/>
                  </a:lnTo>
                  <a:lnTo>
                    <a:pt x="167748" y="49897"/>
                  </a:lnTo>
                  <a:lnTo>
                    <a:pt x="172498" y="36251"/>
                  </a:lnTo>
                  <a:lnTo>
                    <a:pt x="178110" y="23483"/>
                  </a:lnTo>
                  <a:lnTo>
                    <a:pt x="184300" y="11301"/>
                  </a:lnTo>
                  <a:lnTo>
                    <a:pt x="192096" y="4402"/>
                  </a:lnTo>
                  <a:lnTo>
                    <a:pt x="200964" y="1027"/>
                  </a:lnTo>
                  <a:lnTo>
                    <a:pt x="210547" y="0"/>
                  </a:lnTo>
                  <a:lnTo>
                    <a:pt x="219382" y="1763"/>
                  </a:lnTo>
                  <a:lnTo>
                    <a:pt x="227719" y="5385"/>
                  </a:lnTo>
                  <a:lnTo>
                    <a:pt x="235725" y="10247"/>
                  </a:lnTo>
                  <a:lnTo>
                    <a:pt x="243509" y="17158"/>
                  </a:lnTo>
                  <a:lnTo>
                    <a:pt x="251145" y="25437"/>
                  </a:lnTo>
                  <a:lnTo>
                    <a:pt x="258683" y="34626"/>
                  </a:lnTo>
                  <a:lnTo>
                    <a:pt x="264932" y="45646"/>
                  </a:lnTo>
                  <a:lnTo>
                    <a:pt x="270321" y="57887"/>
                  </a:lnTo>
                  <a:lnTo>
                    <a:pt x="275137" y="70942"/>
                  </a:lnTo>
                  <a:lnTo>
                    <a:pt x="278349" y="84539"/>
                  </a:lnTo>
                  <a:lnTo>
                    <a:pt x="280489" y="98498"/>
                  </a:lnTo>
                  <a:lnTo>
                    <a:pt x="281916" y="112698"/>
                  </a:lnTo>
                  <a:lnTo>
                    <a:pt x="284091" y="125835"/>
                  </a:lnTo>
                  <a:lnTo>
                    <a:pt x="286764" y="138263"/>
                  </a:lnTo>
                  <a:lnTo>
                    <a:pt x="306793" y="1741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600515" y="319335"/>
              <a:ext cx="225555" cy="187197"/>
            </a:xfrm>
            <a:custGeom>
              <a:avLst/>
              <a:gdLst/>
              <a:ahLst/>
              <a:cxnLst/>
              <a:rect l="0" t="0" r="0" b="0"/>
              <a:pathLst>
                <a:path w="225555" h="187197">
                  <a:moveTo>
                    <a:pt x="16335" y="0"/>
                  </a:moveTo>
                  <a:lnTo>
                    <a:pt x="10489" y="23382"/>
                  </a:lnTo>
                  <a:lnTo>
                    <a:pt x="7544" y="33941"/>
                  </a:lnTo>
                  <a:lnTo>
                    <a:pt x="1008" y="55460"/>
                  </a:lnTo>
                  <a:lnTo>
                    <a:pt x="0" y="66338"/>
                  </a:lnTo>
                  <a:lnTo>
                    <a:pt x="551" y="77260"/>
                  </a:lnTo>
                  <a:lnTo>
                    <a:pt x="2141" y="88212"/>
                  </a:lnTo>
                  <a:lnTo>
                    <a:pt x="4426" y="99183"/>
                  </a:lnTo>
                  <a:lnTo>
                    <a:pt x="7172" y="110168"/>
                  </a:lnTo>
                  <a:lnTo>
                    <a:pt x="10226" y="121162"/>
                  </a:lnTo>
                  <a:lnTo>
                    <a:pt x="15933" y="129715"/>
                  </a:lnTo>
                  <a:lnTo>
                    <a:pt x="23408" y="136640"/>
                  </a:lnTo>
                  <a:lnTo>
                    <a:pt x="32062" y="142481"/>
                  </a:lnTo>
                  <a:lnTo>
                    <a:pt x="41501" y="145151"/>
                  </a:lnTo>
                  <a:lnTo>
                    <a:pt x="51465" y="145707"/>
                  </a:lnTo>
                  <a:lnTo>
                    <a:pt x="61778" y="144855"/>
                  </a:lnTo>
                  <a:lnTo>
                    <a:pt x="72324" y="141840"/>
                  </a:lnTo>
                  <a:lnTo>
                    <a:pt x="83025" y="137382"/>
                  </a:lnTo>
                  <a:lnTo>
                    <a:pt x="93830" y="131964"/>
                  </a:lnTo>
                  <a:lnTo>
                    <a:pt x="104703" y="124681"/>
                  </a:lnTo>
                  <a:lnTo>
                    <a:pt x="115623" y="116155"/>
                  </a:lnTo>
                  <a:lnTo>
                    <a:pt x="126573" y="106801"/>
                  </a:lnTo>
                  <a:lnTo>
                    <a:pt x="136320" y="96894"/>
                  </a:lnTo>
                  <a:lnTo>
                    <a:pt x="145266" y="86619"/>
                  </a:lnTo>
                  <a:lnTo>
                    <a:pt x="153676" y="76099"/>
                  </a:lnTo>
                  <a:lnTo>
                    <a:pt x="159283" y="64191"/>
                  </a:lnTo>
                  <a:lnTo>
                    <a:pt x="163021" y="51358"/>
                  </a:lnTo>
                  <a:lnTo>
                    <a:pt x="165513" y="37909"/>
                  </a:lnTo>
                  <a:lnTo>
                    <a:pt x="167174" y="33837"/>
                  </a:lnTo>
                  <a:lnTo>
                    <a:pt x="168282" y="36017"/>
                  </a:lnTo>
                  <a:lnTo>
                    <a:pt x="169020" y="42364"/>
                  </a:lnTo>
                  <a:lnTo>
                    <a:pt x="169513" y="51489"/>
                  </a:lnTo>
                  <a:lnTo>
                    <a:pt x="170059" y="74679"/>
                  </a:lnTo>
                  <a:lnTo>
                    <a:pt x="171429" y="87715"/>
                  </a:lnTo>
                  <a:lnTo>
                    <a:pt x="173565" y="101299"/>
                  </a:lnTo>
                  <a:lnTo>
                    <a:pt x="176213" y="115249"/>
                  </a:lnTo>
                  <a:lnTo>
                    <a:pt x="179201" y="128220"/>
                  </a:lnTo>
                  <a:lnTo>
                    <a:pt x="182418" y="140538"/>
                  </a:lnTo>
                  <a:lnTo>
                    <a:pt x="185785" y="152420"/>
                  </a:lnTo>
                  <a:lnTo>
                    <a:pt x="191701" y="161565"/>
                  </a:lnTo>
                  <a:lnTo>
                    <a:pt x="199315" y="168885"/>
                  </a:lnTo>
                  <a:lnTo>
                    <a:pt x="225554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926704" y="220231"/>
              <a:ext cx="31505" cy="275290"/>
            </a:xfrm>
            <a:custGeom>
              <a:avLst/>
              <a:gdLst/>
              <a:ahLst/>
              <a:cxnLst/>
              <a:rect l="0" t="0" r="0" b="0"/>
              <a:pathLst>
                <a:path w="31505" h="275290">
                  <a:moveTo>
                    <a:pt x="9481" y="0"/>
                  </a:moveTo>
                  <a:lnTo>
                    <a:pt x="9481" y="61306"/>
                  </a:lnTo>
                  <a:lnTo>
                    <a:pt x="8258" y="75129"/>
                  </a:lnTo>
                  <a:lnTo>
                    <a:pt x="6219" y="89238"/>
                  </a:lnTo>
                  <a:lnTo>
                    <a:pt x="3635" y="103538"/>
                  </a:lnTo>
                  <a:lnTo>
                    <a:pt x="1913" y="119189"/>
                  </a:lnTo>
                  <a:lnTo>
                    <a:pt x="765" y="135741"/>
                  </a:lnTo>
                  <a:lnTo>
                    <a:pt x="0" y="152893"/>
                  </a:lnTo>
                  <a:lnTo>
                    <a:pt x="714" y="169221"/>
                  </a:lnTo>
                  <a:lnTo>
                    <a:pt x="2412" y="185001"/>
                  </a:lnTo>
                  <a:lnTo>
                    <a:pt x="4769" y="200415"/>
                  </a:lnTo>
                  <a:lnTo>
                    <a:pt x="7563" y="214361"/>
                  </a:lnTo>
                  <a:lnTo>
                    <a:pt x="10649" y="227329"/>
                  </a:lnTo>
                  <a:lnTo>
                    <a:pt x="31504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134393" y="286300"/>
              <a:ext cx="22024" cy="198209"/>
            </a:xfrm>
            <a:custGeom>
              <a:avLst/>
              <a:gdLst/>
              <a:ahLst/>
              <a:cxnLst/>
              <a:rect l="0" t="0" r="0" b="0"/>
              <a:pathLst>
                <a:path w="22024" h="198209">
                  <a:moveTo>
                    <a:pt x="0" y="0"/>
                  </a:moveTo>
                  <a:lnTo>
                    <a:pt x="5846" y="23383"/>
                  </a:lnTo>
                  <a:lnTo>
                    <a:pt x="7568" y="35165"/>
                  </a:lnTo>
                  <a:lnTo>
                    <a:pt x="8716" y="47913"/>
                  </a:lnTo>
                  <a:lnTo>
                    <a:pt x="9481" y="61306"/>
                  </a:lnTo>
                  <a:lnTo>
                    <a:pt x="10332" y="89238"/>
                  </a:lnTo>
                  <a:lnTo>
                    <a:pt x="10559" y="103538"/>
                  </a:lnTo>
                  <a:lnTo>
                    <a:pt x="11933" y="116742"/>
                  </a:lnTo>
                  <a:lnTo>
                    <a:pt x="14073" y="129216"/>
                  </a:lnTo>
                  <a:lnTo>
                    <a:pt x="22023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068324" y="363381"/>
              <a:ext cx="187197" cy="11013"/>
            </a:xfrm>
            <a:custGeom>
              <a:avLst/>
              <a:gdLst/>
              <a:ahLst/>
              <a:cxnLst/>
              <a:rect l="0" t="0" r="0" b="0"/>
              <a:pathLst>
                <a:path w="187197" h="11013">
                  <a:moveTo>
                    <a:pt x="0" y="0"/>
                  </a:moveTo>
                  <a:lnTo>
                    <a:pt x="29229" y="0"/>
                  </a:lnTo>
                  <a:lnTo>
                    <a:pt x="42732" y="1224"/>
                  </a:lnTo>
                  <a:lnTo>
                    <a:pt x="56629" y="3263"/>
                  </a:lnTo>
                  <a:lnTo>
                    <a:pt x="70787" y="5846"/>
                  </a:lnTo>
                  <a:lnTo>
                    <a:pt x="86344" y="7568"/>
                  </a:lnTo>
                  <a:lnTo>
                    <a:pt x="102832" y="8716"/>
                  </a:lnTo>
                  <a:lnTo>
                    <a:pt x="187196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354625" y="330346"/>
              <a:ext cx="11012" cy="154163"/>
            </a:xfrm>
            <a:custGeom>
              <a:avLst/>
              <a:gdLst/>
              <a:ahLst/>
              <a:cxnLst/>
              <a:rect l="0" t="0" r="0" b="0"/>
              <a:pathLst>
                <a:path w="11012" h="154163">
                  <a:moveTo>
                    <a:pt x="0" y="0"/>
                  </a:moveTo>
                  <a:lnTo>
                    <a:pt x="5845" y="17537"/>
                  </a:lnTo>
                  <a:lnTo>
                    <a:pt x="7567" y="27597"/>
                  </a:lnTo>
                  <a:lnTo>
                    <a:pt x="8715" y="39198"/>
                  </a:lnTo>
                  <a:lnTo>
                    <a:pt x="9481" y="51826"/>
                  </a:lnTo>
                  <a:lnTo>
                    <a:pt x="10331" y="78907"/>
                  </a:lnTo>
                  <a:lnTo>
                    <a:pt x="11011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497775" y="363381"/>
              <a:ext cx="11013" cy="253267"/>
            </a:xfrm>
            <a:custGeom>
              <a:avLst/>
              <a:gdLst/>
              <a:ahLst/>
              <a:cxnLst/>
              <a:rect l="0" t="0" r="0" b="0"/>
              <a:pathLst>
                <a:path w="11013" h="253267">
                  <a:moveTo>
                    <a:pt x="0" y="0"/>
                  </a:moveTo>
                  <a:lnTo>
                    <a:pt x="5845" y="23383"/>
                  </a:lnTo>
                  <a:lnTo>
                    <a:pt x="6344" y="35165"/>
                  </a:lnTo>
                  <a:lnTo>
                    <a:pt x="5452" y="47913"/>
                  </a:lnTo>
                  <a:lnTo>
                    <a:pt x="3635" y="61306"/>
                  </a:lnTo>
                  <a:lnTo>
                    <a:pt x="2423" y="75129"/>
                  </a:lnTo>
                  <a:lnTo>
                    <a:pt x="1615" y="89238"/>
                  </a:lnTo>
                  <a:lnTo>
                    <a:pt x="1077" y="103538"/>
                  </a:lnTo>
                  <a:lnTo>
                    <a:pt x="319" y="152893"/>
                  </a:lnTo>
                  <a:lnTo>
                    <a:pt x="1436" y="167998"/>
                  </a:lnTo>
                  <a:lnTo>
                    <a:pt x="3404" y="181739"/>
                  </a:lnTo>
                  <a:lnTo>
                    <a:pt x="11012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486763" y="341811"/>
              <a:ext cx="188793" cy="109663"/>
            </a:xfrm>
            <a:custGeom>
              <a:avLst/>
              <a:gdLst/>
              <a:ahLst/>
              <a:cxnLst/>
              <a:rect l="0" t="0" r="0" b="0"/>
              <a:pathLst>
                <a:path w="188793" h="109663">
                  <a:moveTo>
                    <a:pt x="0" y="10558"/>
                  </a:moveTo>
                  <a:lnTo>
                    <a:pt x="17537" y="4713"/>
                  </a:lnTo>
                  <a:lnTo>
                    <a:pt x="27597" y="2991"/>
                  </a:lnTo>
                  <a:lnTo>
                    <a:pt x="39198" y="1843"/>
                  </a:lnTo>
                  <a:lnTo>
                    <a:pt x="51825" y="1078"/>
                  </a:lnTo>
                  <a:lnTo>
                    <a:pt x="82170" y="227"/>
                  </a:lnTo>
                  <a:lnTo>
                    <a:pt x="98826" y="0"/>
                  </a:lnTo>
                  <a:lnTo>
                    <a:pt x="113601" y="2296"/>
                  </a:lnTo>
                  <a:lnTo>
                    <a:pt x="127121" y="6274"/>
                  </a:lnTo>
                  <a:lnTo>
                    <a:pt x="139806" y="11373"/>
                  </a:lnTo>
                  <a:lnTo>
                    <a:pt x="150708" y="17219"/>
                  </a:lnTo>
                  <a:lnTo>
                    <a:pt x="160425" y="23563"/>
                  </a:lnTo>
                  <a:lnTo>
                    <a:pt x="169348" y="30240"/>
                  </a:lnTo>
                  <a:lnTo>
                    <a:pt x="176521" y="38361"/>
                  </a:lnTo>
                  <a:lnTo>
                    <a:pt x="182527" y="47446"/>
                  </a:lnTo>
                  <a:lnTo>
                    <a:pt x="187755" y="57174"/>
                  </a:lnTo>
                  <a:lnTo>
                    <a:pt x="188792" y="66105"/>
                  </a:lnTo>
                  <a:lnTo>
                    <a:pt x="187037" y="74507"/>
                  </a:lnTo>
                  <a:lnTo>
                    <a:pt x="183419" y="82555"/>
                  </a:lnTo>
                  <a:lnTo>
                    <a:pt x="177337" y="89144"/>
                  </a:lnTo>
                  <a:lnTo>
                    <a:pt x="169612" y="94760"/>
                  </a:lnTo>
                  <a:lnTo>
                    <a:pt x="160792" y="99727"/>
                  </a:lnTo>
                  <a:lnTo>
                    <a:pt x="150017" y="103039"/>
                  </a:lnTo>
                  <a:lnTo>
                    <a:pt x="137940" y="105247"/>
                  </a:lnTo>
                  <a:lnTo>
                    <a:pt x="88093" y="1096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784075" y="264277"/>
              <a:ext cx="22025" cy="187197"/>
            </a:xfrm>
            <a:custGeom>
              <a:avLst/>
              <a:gdLst/>
              <a:ahLst/>
              <a:cxnLst/>
              <a:rect l="0" t="0" r="0" b="0"/>
              <a:pathLst>
                <a:path w="22025" h="187197">
                  <a:moveTo>
                    <a:pt x="0" y="0"/>
                  </a:moveTo>
                  <a:lnTo>
                    <a:pt x="5846" y="17537"/>
                  </a:lnTo>
                  <a:lnTo>
                    <a:pt x="7568" y="28820"/>
                  </a:lnTo>
                  <a:lnTo>
                    <a:pt x="8716" y="42460"/>
                  </a:lnTo>
                  <a:lnTo>
                    <a:pt x="9482" y="57671"/>
                  </a:lnTo>
                  <a:lnTo>
                    <a:pt x="11215" y="72705"/>
                  </a:lnTo>
                  <a:lnTo>
                    <a:pt x="13595" y="87623"/>
                  </a:lnTo>
                  <a:lnTo>
                    <a:pt x="16404" y="102461"/>
                  </a:lnTo>
                  <a:lnTo>
                    <a:pt x="18278" y="117248"/>
                  </a:lnTo>
                  <a:lnTo>
                    <a:pt x="19525" y="131999"/>
                  </a:lnTo>
                  <a:lnTo>
                    <a:pt x="22024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916214" y="310942"/>
              <a:ext cx="171123" cy="151544"/>
            </a:xfrm>
            <a:custGeom>
              <a:avLst/>
              <a:gdLst/>
              <a:ahLst/>
              <a:cxnLst/>
              <a:rect l="0" t="0" r="0" b="0"/>
              <a:pathLst>
                <a:path w="171123" h="151544">
                  <a:moveTo>
                    <a:pt x="0" y="74462"/>
                  </a:moveTo>
                  <a:lnTo>
                    <a:pt x="17537" y="62771"/>
                  </a:lnTo>
                  <a:lnTo>
                    <a:pt x="28820" y="59327"/>
                  </a:lnTo>
                  <a:lnTo>
                    <a:pt x="42461" y="57031"/>
                  </a:lnTo>
                  <a:lnTo>
                    <a:pt x="57671" y="55500"/>
                  </a:lnTo>
                  <a:lnTo>
                    <a:pt x="71483" y="53256"/>
                  </a:lnTo>
                  <a:lnTo>
                    <a:pt x="84361" y="50537"/>
                  </a:lnTo>
                  <a:lnTo>
                    <a:pt x="137247" y="37381"/>
                  </a:lnTo>
                  <a:lnTo>
                    <a:pt x="149003" y="32612"/>
                  </a:lnTo>
                  <a:lnTo>
                    <a:pt x="159288" y="26986"/>
                  </a:lnTo>
                  <a:lnTo>
                    <a:pt x="168590" y="20788"/>
                  </a:lnTo>
                  <a:lnTo>
                    <a:pt x="171122" y="15433"/>
                  </a:lnTo>
                  <a:lnTo>
                    <a:pt x="169139" y="10639"/>
                  </a:lnTo>
                  <a:lnTo>
                    <a:pt x="164146" y="6220"/>
                  </a:lnTo>
                  <a:lnTo>
                    <a:pt x="154701" y="3274"/>
                  </a:lnTo>
                  <a:lnTo>
                    <a:pt x="142286" y="1309"/>
                  </a:lnTo>
                  <a:lnTo>
                    <a:pt x="127892" y="0"/>
                  </a:lnTo>
                  <a:lnTo>
                    <a:pt x="113402" y="351"/>
                  </a:lnTo>
                  <a:lnTo>
                    <a:pt x="98847" y="1808"/>
                  </a:lnTo>
                  <a:lnTo>
                    <a:pt x="84250" y="4003"/>
                  </a:lnTo>
                  <a:lnTo>
                    <a:pt x="70849" y="7913"/>
                  </a:lnTo>
                  <a:lnTo>
                    <a:pt x="58244" y="12967"/>
                  </a:lnTo>
                  <a:lnTo>
                    <a:pt x="46171" y="18783"/>
                  </a:lnTo>
                  <a:lnTo>
                    <a:pt x="38121" y="27555"/>
                  </a:lnTo>
                  <a:lnTo>
                    <a:pt x="32755" y="38297"/>
                  </a:lnTo>
                  <a:lnTo>
                    <a:pt x="29178" y="50352"/>
                  </a:lnTo>
                  <a:lnTo>
                    <a:pt x="28017" y="62059"/>
                  </a:lnTo>
                  <a:lnTo>
                    <a:pt x="28466" y="73534"/>
                  </a:lnTo>
                  <a:lnTo>
                    <a:pt x="29989" y="84855"/>
                  </a:lnTo>
                  <a:lnTo>
                    <a:pt x="33451" y="94849"/>
                  </a:lnTo>
                  <a:lnTo>
                    <a:pt x="38206" y="103959"/>
                  </a:lnTo>
                  <a:lnTo>
                    <a:pt x="43823" y="112479"/>
                  </a:lnTo>
                  <a:lnTo>
                    <a:pt x="51239" y="120607"/>
                  </a:lnTo>
                  <a:lnTo>
                    <a:pt x="59853" y="128472"/>
                  </a:lnTo>
                  <a:lnTo>
                    <a:pt x="121127" y="1515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378700" y="312991"/>
              <a:ext cx="165174" cy="127472"/>
            </a:xfrm>
            <a:custGeom>
              <a:avLst/>
              <a:gdLst/>
              <a:ahLst/>
              <a:cxnLst/>
              <a:rect l="0" t="0" r="0" b="0"/>
              <a:pathLst>
                <a:path w="165174" h="127472">
                  <a:moveTo>
                    <a:pt x="165173" y="6344"/>
                  </a:moveTo>
                  <a:lnTo>
                    <a:pt x="147636" y="498"/>
                  </a:lnTo>
                  <a:lnTo>
                    <a:pt x="137576" y="0"/>
                  </a:lnTo>
                  <a:lnTo>
                    <a:pt x="125976" y="891"/>
                  </a:lnTo>
                  <a:lnTo>
                    <a:pt x="113348" y="2708"/>
                  </a:lnTo>
                  <a:lnTo>
                    <a:pt x="97588" y="3920"/>
                  </a:lnTo>
                  <a:lnTo>
                    <a:pt x="79741" y="4728"/>
                  </a:lnTo>
                  <a:lnTo>
                    <a:pt x="60502" y="5267"/>
                  </a:lnTo>
                  <a:lnTo>
                    <a:pt x="44005" y="6849"/>
                  </a:lnTo>
                  <a:lnTo>
                    <a:pt x="29336" y="9128"/>
                  </a:lnTo>
                  <a:lnTo>
                    <a:pt x="15887" y="11870"/>
                  </a:lnTo>
                  <a:lnTo>
                    <a:pt x="9368" y="16146"/>
                  </a:lnTo>
                  <a:lnTo>
                    <a:pt x="7469" y="21443"/>
                  </a:lnTo>
                  <a:lnTo>
                    <a:pt x="8649" y="27421"/>
                  </a:lnTo>
                  <a:lnTo>
                    <a:pt x="14330" y="32631"/>
                  </a:lnTo>
                  <a:lnTo>
                    <a:pt x="23012" y="37327"/>
                  </a:lnTo>
                  <a:lnTo>
                    <a:pt x="33694" y="41681"/>
                  </a:lnTo>
                  <a:lnTo>
                    <a:pt x="44486" y="45808"/>
                  </a:lnTo>
                  <a:lnTo>
                    <a:pt x="66264" y="53655"/>
                  </a:lnTo>
                  <a:lnTo>
                    <a:pt x="78434" y="57461"/>
                  </a:lnTo>
                  <a:lnTo>
                    <a:pt x="105008" y="64952"/>
                  </a:lnTo>
                  <a:lnTo>
                    <a:pt x="116499" y="69886"/>
                  </a:lnTo>
                  <a:lnTo>
                    <a:pt x="126606" y="75622"/>
                  </a:lnTo>
                  <a:lnTo>
                    <a:pt x="135790" y="81894"/>
                  </a:lnTo>
                  <a:lnTo>
                    <a:pt x="139467" y="88522"/>
                  </a:lnTo>
                  <a:lnTo>
                    <a:pt x="139472" y="95387"/>
                  </a:lnTo>
                  <a:lnTo>
                    <a:pt x="137028" y="102411"/>
                  </a:lnTo>
                  <a:lnTo>
                    <a:pt x="131727" y="108317"/>
                  </a:lnTo>
                  <a:lnTo>
                    <a:pt x="124523" y="113478"/>
                  </a:lnTo>
                  <a:lnTo>
                    <a:pt x="116050" y="118143"/>
                  </a:lnTo>
                  <a:lnTo>
                    <a:pt x="105507" y="121252"/>
                  </a:lnTo>
                  <a:lnTo>
                    <a:pt x="93584" y="123325"/>
                  </a:lnTo>
                  <a:lnTo>
                    <a:pt x="80743" y="124707"/>
                  </a:lnTo>
                  <a:lnTo>
                    <a:pt x="67287" y="125628"/>
                  </a:lnTo>
                  <a:lnTo>
                    <a:pt x="53423" y="126242"/>
                  </a:lnTo>
                  <a:lnTo>
                    <a:pt x="0" y="1274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674134" y="335735"/>
              <a:ext cx="122755" cy="88558"/>
            </a:xfrm>
            <a:custGeom>
              <a:avLst/>
              <a:gdLst/>
              <a:ahLst/>
              <a:cxnLst/>
              <a:rect l="0" t="0" r="0" b="0"/>
              <a:pathLst>
                <a:path w="122755" h="88558">
                  <a:moveTo>
                    <a:pt x="45924" y="5623"/>
                  </a:moveTo>
                  <a:lnTo>
                    <a:pt x="34233" y="23160"/>
                  </a:lnTo>
                  <a:lnTo>
                    <a:pt x="28342" y="30773"/>
                  </a:lnTo>
                  <a:lnTo>
                    <a:pt x="21967" y="38295"/>
                  </a:lnTo>
                  <a:lnTo>
                    <a:pt x="15271" y="45757"/>
                  </a:lnTo>
                  <a:lnTo>
                    <a:pt x="9583" y="54402"/>
                  </a:lnTo>
                  <a:lnTo>
                    <a:pt x="4567" y="63836"/>
                  </a:lnTo>
                  <a:lnTo>
                    <a:pt x="0" y="73796"/>
                  </a:lnTo>
                  <a:lnTo>
                    <a:pt x="1850" y="80436"/>
                  </a:lnTo>
                  <a:lnTo>
                    <a:pt x="7977" y="84862"/>
                  </a:lnTo>
                  <a:lnTo>
                    <a:pt x="16956" y="87813"/>
                  </a:lnTo>
                  <a:lnTo>
                    <a:pt x="26612" y="88557"/>
                  </a:lnTo>
                  <a:lnTo>
                    <a:pt x="36720" y="87830"/>
                  </a:lnTo>
                  <a:lnTo>
                    <a:pt x="47129" y="86121"/>
                  </a:lnTo>
                  <a:lnTo>
                    <a:pt x="58962" y="82535"/>
                  </a:lnTo>
                  <a:lnTo>
                    <a:pt x="71746" y="77697"/>
                  </a:lnTo>
                  <a:lnTo>
                    <a:pt x="85162" y="72025"/>
                  </a:lnTo>
                  <a:lnTo>
                    <a:pt x="96552" y="64573"/>
                  </a:lnTo>
                  <a:lnTo>
                    <a:pt x="106594" y="55935"/>
                  </a:lnTo>
                  <a:lnTo>
                    <a:pt x="115735" y="46505"/>
                  </a:lnTo>
                  <a:lnTo>
                    <a:pt x="120605" y="36548"/>
                  </a:lnTo>
                  <a:lnTo>
                    <a:pt x="122628" y="26240"/>
                  </a:lnTo>
                  <a:lnTo>
                    <a:pt x="122754" y="15697"/>
                  </a:lnTo>
                  <a:lnTo>
                    <a:pt x="117944" y="8668"/>
                  </a:lnTo>
                  <a:lnTo>
                    <a:pt x="109843" y="3983"/>
                  </a:lnTo>
                  <a:lnTo>
                    <a:pt x="99548" y="859"/>
                  </a:lnTo>
                  <a:lnTo>
                    <a:pt x="87792" y="0"/>
                  </a:lnTo>
                  <a:lnTo>
                    <a:pt x="75059" y="651"/>
                  </a:lnTo>
                  <a:lnTo>
                    <a:pt x="23901" y="56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874220" y="220231"/>
              <a:ext cx="77082" cy="220232"/>
            </a:xfrm>
            <a:custGeom>
              <a:avLst/>
              <a:gdLst/>
              <a:ahLst/>
              <a:cxnLst/>
              <a:rect l="0" t="0" r="0" b="0"/>
              <a:pathLst>
                <a:path w="77082" h="220232">
                  <a:moveTo>
                    <a:pt x="77081" y="0"/>
                  </a:moveTo>
                  <a:lnTo>
                    <a:pt x="65389" y="11691"/>
                  </a:lnTo>
                  <a:lnTo>
                    <a:pt x="59498" y="20029"/>
                  </a:lnTo>
                  <a:lnTo>
                    <a:pt x="53124" y="30482"/>
                  </a:lnTo>
                  <a:lnTo>
                    <a:pt x="46428" y="42344"/>
                  </a:lnTo>
                  <a:lnTo>
                    <a:pt x="40740" y="56370"/>
                  </a:lnTo>
                  <a:lnTo>
                    <a:pt x="35725" y="71838"/>
                  </a:lnTo>
                  <a:lnTo>
                    <a:pt x="22820" y="119574"/>
                  </a:lnTo>
                  <a:lnTo>
                    <a:pt x="11248" y="164713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028382" y="308323"/>
              <a:ext cx="209220" cy="165175"/>
            </a:xfrm>
            <a:custGeom>
              <a:avLst/>
              <a:gdLst/>
              <a:ahLst/>
              <a:cxnLst/>
              <a:rect l="0" t="0" r="0" b="0"/>
              <a:pathLst>
                <a:path w="209220" h="165175">
                  <a:moveTo>
                    <a:pt x="0" y="0"/>
                  </a:moveTo>
                  <a:lnTo>
                    <a:pt x="5845" y="23383"/>
                  </a:lnTo>
                  <a:lnTo>
                    <a:pt x="11978" y="51176"/>
                  </a:lnTo>
                  <a:lnTo>
                    <a:pt x="15326" y="67152"/>
                  </a:lnTo>
                  <a:lnTo>
                    <a:pt x="18782" y="81473"/>
                  </a:lnTo>
                  <a:lnTo>
                    <a:pt x="22310" y="94691"/>
                  </a:lnTo>
                  <a:lnTo>
                    <a:pt x="25885" y="107174"/>
                  </a:lnTo>
                  <a:lnTo>
                    <a:pt x="33162" y="114272"/>
                  </a:lnTo>
                  <a:lnTo>
                    <a:pt x="42908" y="117781"/>
                  </a:lnTo>
                  <a:lnTo>
                    <a:pt x="54299" y="118896"/>
                  </a:lnTo>
                  <a:lnTo>
                    <a:pt x="64340" y="117193"/>
                  </a:lnTo>
                  <a:lnTo>
                    <a:pt x="73481" y="113610"/>
                  </a:lnTo>
                  <a:lnTo>
                    <a:pt x="82022" y="108775"/>
                  </a:lnTo>
                  <a:lnTo>
                    <a:pt x="90163" y="103104"/>
                  </a:lnTo>
                  <a:lnTo>
                    <a:pt x="98037" y="96877"/>
                  </a:lnTo>
                  <a:lnTo>
                    <a:pt x="105733" y="90278"/>
                  </a:lnTo>
                  <a:lnTo>
                    <a:pt x="112088" y="80985"/>
                  </a:lnTo>
                  <a:lnTo>
                    <a:pt x="117548" y="69896"/>
                  </a:lnTo>
                  <a:lnTo>
                    <a:pt x="122412" y="57609"/>
                  </a:lnTo>
                  <a:lnTo>
                    <a:pt x="126878" y="44523"/>
                  </a:lnTo>
                  <a:lnTo>
                    <a:pt x="131078" y="30906"/>
                  </a:lnTo>
                  <a:lnTo>
                    <a:pt x="135102" y="16933"/>
                  </a:lnTo>
                  <a:lnTo>
                    <a:pt x="137785" y="13736"/>
                  </a:lnTo>
                  <a:lnTo>
                    <a:pt x="139573" y="17722"/>
                  </a:lnTo>
                  <a:lnTo>
                    <a:pt x="140765" y="26497"/>
                  </a:lnTo>
                  <a:lnTo>
                    <a:pt x="142784" y="37241"/>
                  </a:lnTo>
                  <a:lnTo>
                    <a:pt x="148289" y="62229"/>
                  </a:lnTo>
                  <a:lnTo>
                    <a:pt x="151470" y="74521"/>
                  </a:lnTo>
                  <a:lnTo>
                    <a:pt x="154814" y="86386"/>
                  </a:lnTo>
                  <a:lnTo>
                    <a:pt x="158267" y="97966"/>
                  </a:lnTo>
                  <a:lnTo>
                    <a:pt x="163017" y="109357"/>
                  </a:lnTo>
                  <a:lnTo>
                    <a:pt x="168630" y="120622"/>
                  </a:lnTo>
                  <a:lnTo>
                    <a:pt x="209219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371271" y="275289"/>
              <a:ext cx="31505" cy="176185"/>
            </a:xfrm>
            <a:custGeom>
              <a:avLst/>
              <a:gdLst/>
              <a:ahLst/>
              <a:cxnLst/>
              <a:rect l="0" t="0" r="0" b="0"/>
              <a:pathLst>
                <a:path w="31505" h="176185">
                  <a:moveTo>
                    <a:pt x="9481" y="0"/>
                  </a:moveTo>
                  <a:lnTo>
                    <a:pt x="3635" y="17536"/>
                  </a:lnTo>
                  <a:lnTo>
                    <a:pt x="1913" y="28820"/>
                  </a:lnTo>
                  <a:lnTo>
                    <a:pt x="765" y="42460"/>
                  </a:lnTo>
                  <a:lnTo>
                    <a:pt x="0" y="57671"/>
                  </a:lnTo>
                  <a:lnTo>
                    <a:pt x="713" y="72705"/>
                  </a:lnTo>
                  <a:lnTo>
                    <a:pt x="2412" y="87622"/>
                  </a:lnTo>
                  <a:lnTo>
                    <a:pt x="4768" y="102461"/>
                  </a:lnTo>
                  <a:lnTo>
                    <a:pt x="8786" y="116024"/>
                  </a:lnTo>
                  <a:lnTo>
                    <a:pt x="13912" y="128736"/>
                  </a:lnTo>
                  <a:lnTo>
                    <a:pt x="31504" y="1761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8347717" y="330346"/>
              <a:ext cx="143151" cy="22024"/>
            </a:xfrm>
            <a:custGeom>
              <a:avLst/>
              <a:gdLst/>
              <a:ahLst/>
              <a:cxnLst/>
              <a:rect l="0" t="0" r="0" b="0"/>
              <a:pathLst>
                <a:path w="143151" h="22024">
                  <a:moveTo>
                    <a:pt x="0" y="0"/>
                  </a:moveTo>
                  <a:lnTo>
                    <a:pt x="11691" y="11692"/>
                  </a:lnTo>
                  <a:lnTo>
                    <a:pt x="21252" y="15136"/>
                  </a:lnTo>
                  <a:lnTo>
                    <a:pt x="33745" y="17432"/>
                  </a:lnTo>
                  <a:lnTo>
                    <a:pt x="48190" y="18962"/>
                  </a:lnTo>
                  <a:lnTo>
                    <a:pt x="62714" y="19983"/>
                  </a:lnTo>
                  <a:lnTo>
                    <a:pt x="77291" y="20663"/>
                  </a:lnTo>
                  <a:lnTo>
                    <a:pt x="14315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589971" y="286300"/>
              <a:ext cx="33036" cy="121128"/>
            </a:xfrm>
            <a:custGeom>
              <a:avLst/>
              <a:gdLst/>
              <a:ahLst/>
              <a:cxnLst/>
              <a:rect l="0" t="0" r="0" b="0"/>
              <a:pathLst>
                <a:path w="33036" h="121128">
                  <a:moveTo>
                    <a:pt x="0" y="0"/>
                  </a:moveTo>
                  <a:lnTo>
                    <a:pt x="5846" y="23383"/>
                  </a:lnTo>
                  <a:lnTo>
                    <a:pt x="8791" y="33941"/>
                  </a:lnTo>
                  <a:lnTo>
                    <a:pt x="15327" y="55461"/>
                  </a:lnTo>
                  <a:lnTo>
                    <a:pt x="22310" y="77260"/>
                  </a:lnTo>
                  <a:lnTo>
                    <a:pt x="33035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740435" y="275289"/>
              <a:ext cx="128079" cy="123763"/>
            </a:xfrm>
            <a:custGeom>
              <a:avLst/>
              <a:gdLst/>
              <a:ahLst/>
              <a:cxnLst/>
              <a:rect l="0" t="0" r="0" b="0"/>
              <a:pathLst>
                <a:path w="128079" h="123763">
                  <a:moveTo>
                    <a:pt x="47744" y="0"/>
                  </a:moveTo>
                  <a:lnTo>
                    <a:pt x="36053" y="17536"/>
                  </a:lnTo>
                  <a:lnTo>
                    <a:pt x="30162" y="25149"/>
                  </a:lnTo>
                  <a:lnTo>
                    <a:pt x="23788" y="32672"/>
                  </a:lnTo>
                  <a:lnTo>
                    <a:pt x="17092" y="40134"/>
                  </a:lnTo>
                  <a:lnTo>
                    <a:pt x="11404" y="48779"/>
                  </a:lnTo>
                  <a:lnTo>
                    <a:pt x="6389" y="58213"/>
                  </a:lnTo>
                  <a:lnTo>
                    <a:pt x="1821" y="68172"/>
                  </a:lnTo>
                  <a:lnTo>
                    <a:pt x="0" y="78483"/>
                  </a:lnTo>
                  <a:lnTo>
                    <a:pt x="9" y="89027"/>
                  </a:lnTo>
                  <a:lnTo>
                    <a:pt x="1239" y="99727"/>
                  </a:lnTo>
                  <a:lnTo>
                    <a:pt x="5729" y="108084"/>
                  </a:lnTo>
                  <a:lnTo>
                    <a:pt x="12393" y="114878"/>
                  </a:lnTo>
                  <a:lnTo>
                    <a:pt x="20506" y="120632"/>
                  </a:lnTo>
                  <a:lnTo>
                    <a:pt x="29586" y="123244"/>
                  </a:lnTo>
                  <a:lnTo>
                    <a:pt x="39309" y="123762"/>
                  </a:lnTo>
                  <a:lnTo>
                    <a:pt x="49462" y="122883"/>
                  </a:lnTo>
                  <a:lnTo>
                    <a:pt x="59901" y="121074"/>
                  </a:lnTo>
                  <a:lnTo>
                    <a:pt x="70531" y="118645"/>
                  </a:lnTo>
                  <a:lnTo>
                    <a:pt x="81288" y="115802"/>
                  </a:lnTo>
                  <a:lnTo>
                    <a:pt x="90907" y="111459"/>
                  </a:lnTo>
                  <a:lnTo>
                    <a:pt x="99766" y="106117"/>
                  </a:lnTo>
                  <a:lnTo>
                    <a:pt x="108119" y="100109"/>
                  </a:lnTo>
                  <a:lnTo>
                    <a:pt x="114912" y="92433"/>
                  </a:lnTo>
                  <a:lnTo>
                    <a:pt x="120663" y="83645"/>
                  </a:lnTo>
                  <a:lnTo>
                    <a:pt x="125721" y="74116"/>
                  </a:lnTo>
                  <a:lnTo>
                    <a:pt x="127869" y="64092"/>
                  </a:lnTo>
                  <a:lnTo>
                    <a:pt x="128078" y="53740"/>
                  </a:lnTo>
                  <a:lnTo>
                    <a:pt x="126994" y="43167"/>
                  </a:lnTo>
                  <a:lnTo>
                    <a:pt x="122601" y="34896"/>
                  </a:lnTo>
                  <a:lnTo>
                    <a:pt x="116001" y="28158"/>
                  </a:lnTo>
                  <a:lnTo>
                    <a:pt x="107931" y="22442"/>
                  </a:lnTo>
                  <a:lnTo>
                    <a:pt x="98880" y="17408"/>
                  </a:lnTo>
                  <a:lnTo>
                    <a:pt x="89176" y="12829"/>
                  </a:lnTo>
                  <a:lnTo>
                    <a:pt x="3673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991055" y="293989"/>
              <a:ext cx="108116" cy="135462"/>
            </a:xfrm>
            <a:custGeom>
              <a:avLst/>
              <a:gdLst/>
              <a:ahLst/>
              <a:cxnLst/>
              <a:rect l="0" t="0" r="0" b="0"/>
              <a:pathLst>
                <a:path w="108116" h="135462">
                  <a:moveTo>
                    <a:pt x="6344" y="25346"/>
                  </a:moveTo>
                  <a:lnTo>
                    <a:pt x="6344" y="48728"/>
                  </a:lnTo>
                  <a:lnTo>
                    <a:pt x="5120" y="59287"/>
                  </a:lnTo>
                  <a:lnTo>
                    <a:pt x="3082" y="69996"/>
                  </a:lnTo>
                  <a:lnTo>
                    <a:pt x="499" y="80806"/>
                  </a:lnTo>
                  <a:lnTo>
                    <a:pt x="0" y="83119"/>
                  </a:lnTo>
                  <a:lnTo>
                    <a:pt x="2709" y="72638"/>
                  </a:lnTo>
                  <a:lnTo>
                    <a:pt x="5144" y="64215"/>
                  </a:lnTo>
                  <a:lnTo>
                    <a:pt x="11113" y="45068"/>
                  </a:lnTo>
                  <a:lnTo>
                    <a:pt x="15640" y="36047"/>
                  </a:lnTo>
                  <a:lnTo>
                    <a:pt x="21106" y="27586"/>
                  </a:lnTo>
                  <a:lnTo>
                    <a:pt x="27197" y="19498"/>
                  </a:lnTo>
                  <a:lnTo>
                    <a:pt x="34928" y="12883"/>
                  </a:lnTo>
                  <a:lnTo>
                    <a:pt x="43753" y="7249"/>
                  </a:lnTo>
                  <a:lnTo>
                    <a:pt x="53306" y="2270"/>
                  </a:lnTo>
                  <a:lnTo>
                    <a:pt x="63346" y="174"/>
                  </a:lnTo>
                  <a:lnTo>
                    <a:pt x="73710" y="0"/>
                  </a:lnTo>
                  <a:lnTo>
                    <a:pt x="84290" y="1107"/>
                  </a:lnTo>
                  <a:lnTo>
                    <a:pt x="92566" y="5516"/>
                  </a:lnTo>
                  <a:lnTo>
                    <a:pt x="99307" y="12126"/>
                  </a:lnTo>
                  <a:lnTo>
                    <a:pt x="105025" y="20203"/>
                  </a:lnTo>
                  <a:lnTo>
                    <a:pt x="107613" y="29258"/>
                  </a:lnTo>
                  <a:lnTo>
                    <a:pt x="108115" y="38966"/>
                  </a:lnTo>
                  <a:lnTo>
                    <a:pt x="107226" y="49108"/>
                  </a:lnTo>
                  <a:lnTo>
                    <a:pt x="105410" y="60763"/>
                  </a:lnTo>
                  <a:lnTo>
                    <a:pt x="102975" y="73428"/>
                  </a:lnTo>
                  <a:lnTo>
                    <a:pt x="94436" y="1354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9229798" y="265808"/>
              <a:ext cx="119972" cy="145090"/>
            </a:xfrm>
            <a:custGeom>
              <a:avLst/>
              <a:gdLst/>
              <a:ahLst/>
              <a:cxnLst/>
              <a:rect l="0" t="0" r="0" b="0"/>
              <a:pathLst>
                <a:path w="119972" h="145090">
                  <a:moveTo>
                    <a:pt x="119971" y="9481"/>
                  </a:moveTo>
                  <a:lnTo>
                    <a:pt x="96589" y="3635"/>
                  </a:lnTo>
                  <a:lnTo>
                    <a:pt x="83583" y="1913"/>
                  </a:lnTo>
                  <a:lnTo>
                    <a:pt x="68795" y="765"/>
                  </a:lnTo>
                  <a:lnTo>
                    <a:pt x="52819" y="0"/>
                  </a:lnTo>
                  <a:lnTo>
                    <a:pt x="37275" y="713"/>
                  </a:lnTo>
                  <a:lnTo>
                    <a:pt x="22017" y="2412"/>
                  </a:lnTo>
                  <a:lnTo>
                    <a:pt x="6952" y="4768"/>
                  </a:lnTo>
                  <a:lnTo>
                    <a:pt x="578" y="11233"/>
                  </a:lnTo>
                  <a:lnTo>
                    <a:pt x="0" y="20437"/>
                  </a:lnTo>
                  <a:lnTo>
                    <a:pt x="3285" y="31467"/>
                  </a:lnTo>
                  <a:lnTo>
                    <a:pt x="10369" y="40044"/>
                  </a:lnTo>
                  <a:lnTo>
                    <a:pt x="19986" y="46985"/>
                  </a:lnTo>
                  <a:lnTo>
                    <a:pt x="31291" y="52836"/>
                  </a:lnTo>
                  <a:lnTo>
                    <a:pt x="43722" y="60407"/>
                  </a:lnTo>
                  <a:lnTo>
                    <a:pt x="56903" y="69125"/>
                  </a:lnTo>
                  <a:lnTo>
                    <a:pt x="107377" y="103645"/>
                  </a:lnTo>
                  <a:lnTo>
                    <a:pt x="112799" y="111409"/>
                  </a:lnTo>
                  <a:lnTo>
                    <a:pt x="113966" y="119032"/>
                  </a:lnTo>
                  <a:lnTo>
                    <a:pt x="112297" y="126561"/>
                  </a:lnTo>
                  <a:lnTo>
                    <a:pt x="107515" y="132804"/>
                  </a:lnTo>
                  <a:lnTo>
                    <a:pt x="100655" y="138189"/>
                  </a:lnTo>
                  <a:lnTo>
                    <a:pt x="92412" y="143003"/>
                  </a:lnTo>
                  <a:lnTo>
                    <a:pt x="82022" y="144989"/>
                  </a:lnTo>
                  <a:lnTo>
                    <a:pt x="70201" y="145089"/>
                  </a:lnTo>
                  <a:lnTo>
                    <a:pt x="20867" y="1416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9426850" y="154161"/>
              <a:ext cx="157598" cy="341360"/>
            </a:xfrm>
            <a:custGeom>
              <a:avLst/>
              <a:gdLst/>
              <a:ahLst/>
              <a:cxnLst/>
              <a:rect l="0" t="0" r="0" b="0"/>
              <a:pathLst>
                <a:path w="157598" h="341360">
                  <a:moveTo>
                    <a:pt x="0" y="0"/>
                  </a:moveTo>
                  <a:lnTo>
                    <a:pt x="23382" y="11692"/>
                  </a:lnTo>
                  <a:lnTo>
                    <a:pt x="33941" y="18806"/>
                  </a:lnTo>
                  <a:lnTo>
                    <a:pt x="44650" y="27220"/>
                  </a:lnTo>
                  <a:lnTo>
                    <a:pt x="55460" y="36499"/>
                  </a:lnTo>
                  <a:lnTo>
                    <a:pt x="66337" y="45132"/>
                  </a:lnTo>
                  <a:lnTo>
                    <a:pt x="77260" y="53335"/>
                  </a:lnTo>
                  <a:lnTo>
                    <a:pt x="88212" y="61250"/>
                  </a:lnTo>
                  <a:lnTo>
                    <a:pt x="97960" y="70198"/>
                  </a:lnTo>
                  <a:lnTo>
                    <a:pt x="106906" y="79833"/>
                  </a:lnTo>
                  <a:lnTo>
                    <a:pt x="115317" y="89928"/>
                  </a:lnTo>
                  <a:lnTo>
                    <a:pt x="123371" y="99104"/>
                  </a:lnTo>
                  <a:lnTo>
                    <a:pt x="138845" y="115826"/>
                  </a:lnTo>
                  <a:lnTo>
                    <a:pt x="145175" y="126157"/>
                  </a:lnTo>
                  <a:lnTo>
                    <a:pt x="150617" y="137939"/>
                  </a:lnTo>
                  <a:lnTo>
                    <a:pt x="155469" y="150688"/>
                  </a:lnTo>
                  <a:lnTo>
                    <a:pt x="157480" y="162858"/>
                  </a:lnTo>
                  <a:lnTo>
                    <a:pt x="157597" y="174641"/>
                  </a:lnTo>
                  <a:lnTo>
                    <a:pt x="156452" y="186168"/>
                  </a:lnTo>
                  <a:lnTo>
                    <a:pt x="153241" y="198746"/>
                  </a:lnTo>
                  <a:lnTo>
                    <a:pt x="148654" y="212025"/>
                  </a:lnTo>
                  <a:lnTo>
                    <a:pt x="143149" y="225772"/>
                  </a:lnTo>
                  <a:lnTo>
                    <a:pt x="137032" y="237384"/>
                  </a:lnTo>
                  <a:lnTo>
                    <a:pt x="130506" y="247572"/>
                  </a:lnTo>
                  <a:lnTo>
                    <a:pt x="123710" y="256811"/>
                  </a:lnTo>
                  <a:lnTo>
                    <a:pt x="116731" y="265418"/>
                  </a:lnTo>
                  <a:lnTo>
                    <a:pt x="109632" y="273602"/>
                  </a:lnTo>
                  <a:lnTo>
                    <a:pt x="102452" y="281506"/>
                  </a:lnTo>
                  <a:lnTo>
                    <a:pt x="87949" y="296813"/>
                  </a:lnTo>
                  <a:lnTo>
                    <a:pt x="80656" y="304320"/>
                  </a:lnTo>
                  <a:lnTo>
                    <a:pt x="72123" y="311772"/>
                  </a:lnTo>
                  <a:lnTo>
                    <a:pt x="62764" y="319187"/>
                  </a:lnTo>
                  <a:lnTo>
                    <a:pt x="22023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623006" y="121127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110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409683" y="231242"/>
              <a:ext cx="11012" cy="1"/>
            </a:xfrm>
            <a:custGeom>
              <a:avLst/>
              <a:gdLst/>
              <a:ahLst/>
              <a:cxnLst/>
              <a:rect l="0" t="0" r="0" b="0"/>
              <a:pathLst>
                <a:path w="11012" h="1">
                  <a:moveTo>
                    <a:pt x="110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322341" y="1299364"/>
            <a:ext cx="3083238" cy="847891"/>
            <a:chOff x="1322341" y="1299364"/>
            <a:chExt cx="3083238" cy="847891"/>
          </a:xfrm>
        </p:grpSpPr>
        <p:sp>
          <p:nvSpPr>
            <p:cNvPr id="44" name="Freeform 43"/>
            <p:cNvSpPr/>
            <p:nvPr/>
          </p:nvSpPr>
          <p:spPr>
            <a:xfrm>
              <a:off x="1333353" y="1453526"/>
              <a:ext cx="301890" cy="374394"/>
            </a:xfrm>
            <a:custGeom>
              <a:avLst/>
              <a:gdLst/>
              <a:ahLst/>
              <a:cxnLst/>
              <a:rect l="0" t="0" r="0" b="0"/>
              <a:pathLst>
                <a:path w="301890" h="374394">
                  <a:moveTo>
                    <a:pt x="0" y="0"/>
                  </a:moveTo>
                  <a:lnTo>
                    <a:pt x="11691" y="17537"/>
                  </a:lnTo>
                  <a:lnTo>
                    <a:pt x="17582" y="25149"/>
                  </a:lnTo>
                  <a:lnTo>
                    <a:pt x="23956" y="32672"/>
                  </a:lnTo>
                  <a:lnTo>
                    <a:pt x="30653" y="40134"/>
                  </a:lnTo>
                  <a:lnTo>
                    <a:pt x="40011" y="47555"/>
                  </a:lnTo>
                  <a:lnTo>
                    <a:pt x="51144" y="54950"/>
                  </a:lnTo>
                  <a:lnTo>
                    <a:pt x="63460" y="62327"/>
                  </a:lnTo>
                  <a:lnTo>
                    <a:pt x="74118" y="69692"/>
                  </a:lnTo>
                  <a:lnTo>
                    <a:pt x="83670" y="77049"/>
                  </a:lnTo>
                  <a:lnTo>
                    <a:pt x="92485" y="84400"/>
                  </a:lnTo>
                  <a:lnTo>
                    <a:pt x="102032" y="90525"/>
                  </a:lnTo>
                  <a:lnTo>
                    <a:pt x="112068" y="95831"/>
                  </a:lnTo>
                  <a:lnTo>
                    <a:pt x="134230" y="106214"/>
                  </a:lnTo>
                  <a:lnTo>
                    <a:pt x="202637" y="139932"/>
                  </a:lnTo>
                  <a:lnTo>
                    <a:pt x="215843" y="145899"/>
                  </a:lnTo>
                  <a:lnTo>
                    <a:pt x="228317" y="151100"/>
                  </a:lnTo>
                  <a:lnTo>
                    <a:pt x="240304" y="155791"/>
                  </a:lnTo>
                  <a:lnTo>
                    <a:pt x="250742" y="161365"/>
                  </a:lnTo>
                  <a:lnTo>
                    <a:pt x="260148" y="167529"/>
                  </a:lnTo>
                  <a:lnTo>
                    <a:pt x="268865" y="174084"/>
                  </a:lnTo>
                  <a:lnTo>
                    <a:pt x="278347" y="179678"/>
                  </a:lnTo>
                  <a:lnTo>
                    <a:pt x="288339" y="184631"/>
                  </a:lnTo>
                  <a:lnTo>
                    <a:pt x="298671" y="189157"/>
                  </a:lnTo>
                  <a:lnTo>
                    <a:pt x="301889" y="195844"/>
                  </a:lnTo>
                  <a:lnTo>
                    <a:pt x="300363" y="203973"/>
                  </a:lnTo>
                  <a:lnTo>
                    <a:pt x="295675" y="213063"/>
                  </a:lnTo>
                  <a:lnTo>
                    <a:pt x="287656" y="220346"/>
                  </a:lnTo>
                  <a:lnTo>
                    <a:pt x="277416" y="226425"/>
                  </a:lnTo>
                  <a:lnTo>
                    <a:pt x="265696" y="231701"/>
                  </a:lnTo>
                  <a:lnTo>
                    <a:pt x="239622" y="244089"/>
                  </a:lnTo>
                  <a:lnTo>
                    <a:pt x="225817" y="250818"/>
                  </a:lnTo>
                  <a:lnTo>
                    <a:pt x="212943" y="257752"/>
                  </a:lnTo>
                  <a:lnTo>
                    <a:pt x="200690" y="264821"/>
                  </a:lnTo>
                  <a:lnTo>
                    <a:pt x="188851" y="271981"/>
                  </a:lnTo>
                  <a:lnTo>
                    <a:pt x="177288" y="277977"/>
                  </a:lnTo>
                  <a:lnTo>
                    <a:pt x="165909" y="283199"/>
                  </a:lnTo>
                  <a:lnTo>
                    <a:pt x="154652" y="287903"/>
                  </a:lnTo>
                  <a:lnTo>
                    <a:pt x="142254" y="293486"/>
                  </a:lnTo>
                  <a:lnTo>
                    <a:pt x="115427" y="306215"/>
                  </a:lnTo>
                  <a:lnTo>
                    <a:pt x="102645" y="313035"/>
                  </a:lnTo>
                  <a:lnTo>
                    <a:pt x="90453" y="320029"/>
                  </a:lnTo>
                  <a:lnTo>
                    <a:pt x="78654" y="327139"/>
                  </a:lnTo>
                  <a:lnTo>
                    <a:pt x="68342" y="334326"/>
                  </a:lnTo>
                  <a:lnTo>
                    <a:pt x="59020" y="341564"/>
                  </a:lnTo>
                  <a:lnTo>
                    <a:pt x="50358" y="348836"/>
                  </a:lnTo>
                  <a:lnTo>
                    <a:pt x="40913" y="354908"/>
                  </a:lnTo>
                  <a:lnTo>
                    <a:pt x="30946" y="360179"/>
                  </a:lnTo>
                  <a:lnTo>
                    <a:pt x="0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322341" y="2081184"/>
              <a:ext cx="330348" cy="22025"/>
            </a:xfrm>
            <a:custGeom>
              <a:avLst/>
              <a:gdLst/>
              <a:ahLst/>
              <a:cxnLst/>
              <a:rect l="0" t="0" r="0" b="0"/>
              <a:pathLst>
                <a:path w="330348" h="22025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44651" y="3263"/>
                  </a:lnTo>
                  <a:lnTo>
                    <a:pt x="55461" y="5846"/>
                  </a:lnTo>
                  <a:lnTo>
                    <a:pt x="67562" y="7568"/>
                  </a:lnTo>
                  <a:lnTo>
                    <a:pt x="80523" y="8716"/>
                  </a:lnTo>
                  <a:lnTo>
                    <a:pt x="94058" y="9481"/>
                  </a:lnTo>
                  <a:lnTo>
                    <a:pt x="106751" y="11215"/>
                  </a:lnTo>
                  <a:lnTo>
                    <a:pt x="118884" y="13594"/>
                  </a:lnTo>
                  <a:lnTo>
                    <a:pt x="130644" y="16404"/>
                  </a:lnTo>
                  <a:lnTo>
                    <a:pt x="143377" y="18277"/>
                  </a:lnTo>
                  <a:lnTo>
                    <a:pt x="156760" y="19526"/>
                  </a:lnTo>
                  <a:lnTo>
                    <a:pt x="170576" y="20359"/>
                  </a:lnTo>
                  <a:lnTo>
                    <a:pt x="198978" y="21283"/>
                  </a:lnTo>
                  <a:lnTo>
                    <a:pt x="271720" y="21926"/>
                  </a:lnTo>
                  <a:lnTo>
                    <a:pt x="330347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104162" y="1343410"/>
              <a:ext cx="33036" cy="99105"/>
            </a:xfrm>
            <a:custGeom>
              <a:avLst/>
              <a:gdLst/>
              <a:ahLst/>
              <a:cxnLst/>
              <a:rect l="0" t="0" r="0" b="0"/>
              <a:pathLst>
                <a:path w="33036" h="99105">
                  <a:moveTo>
                    <a:pt x="33035" y="0"/>
                  </a:moveTo>
                  <a:lnTo>
                    <a:pt x="21343" y="23382"/>
                  </a:lnTo>
                  <a:lnTo>
                    <a:pt x="16676" y="33941"/>
                  </a:lnTo>
                  <a:lnTo>
                    <a:pt x="12341" y="44650"/>
                  </a:lnTo>
                  <a:lnTo>
                    <a:pt x="0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181243" y="1299364"/>
              <a:ext cx="55059" cy="110116"/>
            </a:xfrm>
            <a:custGeom>
              <a:avLst/>
              <a:gdLst/>
              <a:ahLst/>
              <a:cxnLst/>
              <a:rect l="0" t="0" r="0" b="0"/>
              <a:pathLst>
                <a:path w="55059" h="110116">
                  <a:moveTo>
                    <a:pt x="55058" y="0"/>
                  </a:moveTo>
                  <a:lnTo>
                    <a:pt x="43366" y="11691"/>
                  </a:lnTo>
                  <a:lnTo>
                    <a:pt x="37475" y="20029"/>
                  </a:lnTo>
                  <a:lnTo>
                    <a:pt x="31101" y="30482"/>
                  </a:lnTo>
                  <a:lnTo>
                    <a:pt x="24405" y="42344"/>
                  </a:lnTo>
                  <a:lnTo>
                    <a:pt x="18717" y="53923"/>
                  </a:lnTo>
                  <a:lnTo>
                    <a:pt x="13701" y="65313"/>
                  </a:lnTo>
                  <a:lnTo>
                    <a:pt x="0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346416" y="1442514"/>
              <a:ext cx="132140" cy="332163"/>
            </a:xfrm>
            <a:custGeom>
              <a:avLst/>
              <a:gdLst/>
              <a:ahLst/>
              <a:cxnLst/>
              <a:rect l="0" t="0" r="0" b="0"/>
              <a:pathLst>
                <a:path w="132140" h="332163">
                  <a:moveTo>
                    <a:pt x="132139" y="0"/>
                  </a:moveTo>
                  <a:lnTo>
                    <a:pt x="108757" y="0"/>
                  </a:lnTo>
                  <a:lnTo>
                    <a:pt x="96974" y="3670"/>
                  </a:lnTo>
                  <a:lnTo>
                    <a:pt x="84226" y="9788"/>
                  </a:lnTo>
                  <a:lnTo>
                    <a:pt x="70833" y="17537"/>
                  </a:lnTo>
                  <a:lnTo>
                    <a:pt x="58233" y="27597"/>
                  </a:lnTo>
                  <a:lnTo>
                    <a:pt x="46163" y="39197"/>
                  </a:lnTo>
                  <a:lnTo>
                    <a:pt x="34446" y="51825"/>
                  </a:lnTo>
                  <a:lnTo>
                    <a:pt x="25411" y="63914"/>
                  </a:lnTo>
                  <a:lnTo>
                    <a:pt x="18164" y="75644"/>
                  </a:lnTo>
                  <a:lnTo>
                    <a:pt x="12110" y="87135"/>
                  </a:lnTo>
                  <a:lnTo>
                    <a:pt x="9297" y="98466"/>
                  </a:lnTo>
                  <a:lnTo>
                    <a:pt x="8645" y="109690"/>
                  </a:lnTo>
                  <a:lnTo>
                    <a:pt x="9434" y="120843"/>
                  </a:lnTo>
                  <a:lnTo>
                    <a:pt x="13630" y="127056"/>
                  </a:lnTo>
                  <a:lnTo>
                    <a:pt x="20099" y="129974"/>
                  </a:lnTo>
                  <a:lnTo>
                    <a:pt x="28081" y="130695"/>
                  </a:lnTo>
                  <a:lnTo>
                    <a:pt x="35850" y="127506"/>
                  </a:lnTo>
                  <a:lnTo>
                    <a:pt x="43476" y="121709"/>
                  </a:lnTo>
                  <a:lnTo>
                    <a:pt x="51008" y="114174"/>
                  </a:lnTo>
                  <a:lnTo>
                    <a:pt x="58475" y="105480"/>
                  </a:lnTo>
                  <a:lnTo>
                    <a:pt x="65901" y="96014"/>
                  </a:lnTo>
                  <a:lnTo>
                    <a:pt x="73298" y="86032"/>
                  </a:lnTo>
                  <a:lnTo>
                    <a:pt x="79453" y="75707"/>
                  </a:lnTo>
                  <a:lnTo>
                    <a:pt x="84780" y="65154"/>
                  </a:lnTo>
                  <a:lnTo>
                    <a:pt x="89555" y="54447"/>
                  </a:lnTo>
                  <a:lnTo>
                    <a:pt x="93961" y="50980"/>
                  </a:lnTo>
                  <a:lnTo>
                    <a:pt x="98123" y="52340"/>
                  </a:lnTo>
                  <a:lnTo>
                    <a:pt x="102120" y="56916"/>
                  </a:lnTo>
                  <a:lnTo>
                    <a:pt x="104786" y="66085"/>
                  </a:lnTo>
                  <a:lnTo>
                    <a:pt x="106562" y="78315"/>
                  </a:lnTo>
                  <a:lnTo>
                    <a:pt x="107747" y="92586"/>
                  </a:lnTo>
                  <a:lnTo>
                    <a:pt x="109760" y="109440"/>
                  </a:lnTo>
                  <a:lnTo>
                    <a:pt x="115260" y="147744"/>
                  </a:lnTo>
                  <a:lnTo>
                    <a:pt x="117216" y="168236"/>
                  </a:lnTo>
                  <a:lnTo>
                    <a:pt x="118519" y="189238"/>
                  </a:lnTo>
                  <a:lnTo>
                    <a:pt x="119389" y="210581"/>
                  </a:lnTo>
                  <a:lnTo>
                    <a:pt x="121192" y="228480"/>
                  </a:lnTo>
                  <a:lnTo>
                    <a:pt x="123617" y="244083"/>
                  </a:lnTo>
                  <a:lnTo>
                    <a:pt x="126458" y="258155"/>
                  </a:lnTo>
                  <a:lnTo>
                    <a:pt x="128352" y="273655"/>
                  </a:lnTo>
                  <a:lnTo>
                    <a:pt x="129614" y="290105"/>
                  </a:lnTo>
                  <a:lnTo>
                    <a:pt x="130456" y="307189"/>
                  </a:lnTo>
                  <a:lnTo>
                    <a:pt x="126123" y="318579"/>
                  </a:lnTo>
                  <a:lnTo>
                    <a:pt x="118340" y="326172"/>
                  </a:lnTo>
                  <a:lnTo>
                    <a:pt x="108258" y="331234"/>
                  </a:lnTo>
                  <a:lnTo>
                    <a:pt x="97866" y="332162"/>
                  </a:lnTo>
                  <a:lnTo>
                    <a:pt x="87267" y="330333"/>
                  </a:lnTo>
                  <a:lnTo>
                    <a:pt x="76531" y="326667"/>
                  </a:lnTo>
                  <a:lnTo>
                    <a:pt x="66926" y="320553"/>
                  </a:lnTo>
                  <a:lnTo>
                    <a:pt x="58076" y="312806"/>
                  </a:lnTo>
                  <a:lnTo>
                    <a:pt x="49729" y="303971"/>
                  </a:lnTo>
                  <a:lnTo>
                    <a:pt x="41717" y="294410"/>
                  </a:lnTo>
                  <a:lnTo>
                    <a:pt x="33929" y="284366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590789" y="1506070"/>
              <a:ext cx="107998" cy="92122"/>
            </a:xfrm>
            <a:custGeom>
              <a:avLst/>
              <a:gdLst/>
              <a:ahLst/>
              <a:cxnLst/>
              <a:rect l="0" t="0" r="0" b="0"/>
              <a:pathLst>
                <a:path w="107998" h="92122">
                  <a:moveTo>
                    <a:pt x="30916" y="35548"/>
                  </a:moveTo>
                  <a:lnTo>
                    <a:pt x="25071" y="53085"/>
                  </a:lnTo>
                  <a:lnTo>
                    <a:pt x="22125" y="63145"/>
                  </a:lnTo>
                  <a:lnTo>
                    <a:pt x="15590" y="87373"/>
                  </a:lnTo>
                  <a:lnTo>
                    <a:pt x="12134" y="92121"/>
                  </a:lnTo>
                  <a:lnTo>
                    <a:pt x="8607" y="91616"/>
                  </a:lnTo>
                  <a:lnTo>
                    <a:pt x="5032" y="87609"/>
                  </a:lnTo>
                  <a:lnTo>
                    <a:pt x="2649" y="80043"/>
                  </a:lnTo>
                  <a:lnTo>
                    <a:pt x="1059" y="70106"/>
                  </a:lnTo>
                  <a:lnTo>
                    <a:pt x="0" y="58586"/>
                  </a:lnTo>
                  <a:lnTo>
                    <a:pt x="1741" y="47236"/>
                  </a:lnTo>
                  <a:lnTo>
                    <a:pt x="5349" y="35999"/>
                  </a:lnTo>
                  <a:lnTo>
                    <a:pt x="10201" y="24837"/>
                  </a:lnTo>
                  <a:lnTo>
                    <a:pt x="17106" y="16173"/>
                  </a:lnTo>
                  <a:lnTo>
                    <a:pt x="25380" y="9172"/>
                  </a:lnTo>
                  <a:lnTo>
                    <a:pt x="34567" y="3282"/>
                  </a:lnTo>
                  <a:lnTo>
                    <a:pt x="45585" y="579"/>
                  </a:lnTo>
                  <a:lnTo>
                    <a:pt x="57824" y="0"/>
                  </a:lnTo>
                  <a:lnTo>
                    <a:pt x="107997" y="25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720565" y="1518321"/>
              <a:ext cx="132384" cy="111390"/>
            </a:xfrm>
            <a:custGeom>
              <a:avLst/>
              <a:gdLst/>
              <a:ahLst/>
              <a:cxnLst/>
              <a:rect l="0" t="0" r="0" b="0"/>
              <a:pathLst>
                <a:path w="132384" h="111390">
                  <a:moveTo>
                    <a:pt x="33279" y="78355"/>
                  </a:moveTo>
                  <a:lnTo>
                    <a:pt x="44970" y="66664"/>
                  </a:lnTo>
                  <a:lnTo>
                    <a:pt x="52085" y="60773"/>
                  </a:lnTo>
                  <a:lnTo>
                    <a:pt x="60498" y="54398"/>
                  </a:lnTo>
                  <a:lnTo>
                    <a:pt x="69778" y="47702"/>
                  </a:lnTo>
                  <a:lnTo>
                    <a:pt x="78411" y="40790"/>
                  </a:lnTo>
                  <a:lnTo>
                    <a:pt x="86614" y="33736"/>
                  </a:lnTo>
                  <a:lnTo>
                    <a:pt x="94529" y="26586"/>
                  </a:lnTo>
                  <a:lnTo>
                    <a:pt x="97359" y="19372"/>
                  </a:lnTo>
                  <a:lnTo>
                    <a:pt x="96799" y="12116"/>
                  </a:lnTo>
                  <a:lnTo>
                    <a:pt x="93978" y="4831"/>
                  </a:lnTo>
                  <a:lnTo>
                    <a:pt x="87204" y="1199"/>
                  </a:lnTo>
                  <a:lnTo>
                    <a:pt x="77793" y="0"/>
                  </a:lnTo>
                  <a:lnTo>
                    <a:pt x="66626" y="425"/>
                  </a:lnTo>
                  <a:lnTo>
                    <a:pt x="55510" y="1931"/>
                  </a:lnTo>
                  <a:lnTo>
                    <a:pt x="44429" y="4159"/>
                  </a:lnTo>
                  <a:lnTo>
                    <a:pt x="33372" y="6868"/>
                  </a:lnTo>
                  <a:lnTo>
                    <a:pt x="23553" y="12344"/>
                  </a:lnTo>
                  <a:lnTo>
                    <a:pt x="14560" y="19666"/>
                  </a:lnTo>
                  <a:lnTo>
                    <a:pt x="6117" y="28217"/>
                  </a:lnTo>
                  <a:lnTo>
                    <a:pt x="1713" y="38812"/>
                  </a:lnTo>
                  <a:lnTo>
                    <a:pt x="0" y="50770"/>
                  </a:lnTo>
                  <a:lnTo>
                    <a:pt x="81" y="63635"/>
                  </a:lnTo>
                  <a:lnTo>
                    <a:pt x="3806" y="74659"/>
                  </a:lnTo>
                  <a:lnTo>
                    <a:pt x="9960" y="84456"/>
                  </a:lnTo>
                  <a:lnTo>
                    <a:pt x="17733" y="93434"/>
                  </a:lnTo>
                  <a:lnTo>
                    <a:pt x="29033" y="99419"/>
                  </a:lnTo>
                  <a:lnTo>
                    <a:pt x="42683" y="103409"/>
                  </a:lnTo>
                  <a:lnTo>
                    <a:pt x="57901" y="106069"/>
                  </a:lnTo>
                  <a:lnTo>
                    <a:pt x="72940" y="107843"/>
                  </a:lnTo>
                  <a:lnTo>
                    <a:pt x="87861" y="109025"/>
                  </a:lnTo>
                  <a:lnTo>
                    <a:pt x="132383" y="1113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885852" y="1535274"/>
              <a:ext cx="165305" cy="105449"/>
            </a:xfrm>
            <a:custGeom>
              <a:avLst/>
              <a:gdLst/>
              <a:ahLst/>
              <a:cxnLst/>
              <a:rect l="0" t="0" r="0" b="0"/>
              <a:pathLst>
                <a:path w="165305" h="105449">
                  <a:moveTo>
                    <a:pt x="121258" y="6344"/>
                  </a:moveTo>
                  <a:lnTo>
                    <a:pt x="103721" y="498"/>
                  </a:lnTo>
                  <a:lnTo>
                    <a:pt x="93661" y="0"/>
                  </a:lnTo>
                  <a:lnTo>
                    <a:pt x="82060" y="891"/>
                  </a:lnTo>
                  <a:lnTo>
                    <a:pt x="69433" y="2709"/>
                  </a:lnTo>
                  <a:lnTo>
                    <a:pt x="57344" y="6368"/>
                  </a:lnTo>
                  <a:lnTo>
                    <a:pt x="45614" y="11254"/>
                  </a:lnTo>
                  <a:lnTo>
                    <a:pt x="34123" y="16958"/>
                  </a:lnTo>
                  <a:lnTo>
                    <a:pt x="24016" y="23208"/>
                  </a:lnTo>
                  <a:lnTo>
                    <a:pt x="14831" y="29822"/>
                  </a:lnTo>
                  <a:lnTo>
                    <a:pt x="6260" y="36678"/>
                  </a:lnTo>
                  <a:lnTo>
                    <a:pt x="1770" y="44919"/>
                  </a:lnTo>
                  <a:lnTo>
                    <a:pt x="0" y="54084"/>
                  </a:lnTo>
                  <a:lnTo>
                    <a:pt x="44" y="63864"/>
                  </a:lnTo>
                  <a:lnTo>
                    <a:pt x="4967" y="70385"/>
                  </a:lnTo>
                  <a:lnTo>
                    <a:pt x="13143" y="74731"/>
                  </a:lnTo>
                  <a:lnTo>
                    <a:pt x="23488" y="77629"/>
                  </a:lnTo>
                  <a:lnTo>
                    <a:pt x="34055" y="78338"/>
                  </a:lnTo>
                  <a:lnTo>
                    <a:pt x="44770" y="77586"/>
                  </a:lnTo>
                  <a:lnTo>
                    <a:pt x="55584" y="75862"/>
                  </a:lnTo>
                  <a:lnTo>
                    <a:pt x="65240" y="72265"/>
                  </a:lnTo>
                  <a:lnTo>
                    <a:pt x="74125" y="67421"/>
                  </a:lnTo>
                  <a:lnTo>
                    <a:pt x="82495" y="61744"/>
                  </a:lnTo>
                  <a:lnTo>
                    <a:pt x="90522" y="55512"/>
                  </a:lnTo>
                  <a:lnTo>
                    <a:pt x="98320" y="48911"/>
                  </a:lnTo>
                  <a:lnTo>
                    <a:pt x="105966" y="42063"/>
                  </a:lnTo>
                  <a:lnTo>
                    <a:pt x="111063" y="42392"/>
                  </a:lnTo>
                  <a:lnTo>
                    <a:pt x="114461" y="47505"/>
                  </a:lnTo>
                  <a:lnTo>
                    <a:pt x="116727" y="55808"/>
                  </a:lnTo>
                  <a:lnTo>
                    <a:pt x="121908" y="63790"/>
                  </a:lnTo>
                  <a:lnTo>
                    <a:pt x="129032" y="71559"/>
                  </a:lnTo>
                  <a:lnTo>
                    <a:pt x="165304" y="1054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3121893" y="1464537"/>
              <a:ext cx="28368" cy="176186"/>
            </a:xfrm>
            <a:custGeom>
              <a:avLst/>
              <a:gdLst/>
              <a:ahLst/>
              <a:cxnLst/>
              <a:rect l="0" t="0" r="0" b="0"/>
              <a:pathLst>
                <a:path w="28368" h="176186">
                  <a:moveTo>
                    <a:pt x="6344" y="0"/>
                  </a:moveTo>
                  <a:lnTo>
                    <a:pt x="498" y="29228"/>
                  </a:lnTo>
                  <a:lnTo>
                    <a:pt x="0" y="41509"/>
                  </a:lnTo>
                  <a:lnTo>
                    <a:pt x="891" y="53366"/>
                  </a:lnTo>
                  <a:lnTo>
                    <a:pt x="2709" y="64942"/>
                  </a:lnTo>
                  <a:lnTo>
                    <a:pt x="7991" y="94117"/>
                  </a:lnTo>
                  <a:lnTo>
                    <a:pt x="11113" y="110461"/>
                  </a:lnTo>
                  <a:lnTo>
                    <a:pt x="14417" y="125028"/>
                  </a:lnTo>
                  <a:lnTo>
                    <a:pt x="17844" y="138410"/>
                  </a:lnTo>
                  <a:lnTo>
                    <a:pt x="28367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040145" y="1479818"/>
              <a:ext cx="286301" cy="105847"/>
            </a:xfrm>
            <a:custGeom>
              <a:avLst/>
              <a:gdLst/>
              <a:ahLst/>
              <a:cxnLst/>
              <a:rect l="0" t="0" r="0" b="0"/>
              <a:pathLst>
                <a:path w="286301" h="105847">
                  <a:moveTo>
                    <a:pt x="0" y="72812"/>
                  </a:moveTo>
                  <a:lnTo>
                    <a:pt x="88324" y="72812"/>
                  </a:lnTo>
                  <a:lnTo>
                    <a:pt x="106599" y="71588"/>
                  </a:lnTo>
                  <a:lnTo>
                    <a:pt x="122453" y="69549"/>
                  </a:lnTo>
                  <a:lnTo>
                    <a:pt x="136693" y="66966"/>
                  </a:lnTo>
                  <a:lnTo>
                    <a:pt x="153528" y="65244"/>
                  </a:lnTo>
                  <a:lnTo>
                    <a:pt x="172092" y="64096"/>
                  </a:lnTo>
                  <a:lnTo>
                    <a:pt x="191808" y="63331"/>
                  </a:lnTo>
                  <a:lnTo>
                    <a:pt x="209847" y="61597"/>
                  </a:lnTo>
                  <a:lnTo>
                    <a:pt x="226767" y="59218"/>
                  </a:lnTo>
                  <a:lnTo>
                    <a:pt x="242941" y="56408"/>
                  </a:lnTo>
                  <a:lnTo>
                    <a:pt x="254947" y="50864"/>
                  </a:lnTo>
                  <a:lnTo>
                    <a:pt x="264175" y="43498"/>
                  </a:lnTo>
                  <a:lnTo>
                    <a:pt x="271550" y="34917"/>
                  </a:lnTo>
                  <a:lnTo>
                    <a:pt x="274020" y="26749"/>
                  </a:lnTo>
                  <a:lnTo>
                    <a:pt x="273219" y="18856"/>
                  </a:lnTo>
                  <a:lnTo>
                    <a:pt x="270238" y="11148"/>
                  </a:lnTo>
                  <a:lnTo>
                    <a:pt x="262134" y="6009"/>
                  </a:lnTo>
                  <a:lnTo>
                    <a:pt x="250613" y="2583"/>
                  </a:lnTo>
                  <a:lnTo>
                    <a:pt x="236815" y="299"/>
                  </a:lnTo>
                  <a:lnTo>
                    <a:pt x="223946" y="0"/>
                  </a:lnTo>
                  <a:lnTo>
                    <a:pt x="211696" y="1024"/>
                  </a:lnTo>
                  <a:lnTo>
                    <a:pt x="199859" y="2930"/>
                  </a:lnTo>
                  <a:lnTo>
                    <a:pt x="189520" y="9095"/>
                  </a:lnTo>
                  <a:lnTo>
                    <a:pt x="180181" y="18098"/>
                  </a:lnTo>
                  <a:lnTo>
                    <a:pt x="171508" y="28995"/>
                  </a:lnTo>
                  <a:lnTo>
                    <a:pt x="168173" y="38707"/>
                  </a:lnTo>
                  <a:lnTo>
                    <a:pt x="168396" y="47628"/>
                  </a:lnTo>
                  <a:lnTo>
                    <a:pt x="170992" y="56023"/>
                  </a:lnTo>
                  <a:lnTo>
                    <a:pt x="176394" y="64066"/>
                  </a:lnTo>
                  <a:lnTo>
                    <a:pt x="183665" y="71875"/>
                  </a:lnTo>
                  <a:lnTo>
                    <a:pt x="192183" y="79528"/>
                  </a:lnTo>
                  <a:lnTo>
                    <a:pt x="202756" y="85854"/>
                  </a:lnTo>
                  <a:lnTo>
                    <a:pt x="214698" y="91295"/>
                  </a:lnTo>
                  <a:lnTo>
                    <a:pt x="286300" y="1058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392515" y="1494293"/>
              <a:ext cx="154162" cy="105114"/>
            </a:xfrm>
            <a:custGeom>
              <a:avLst/>
              <a:gdLst/>
              <a:ahLst/>
              <a:cxnLst/>
              <a:rect l="0" t="0" r="0" b="0"/>
              <a:pathLst>
                <a:path w="154162" h="105114">
                  <a:moveTo>
                    <a:pt x="0" y="3279"/>
                  </a:moveTo>
                  <a:lnTo>
                    <a:pt x="0" y="26661"/>
                  </a:lnTo>
                  <a:lnTo>
                    <a:pt x="1223" y="38443"/>
                  </a:lnTo>
                  <a:lnTo>
                    <a:pt x="3262" y="51192"/>
                  </a:lnTo>
                  <a:lnTo>
                    <a:pt x="5845" y="64585"/>
                  </a:lnTo>
                  <a:lnTo>
                    <a:pt x="8791" y="77184"/>
                  </a:lnTo>
                  <a:lnTo>
                    <a:pt x="11978" y="89254"/>
                  </a:lnTo>
                  <a:lnTo>
                    <a:pt x="15326" y="100972"/>
                  </a:lnTo>
                  <a:lnTo>
                    <a:pt x="16335" y="105113"/>
                  </a:lnTo>
                  <a:lnTo>
                    <a:pt x="15783" y="104203"/>
                  </a:lnTo>
                  <a:lnTo>
                    <a:pt x="14193" y="99926"/>
                  </a:lnTo>
                  <a:lnTo>
                    <a:pt x="6108" y="76369"/>
                  </a:lnTo>
                  <a:lnTo>
                    <a:pt x="5295" y="66688"/>
                  </a:lnTo>
                  <a:lnTo>
                    <a:pt x="5977" y="56563"/>
                  </a:lnTo>
                  <a:lnTo>
                    <a:pt x="7655" y="46143"/>
                  </a:lnTo>
                  <a:lnTo>
                    <a:pt x="11221" y="36749"/>
                  </a:lnTo>
                  <a:lnTo>
                    <a:pt x="16045" y="28039"/>
                  </a:lnTo>
                  <a:lnTo>
                    <a:pt x="21708" y="19786"/>
                  </a:lnTo>
                  <a:lnTo>
                    <a:pt x="30378" y="13060"/>
                  </a:lnTo>
                  <a:lnTo>
                    <a:pt x="41051" y="7352"/>
                  </a:lnTo>
                  <a:lnTo>
                    <a:pt x="53061" y="2324"/>
                  </a:lnTo>
                  <a:lnTo>
                    <a:pt x="67185" y="195"/>
                  </a:lnTo>
                  <a:lnTo>
                    <a:pt x="82719" y="0"/>
                  </a:lnTo>
                  <a:lnTo>
                    <a:pt x="154161" y="327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766908" y="1431502"/>
              <a:ext cx="33035" cy="242256"/>
            </a:xfrm>
            <a:custGeom>
              <a:avLst/>
              <a:gdLst/>
              <a:ahLst/>
              <a:cxnLst/>
              <a:rect l="0" t="0" r="0" b="0"/>
              <a:pathLst>
                <a:path w="33035" h="242256">
                  <a:moveTo>
                    <a:pt x="0" y="0"/>
                  </a:moveTo>
                  <a:lnTo>
                    <a:pt x="5845" y="23383"/>
                  </a:lnTo>
                  <a:lnTo>
                    <a:pt x="7567" y="37612"/>
                  </a:lnTo>
                  <a:lnTo>
                    <a:pt x="8715" y="54439"/>
                  </a:lnTo>
                  <a:lnTo>
                    <a:pt x="9481" y="72998"/>
                  </a:lnTo>
                  <a:lnTo>
                    <a:pt x="11214" y="89041"/>
                  </a:lnTo>
                  <a:lnTo>
                    <a:pt x="13594" y="103407"/>
                  </a:lnTo>
                  <a:lnTo>
                    <a:pt x="26203" y="164528"/>
                  </a:lnTo>
                  <a:lnTo>
                    <a:pt x="28480" y="180649"/>
                  </a:lnTo>
                  <a:lnTo>
                    <a:pt x="29999" y="196290"/>
                  </a:lnTo>
                  <a:lnTo>
                    <a:pt x="33034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689827" y="1541618"/>
              <a:ext cx="242255" cy="11013"/>
            </a:xfrm>
            <a:custGeom>
              <a:avLst/>
              <a:gdLst/>
              <a:ahLst/>
              <a:cxnLst/>
              <a:rect l="0" t="0" r="0" b="0"/>
              <a:pathLst>
                <a:path w="242255" h="11013">
                  <a:moveTo>
                    <a:pt x="0" y="11012"/>
                  </a:moveTo>
                  <a:lnTo>
                    <a:pt x="17537" y="5166"/>
                  </a:lnTo>
                  <a:lnTo>
                    <a:pt x="31267" y="3444"/>
                  </a:lnTo>
                  <a:lnTo>
                    <a:pt x="48985" y="2296"/>
                  </a:lnTo>
                  <a:lnTo>
                    <a:pt x="87840" y="1020"/>
                  </a:lnTo>
                  <a:lnTo>
                    <a:pt x="152662" y="202"/>
                  </a:lnTo>
                  <a:lnTo>
                    <a:pt x="24225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932081" y="1387456"/>
              <a:ext cx="143151" cy="264279"/>
            </a:xfrm>
            <a:custGeom>
              <a:avLst/>
              <a:gdLst/>
              <a:ahLst/>
              <a:cxnLst/>
              <a:rect l="0" t="0" r="0" b="0"/>
              <a:pathLst>
                <a:path w="143151" h="264279">
                  <a:moveTo>
                    <a:pt x="0" y="0"/>
                  </a:moveTo>
                  <a:lnTo>
                    <a:pt x="0" y="35074"/>
                  </a:lnTo>
                  <a:lnTo>
                    <a:pt x="1224" y="50300"/>
                  </a:lnTo>
                  <a:lnTo>
                    <a:pt x="3263" y="65345"/>
                  </a:lnTo>
                  <a:lnTo>
                    <a:pt x="5846" y="80268"/>
                  </a:lnTo>
                  <a:lnTo>
                    <a:pt x="7568" y="95112"/>
                  </a:lnTo>
                  <a:lnTo>
                    <a:pt x="8716" y="109901"/>
                  </a:lnTo>
                  <a:lnTo>
                    <a:pt x="9481" y="124655"/>
                  </a:lnTo>
                  <a:lnTo>
                    <a:pt x="11215" y="138161"/>
                  </a:lnTo>
                  <a:lnTo>
                    <a:pt x="13594" y="150836"/>
                  </a:lnTo>
                  <a:lnTo>
                    <a:pt x="19501" y="177154"/>
                  </a:lnTo>
                  <a:lnTo>
                    <a:pt x="26204" y="209242"/>
                  </a:lnTo>
                  <a:lnTo>
                    <a:pt x="28481" y="215352"/>
                  </a:lnTo>
                  <a:lnTo>
                    <a:pt x="29999" y="214532"/>
                  </a:lnTo>
                  <a:lnTo>
                    <a:pt x="31011" y="209091"/>
                  </a:lnTo>
                  <a:lnTo>
                    <a:pt x="32909" y="201793"/>
                  </a:lnTo>
                  <a:lnTo>
                    <a:pt x="35398" y="193257"/>
                  </a:lnTo>
                  <a:lnTo>
                    <a:pt x="38281" y="183896"/>
                  </a:lnTo>
                  <a:lnTo>
                    <a:pt x="42650" y="175208"/>
                  </a:lnTo>
                  <a:lnTo>
                    <a:pt x="48009" y="166969"/>
                  </a:lnTo>
                  <a:lnTo>
                    <a:pt x="54029" y="159030"/>
                  </a:lnTo>
                  <a:lnTo>
                    <a:pt x="61713" y="154960"/>
                  </a:lnTo>
                  <a:lnTo>
                    <a:pt x="70506" y="153471"/>
                  </a:lnTo>
                  <a:lnTo>
                    <a:pt x="80039" y="153701"/>
                  </a:lnTo>
                  <a:lnTo>
                    <a:pt x="88841" y="156302"/>
                  </a:lnTo>
                  <a:lnTo>
                    <a:pt x="97156" y="160483"/>
                  </a:lnTo>
                  <a:lnTo>
                    <a:pt x="105146" y="165717"/>
                  </a:lnTo>
                  <a:lnTo>
                    <a:pt x="111697" y="174100"/>
                  </a:lnTo>
                  <a:lnTo>
                    <a:pt x="117288" y="184583"/>
                  </a:lnTo>
                  <a:lnTo>
                    <a:pt x="122238" y="196466"/>
                  </a:lnTo>
                  <a:lnTo>
                    <a:pt x="126762" y="208058"/>
                  </a:lnTo>
                  <a:lnTo>
                    <a:pt x="131001" y="219457"/>
                  </a:lnTo>
                  <a:lnTo>
                    <a:pt x="143150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117105" y="1508583"/>
              <a:ext cx="112289" cy="121128"/>
            </a:xfrm>
            <a:custGeom>
              <a:avLst/>
              <a:gdLst/>
              <a:ahLst/>
              <a:cxnLst/>
              <a:rect l="0" t="0" r="0" b="0"/>
              <a:pathLst>
                <a:path w="112289" h="121128">
                  <a:moveTo>
                    <a:pt x="57230" y="0"/>
                  </a:moveTo>
                  <a:lnTo>
                    <a:pt x="39693" y="11692"/>
                  </a:lnTo>
                  <a:lnTo>
                    <a:pt x="32080" y="20030"/>
                  </a:lnTo>
                  <a:lnTo>
                    <a:pt x="24558" y="30482"/>
                  </a:lnTo>
                  <a:lnTo>
                    <a:pt x="17096" y="42345"/>
                  </a:lnTo>
                  <a:lnTo>
                    <a:pt x="10898" y="53924"/>
                  </a:lnTo>
                  <a:lnTo>
                    <a:pt x="5543" y="65313"/>
                  </a:lnTo>
                  <a:lnTo>
                    <a:pt x="749" y="76577"/>
                  </a:lnTo>
                  <a:lnTo>
                    <a:pt x="0" y="86533"/>
                  </a:lnTo>
                  <a:lnTo>
                    <a:pt x="1948" y="95618"/>
                  </a:lnTo>
                  <a:lnTo>
                    <a:pt x="5693" y="104121"/>
                  </a:lnTo>
                  <a:lnTo>
                    <a:pt x="11861" y="108566"/>
                  </a:lnTo>
                  <a:lnTo>
                    <a:pt x="19643" y="110306"/>
                  </a:lnTo>
                  <a:lnTo>
                    <a:pt x="28502" y="110243"/>
                  </a:lnTo>
                  <a:lnTo>
                    <a:pt x="36855" y="106530"/>
                  </a:lnTo>
                  <a:lnTo>
                    <a:pt x="44870" y="100384"/>
                  </a:lnTo>
                  <a:lnTo>
                    <a:pt x="52661" y="92617"/>
                  </a:lnTo>
                  <a:lnTo>
                    <a:pt x="59078" y="83768"/>
                  </a:lnTo>
                  <a:lnTo>
                    <a:pt x="64580" y="74198"/>
                  </a:lnTo>
                  <a:lnTo>
                    <a:pt x="69471" y="64147"/>
                  </a:lnTo>
                  <a:lnTo>
                    <a:pt x="72732" y="52553"/>
                  </a:lnTo>
                  <a:lnTo>
                    <a:pt x="74906" y="39930"/>
                  </a:lnTo>
                  <a:lnTo>
                    <a:pt x="76355" y="26620"/>
                  </a:lnTo>
                  <a:lnTo>
                    <a:pt x="77321" y="23864"/>
                  </a:lnTo>
                  <a:lnTo>
                    <a:pt x="77965" y="28145"/>
                  </a:lnTo>
                  <a:lnTo>
                    <a:pt x="78395" y="37116"/>
                  </a:lnTo>
                  <a:lnTo>
                    <a:pt x="79904" y="47991"/>
                  </a:lnTo>
                  <a:lnTo>
                    <a:pt x="82134" y="60135"/>
                  </a:lnTo>
                  <a:lnTo>
                    <a:pt x="84845" y="73125"/>
                  </a:lnTo>
                  <a:lnTo>
                    <a:pt x="89099" y="84231"/>
                  </a:lnTo>
                  <a:lnTo>
                    <a:pt x="94382" y="94083"/>
                  </a:lnTo>
                  <a:lnTo>
                    <a:pt x="112288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289118" y="1476097"/>
              <a:ext cx="83426" cy="142603"/>
            </a:xfrm>
            <a:custGeom>
              <a:avLst/>
              <a:gdLst/>
              <a:ahLst/>
              <a:cxnLst/>
              <a:rect l="0" t="0" r="0" b="0"/>
              <a:pathLst>
                <a:path w="83426" h="142603">
                  <a:moveTo>
                    <a:pt x="6345" y="10463"/>
                  </a:moveTo>
                  <a:lnTo>
                    <a:pt x="6345" y="45537"/>
                  </a:lnTo>
                  <a:lnTo>
                    <a:pt x="5121" y="60763"/>
                  </a:lnTo>
                  <a:lnTo>
                    <a:pt x="3082" y="75808"/>
                  </a:lnTo>
                  <a:lnTo>
                    <a:pt x="499" y="90731"/>
                  </a:lnTo>
                  <a:lnTo>
                    <a:pt x="0" y="94563"/>
                  </a:lnTo>
                  <a:lnTo>
                    <a:pt x="892" y="91000"/>
                  </a:lnTo>
                  <a:lnTo>
                    <a:pt x="2709" y="82507"/>
                  </a:lnTo>
                  <a:lnTo>
                    <a:pt x="5145" y="73175"/>
                  </a:lnTo>
                  <a:lnTo>
                    <a:pt x="7991" y="63282"/>
                  </a:lnTo>
                  <a:lnTo>
                    <a:pt x="14418" y="42503"/>
                  </a:lnTo>
                  <a:lnTo>
                    <a:pt x="21352" y="21033"/>
                  </a:lnTo>
                  <a:lnTo>
                    <a:pt x="27361" y="12616"/>
                  </a:lnTo>
                  <a:lnTo>
                    <a:pt x="35038" y="5781"/>
                  </a:lnTo>
                  <a:lnTo>
                    <a:pt x="43826" y="0"/>
                  </a:lnTo>
                  <a:lnTo>
                    <a:pt x="50908" y="1041"/>
                  </a:lnTo>
                  <a:lnTo>
                    <a:pt x="56853" y="6629"/>
                  </a:lnTo>
                  <a:lnTo>
                    <a:pt x="62040" y="15248"/>
                  </a:lnTo>
                  <a:lnTo>
                    <a:pt x="66722" y="28335"/>
                  </a:lnTo>
                  <a:lnTo>
                    <a:pt x="71066" y="44401"/>
                  </a:lnTo>
                  <a:lnTo>
                    <a:pt x="75186" y="62452"/>
                  </a:lnTo>
                  <a:lnTo>
                    <a:pt x="77932" y="79381"/>
                  </a:lnTo>
                  <a:lnTo>
                    <a:pt x="79764" y="95561"/>
                  </a:lnTo>
                  <a:lnTo>
                    <a:pt x="83425" y="1426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841936" y="1872524"/>
              <a:ext cx="132140" cy="148490"/>
            </a:xfrm>
            <a:custGeom>
              <a:avLst/>
              <a:gdLst/>
              <a:ahLst/>
              <a:cxnLst/>
              <a:rect l="0" t="0" r="0" b="0"/>
              <a:pathLst>
                <a:path w="132140" h="148490">
                  <a:moveTo>
                    <a:pt x="0" y="87533"/>
                  </a:moveTo>
                  <a:lnTo>
                    <a:pt x="17537" y="81688"/>
                  </a:lnTo>
                  <a:lnTo>
                    <a:pt x="27597" y="77519"/>
                  </a:lnTo>
                  <a:lnTo>
                    <a:pt x="39198" y="72292"/>
                  </a:lnTo>
                  <a:lnTo>
                    <a:pt x="51826" y="66361"/>
                  </a:lnTo>
                  <a:lnTo>
                    <a:pt x="63915" y="61183"/>
                  </a:lnTo>
                  <a:lnTo>
                    <a:pt x="75645" y="56508"/>
                  </a:lnTo>
                  <a:lnTo>
                    <a:pt x="87135" y="52168"/>
                  </a:lnTo>
                  <a:lnTo>
                    <a:pt x="97243" y="46827"/>
                  </a:lnTo>
                  <a:lnTo>
                    <a:pt x="106428" y="40820"/>
                  </a:lnTo>
                  <a:lnTo>
                    <a:pt x="114998" y="34368"/>
                  </a:lnTo>
                  <a:lnTo>
                    <a:pt x="117041" y="26396"/>
                  </a:lnTo>
                  <a:lnTo>
                    <a:pt x="114733" y="17411"/>
                  </a:lnTo>
                  <a:lnTo>
                    <a:pt x="109523" y="7750"/>
                  </a:lnTo>
                  <a:lnTo>
                    <a:pt x="102380" y="2534"/>
                  </a:lnTo>
                  <a:lnTo>
                    <a:pt x="93947" y="279"/>
                  </a:lnTo>
                  <a:lnTo>
                    <a:pt x="84655" y="0"/>
                  </a:lnTo>
                  <a:lnTo>
                    <a:pt x="76013" y="2260"/>
                  </a:lnTo>
                  <a:lnTo>
                    <a:pt x="67804" y="6215"/>
                  </a:lnTo>
                  <a:lnTo>
                    <a:pt x="59885" y="11298"/>
                  </a:lnTo>
                  <a:lnTo>
                    <a:pt x="52159" y="17133"/>
                  </a:lnTo>
                  <a:lnTo>
                    <a:pt x="44561" y="23471"/>
                  </a:lnTo>
                  <a:lnTo>
                    <a:pt x="37048" y="30143"/>
                  </a:lnTo>
                  <a:lnTo>
                    <a:pt x="30817" y="38262"/>
                  </a:lnTo>
                  <a:lnTo>
                    <a:pt x="25439" y="47345"/>
                  </a:lnTo>
                  <a:lnTo>
                    <a:pt x="20630" y="57070"/>
                  </a:lnTo>
                  <a:lnTo>
                    <a:pt x="18647" y="69672"/>
                  </a:lnTo>
                  <a:lnTo>
                    <a:pt x="18549" y="84190"/>
                  </a:lnTo>
                  <a:lnTo>
                    <a:pt x="19707" y="99987"/>
                  </a:lnTo>
                  <a:lnTo>
                    <a:pt x="24150" y="112965"/>
                  </a:lnTo>
                  <a:lnTo>
                    <a:pt x="30782" y="124064"/>
                  </a:lnTo>
                  <a:lnTo>
                    <a:pt x="38874" y="133910"/>
                  </a:lnTo>
                  <a:lnTo>
                    <a:pt x="49163" y="140474"/>
                  </a:lnTo>
                  <a:lnTo>
                    <a:pt x="60916" y="144851"/>
                  </a:lnTo>
                  <a:lnTo>
                    <a:pt x="73646" y="147768"/>
                  </a:lnTo>
                  <a:lnTo>
                    <a:pt x="85802" y="148489"/>
                  </a:lnTo>
                  <a:lnTo>
                    <a:pt x="97577" y="147747"/>
                  </a:lnTo>
                  <a:lnTo>
                    <a:pt x="132139" y="1425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048984" y="1905000"/>
              <a:ext cx="90266" cy="242255"/>
            </a:xfrm>
            <a:custGeom>
              <a:avLst/>
              <a:gdLst/>
              <a:ahLst/>
              <a:cxnLst/>
              <a:rect l="0" t="0" r="0" b="0"/>
              <a:pathLst>
                <a:path w="90266" h="242255">
                  <a:moveTo>
                    <a:pt x="57230" y="0"/>
                  </a:moveTo>
                  <a:lnTo>
                    <a:pt x="39693" y="11691"/>
                  </a:lnTo>
                  <a:lnTo>
                    <a:pt x="32080" y="17582"/>
                  </a:lnTo>
                  <a:lnTo>
                    <a:pt x="24558" y="23956"/>
                  </a:lnTo>
                  <a:lnTo>
                    <a:pt x="17096" y="30653"/>
                  </a:lnTo>
                  <a:lnTo>
                    <a:pt x="10898" y="38788"/>
                  </a:lnTo>
                  <a:lnTo>
                    <a:pt x="5542" y="47881"/>
                  </a:lnTo>
                  <a:lnTo>
                    <a:pt x="748" y="57614"/>
                  </a:lnTo>
                  <a:lnTo>
                    <a:pt x="0" y="67774"/>
                  </a:lnTo>
                  <a:lnTo>
                    <a:pt x="1947" y="78217"/>
                  </a:lnTo>
                  <a:lnTo>
                    <a:pt x="5693" y="88850"/>
                  </a:lnTo>
                  <a:lnTo>
                    <a:pt x="10637" y="93491"/>
                  </a:lnTo>
                  <a:lnTo>
                    <a:pt x="16380" y="94139"/>
                  </a:lnTo>
                  <a:lnTo>
                    <a:pt x="22656" y="92123"/>
                  </a:lnTo>
                  <a:lnTo>
                    <a:pt x="29286" y="85885"/>
                  </a:lnTo>
                  <a:lnTo>
                    <a:pt x="36154" y="76833"/>
                  </a:lnTo>
                  <a:lnTo>
                    <a:pt x="43179" y="65904"/>
                  </a:lnTo>
                  <a:lnTo>
                    <a:pt x="49086" y="54947"/>
                  </a:lnTo>
                  <a:lnTo>
                    <a:pt x="54248" y="43973"/>
                  </a:lnTo>
                  <a:lnTo>
                    <a:pt x="58912" y="32985"/>
                  </a:lnTo>
                  <a:lnTo>
                    <a:pt x="62022" y="30555"/>
                  </a:lnTo>
                  <a:lnTo>
                    <a:pt x="64095" y="33828"/>
                  </a:lnTo>
                  <a:lnTo>
                    <a:pt x="65478" y="40905"/>
                  </a:lnTo>
                  <a:lnTo>
                    <a:pt x="66399" y="51740"/>
                  </a:lnTo>
                  <a:lnTo>
                    <a:pt x="67013" y="65081"/>
                  </a:lnTo>
                  <a:lnTo>
                    <a:pt x="67696" y="96217"/>
                  </a:lnTo>
                  <a:lnTo>
                    <a:pt x="67999" y="130448"/>
                  </a:lnTo>
                  <a:lnTo>
                    <a:pt x="69303" y="146917"/>
                  </a:lnTo>
                  <a:lnTo>
                    <a:pt x="71396" y="162790"/>
                  </a:lnTo>
                  <a:lnTo>
                    <a:pt x="74015" y="178267"/>
                  </a:lnTo>
                  <a:lnTo>
                    <a:pt x="76985" y="192255"/>
                  </a:lnTo>
                  <a:lnTo>
                    <a:pt x="80188" y="205251"/>
                  </a:lnTo>
                  <a:lnTo>
                    <a:pt x="90265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194306" y="1882976"/>
              <a:ext cx="132140" cy="143152"/>
            </a:xfrm>
            <a:custGeom>
              <a:avLst/>
              <a:gdLst/>
              <a:ahLst/>
              <a:cxnLst/>
              <a:rect l="0" t="0" r="0" b="0"/>
              <a:pathLst>
                <a:path w="132140" h="143152">
                  <a:moveTo>
                    <a:pt x="0" y="0"/>
                  </a:moveTo>
                  <a:lnTo>
                    <a:pt x="0" y="61307"/>
                  </a:lnTo>
                  <a:lnTo>
                    <a:pt x="2448" y="73906"/>
                  </a:lnTo>
                  <a:lnTo>
                    <a:pt x="6526" y="85976"/>
                  </a:lnTo>
                  <a:lnTo>
                    <a:pt x="11692" y="97693"/>
                  </a:lnTo>
                  <a:lnTo>
                    <a:pt x="17583" y="107952"/>
                  </a:lnTo>
                  <a:lnTo>
                    <a:pt x="23957" y="117238"/>
                  </a:lnTo>
                  <a:lnTo>
                    <a:pt x="30654" y="125875"/>
                  </a:lnTo>
                  <a:lnTo>
                    <a:pt x="37565" y="129187"/>
                  </a:lnTo>
                  <a:lnTo>
                    <a:pt x="44620" y="128947"/>
                  </a:lnTo>
                  <a:lnTo>
                    <a:pt x="51770" y="126341"/>
                  </a:lnTo>
                  <a:lnTo>
                    <a:pt x="58984" y="120933"/>
                  </a:lnTo>
                  <a:lnTo>
                    <a:pt x="66240" y="113656"/>
                  </a:lnTo>
                  <a:lnTo>
                    <a:pt x="73524" y="105135"/>
                  </a:lnTo>
                  <a:lnTo>
                    <a:pt x="79604" y="95784"/>
                  </a:lnTo>
                  <a:lnTo>
                    <a:pt x="84881" y="85879"/>
                  </a:lnTo>
                  <a:lnTo>
                    <a:pt x="89622" y="75606"/>
                  </a:lnTo>
                  <a:lnTo>
                    <a:pt x="92783" y="63862"/>
                  </a:lnTo>
                  <a:lnTo>
                    <a:pt x="94890" y="51140"/>
                  </a:lnTo>
                  <a:lnTo>
                    <a:pt x="96295" y="37764"/>
                  </a:lnTo>
                  <a:lnTo>
                    <a:pt x="97231" y="33741"/>
                  </a:lnTo>
                  <a:lnTo>
                    <a:pt x="97856" y="35952"/>
                  </a:lnTo>
                  <a:lnTo>
                    <a:pt x="98272" y="42321"/>
                  </a:lnTo>
                  <a:lnTo>
                    <a:pt x="99773" y="50237"/>
                  </a:lnTo>
                  <a:lnTo>
                    <a:pt x="101997" y="59185"/>
                  </a:lnTo>
                  <a:lnTo>
                    <a:pt x="104703" y="68821"/>
                  </a:lnTo>
                  <a:lnTo>
                    <a:pt x="110973" y="89316"/>
                  </a:lnTo>
                  <a:lnTo>
                    <a:pt x="132139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345279" y="1893988"/>
              <a:ext cx="146341" cy="154163"/>
            </a:xfrm>
            <a:custGeom>
              <a:avLst/>
              <a:gdLst/>
              <a:ahLst/>
              <a:cxnLst/>
              <a:rect l="0" t="0" r="0" b="0"/>
              <a:pathLst>
                <a:path w="146341" h="154163">
                  <a:moveTo>
                    <a:pt x="113305" y="0"/>
                  </a:moveTo>
                  <a:lnTo>
                    <a:pt x="84077" y="0"/>
                  </a:lnTo>
                  <a:lnTo>
                    <a:pt x="71796" y="3670"/>
                  </a:lnTo>
                  <a:lnTo>
                    <a:pt x="59939" y="9788"/>
                  </a:lnTo>
                  <a:lnTo>
                    <a:pt x="48363" y="17537"/>
                  </a:lnTo>
                  <a:lnTo>
                    <a:pt x="38200" y="25150"/>
                  </a:lnTo>
                  <a:lnTo>
                    <a:pt x="28977" y="32672"/>
                  </a:lnTo>
                  <a:lnTo>
                    <a:pt x="20381" y="40134"/>
                  </a:lnTo>
                  <a:lnTo>
                    <a:pt x="13427" y="48779"/>
                  </a:lnTo>
                  <a:lnTo>
                    <a:pt x="7567" y="58213"/>
                  </a:lnTo>
                  <a:lnTo>
                    <a:pt x="2437" y="68173"/>
                  </a:lnTo>
                  <a:lnTo>
                    <a:pt x="241" y="78483"/>
                  </a:lnTo>
                  <a:lnTo>
                    <a:pt x="0" y="89027"/>
                  </a:lnTo>
                  <a:lnTo>
                    <a:pt x="1063" y="99727"/>
                  </a:lnTo>
                  <a:lnTo>
                    <a:pt x="5442" y="108084"/>
                  </a:lnTo>
                  <a:lnTo>
                    <a:pt x="12033" y="114879"/>
                  </a:lnTo>
                  <a:lnTo>
                    <a:pt x="20096" y="120632"/>
                  </a:lnTo>
                  <a:lnTo>
                    <a:pt x="29143" y="122021"/>
                  </a:lnTo>
                  <a:lnTo>
                    <a:pt x="38844" y="120499"/>
                  </a:lnTo>
                  <a:lnTo>
                    <a:pt x="48982" y="117038"/>
                  </a:lnTo>
                  <a:lnTo>
                    <a:pt x="59412" y="111060"/>
                  </a:lnTo>
                  <a:lnTo>
                    <a:pt x="70035" y="103404"/>
                  </a:lnTo>
                  <a:lnTo>
                    <a:pt x="80788" y="94630"/>
                  </a:lnTo>
                  <a:lnTo>
                    <a:pt x="90403" y="85109"/>
                  </a:lnTo>
                  <a:lnTo>
                    <a:pt x="99261" y="75092"/>
                  </a:lnTo>
                  <a:lnTo>
                    <a:pt x="107612" y="64744"/>
                  </a:lnTo>
                  <a:lnTo>
                    <a:pt x="111957" y="54174"/>
                  </a:lnTo>
                  <a:lnTo>
                    <a:pt x="113630" y="43457"/>
                  </a:lnTo>
                  <a:lnTo>
                    <a:pt x="113522" y="32642"/>
                  </a:lnTo>
                  <a:lnTo>
                    <a:pt x="112226" y="30326"/>
                  </a:lnTo>
                  <a:lnTo>
                    <a:pt x="110139" y="33676"/>
                  </a:lnTo>
                  <a:lnTo>
                    <a:pt x="107523" y="40803"/>
                  </a:lnTo>
                  <a:lnTo>
                    <a:pt x="107004" y="50449"/>
                  </a:lnTo>
                  <a:lnTo>
                    <a:pt x="107881" y="61773"/>
                  </a:lnTo>
                  <a:lnTo>
                    <a:pt x="109689" y="74217"/>
                  </a:lnTo>
                  <a:lnTo>
                    <a:pt x="112118" y="87406"/>
                  </a:lnTo>
                  <a:lnTo>
                    <a:pt x="114960" y="101094"/>
                  </a:lnTo>
                  <a:lnTo>
                    <a:pt x="14634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603265" y="1772861"/>
              <a:ext cx="42516" cy="286301"/>
            </a:xfrm>
            <a:custGeom>
              <a:avLst/>
              <a:gdLst/>
              <a:ahLst/>
              <a:cxnLst/>
              <a:rect l="0" t="0" r="0" b="0"/>
              <a:pathLst>
                <a:path w="42516" h="286301">
                  <a:moveTo>
                    <a:pt x="9481" y="0"/>
                  </a:moveTo>
                  <a:lnTo>
                    <a:pt x="3635" y="35074"/>
                  </a:lnTo>
                  <a:lnTo>
                    <a:pt x="1913" y="52746"/>
                  </a:lnTo>
                  <a:lnTo>
                    <a:pt x="765" y="71870"/>
                  </a:lnTo>
                  <a:lnTo>
                    <a:pt x="0" y="91959"/>
                  </a:lnTo>
                  <a:lnTo>
                    <a:pt x="713" y="109023"/>
                  </a:lnTo>
                  <a:lnTo>
                    <a:pt x="2412" y="124069"/>
                  </a:lnTo>
                  <a:lnTo>
                    <a:pt x="7563" y="153022"/>
                  </a:lnTo>
                  <a:lnTo>
                    <a:pt x="20838" y="221456"/>
                  </a:lnTo>
                  <a:lnTo>
                    <a:pt x="42515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954104" y="1871965"/>
              <a:ext cx="22024" cy="231244"/>
            </a:xfrm>
            <a:custGeom>
              <a:avLst/>
              <a:gdLst/>
              <a:ahLst/>
              <a:cxnLst/>
              <a:rect l="0" t="0" r="0" b="0"/>
              <a:pathLst>
                <a:path w="22024" h="231244">
                  <a:moveTo>
                    <a:pt x="0" y="0"/>
                  </a:moveTo>
                  <a:lnTo>
                    <a:pt x="0" y="23382"/>
                  </a:lnTo>
                  <a:lnTo>
                    <a:pt x="1224" y="37611"/>
                  </a:lnTo>
                  <a:lnTo>
                    <a:pt x="3263" y="54438"/>
                  </a:lnTo>
                  <a:lnTo>
                    <a:pt x="5846" y="72997"/>
                  </a:lnTo>
                  <a:lnTo>
                    <a:pt x="7568" y="92711"/>
                  </a:lnTo>
                  <a:lnTo>
                    <a:pt x="8716" y="113195"/>
                  </a:lnTo>
                  <a:lnTo>
                    <a:pt x="9481" y="134191"/>
                  </a:lnTo>
                  <a:lnTo>
                    <a:pt x="11215" y="153083"/>
                  </a:lnTo>
                  <a:lnTo>
                    <a:pt x="22023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888035" y="1927023"/>
              <a:ext cx="281253" cy="132491"/>
            </a:xfrm>
            <a:custGeom>
              <a:avLst/>
              <a:gdLst/>
              <a:ahLst/>
              <a:cxnLst/>
              <a:rect l="0" t="0" r="0" b="0"/>
              <a:pathLst>
                <a:path w="281253" h="132491">
                  <a:moveTo>
                    <a:pt x="0" y="44046"/>
                  </a:moveTo>
                  <a:lnTo>
                    <a:pt x="29228" y="38200"/>
                  </a:lnTo>
                  <a:lnTo>
                    <a:pt x="45179" y="36478"/>
                  </a:lnTo>
                  <a:lnTo>
                    <a:pt x="63154" y="35330"/>
                  </a:lnTo>
                  <a:lnTo>
                    <a:pt x="82478" y="34565"/>
                  </a:lnTo>
                  <a:lnTo>
                    <a:pt x="101479" y="32831"/>
                  </a:lnTo>
                  <a:lnTo>
                    <a:pt x="120263" y="30452"/>
                  </a:lnTo>
                  <a:lnTo>
                    <a:pt x="138904" y="27642"/>
                  </a:lnTo>
                  <a:lnTo>
                    <a:pt x="150107" y="29440"/>
                  </a:lnTo>
                  <a:lnTo>
                    <a:pt x="156353" y="34309"/>
                  </a:lnTo>
                  <a:lnTo>
                    <a:pt x="159293" y="41225"/>
                  </a:lnTo>
                  <a:lnTo>
                    <a:pt x="160029" y="49506"/>
                  </a:lnTo>
                  <a:lnTo>
                    <a:pt x="159297" y="58698"/>
                  </a:lnTo>
                  <a:lnTo>
                    <a:pt x="157585" y="68496"/>
                  </a:lnTo>
                  <a:lnTo>
                    <a:pt x="157668" y="78698"/>
                  </a:lnTo>
                  <a:lnTo>
                    <a:pt x="158946" y="89171"/>
                  </a:lnTo>
                  <a:lnTo>
                    <a:pt x="161022" y="99823"/>
                  </a:lnTo>
                  <a:lnTo>
                    <a:pt x="164853" y="109371"/>
                  </a:lnTo>
                  <a:lnTo>
                    <a:pt x="169854" y="118184"/>
                  </a:lnTo>
                  <a:lnTo>
                    <a:pt x="175634" y="126506"/>
                  </a:lnTo>
                  <a:lnTo>
                    <a:pt x="184383" y="130830"/>
                  </a:lnTo>
                  <a:lnTo>
                    <a:pt x="195109" y="132490"/>
                  </a:lnTo>
                  <a:lnTo>
                    <a:pt x="207153" y="132373"/>
                  </a:lnTo>
                  <a:lnTo>
                    <a:pt x="218853" y="129848"/>
                  </a:lnTo>
                  <a:lnTo>
                    <a:pt x="230324" y="125717"/>
                  </a:lnTo>
                  <a:lnTo>
                    <a:pt x="241642" y="120517"/>
                  </a:lnTo>
                  <a:lnTo>
                    <a:pt x="251634" y="114602"/>
                  </a:lnTo>
                  <a:lnTo>
                    <a:pt x="260743" y="108213"/>
                  </a:lnTo>
                  <a:lnTo>
                    <a:pt x="269262" y="101506"/>
                  </a:lnTo>
                  <a:lnTo>
                    <a:pt x="274941" y="92140"/>
                  </a:lnTo>
                  <a:lnTo>
                    <a:pt x="278728" y="81003"/>
                  </a:lnTo>
                  <a:lnTo>
                    <a:pt x="281252" y="68684"/>
                  </a:lnTo>
                  <a:lnTo>
                    <a:pt x="280488" y="58024"/>
                  </a:lnTo>
                  <a:lnTo>
                    <a:pt x="277532" y="48471"/>
                  </a:lnTo>
                  <a:lnTo>
                    <a:pt x="273114" y="39655"/>
                  </a:lnTo>
                  <a:lnTo>
                    <a:pt x="266498" y="31330"/>
                  </a:lnTo>
                  <a:lnTo>
                    <a:pt x="258416" y="23334"/>
                  </a:lnTo>
                  <a:lnTo>
                    <a:pt x="20921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401474" y="1927023"/>
              <a:ext cx="88545" cy="143162"/>
            </a:xfrm>
            <a:custGeom>
              <a:avLst/>
              <a:gdLst/>
              <a:ahLst/>
              <a:cxnLst/>
              <a:rect l="0" t="0" r="0" b="0"/>
              <a:pathLst>
                <a:path w="88545" h="143162">
                  <a:moveTo>
                    <a:pt x="0" y="0"/>
                  </a:moveTo>
                  <a:lnTo>
                    <a:pt x="0" y="70787"/>
                  </a:lnTo>
                  <a:lnTo>
                    <a:pt x="1224" y="83896"/>
                  </a:lnTo>
                  <a:lnTo>
                    <a:pt x="3263" y="96306"/>
                  </a:lnTo>
                  <a:lnTo>
                    <a:pt x="5846" y="108251"/>
                  </a:lnTo>
                  <a:lnTo>
                    <a:pt x="11238" y="118660"/>
                  </a:lnTo>
                  <a:lnTo>
                    <a:pt x="18504" y="128047"/>
                  </a:lnTo>
                  <a:lnTo>
                    <a:pt x="27018" y="136752"/>
                  </a:lnTo>
                  <a:lnTo>
                    <a:pt x="36365" y="141331"/>
                  </a:lnTo>
                  <a:lnTo>
                    <a:pt x="46266" y="143161"/>
                  </a:lnTo>
                  <a:lnTo>
                    <a:pt x="56538" y="143157"/>
                  </a:lnTo>
                  <a:lnTo>
                    <a:pt x="65833" y="139484"/>
                  </a:lnTo>
                  <a:lnTo>
                    <a:pt x="74476" y="133365"/>
                  </a:lnTo>
                  <a:lnTo>
                    <a:pt x="82685" y="125615"/>
                  </a:lnTo>
                  <a:lnTo>
                    <a:pt x="86935" y="115555"/>
                  </a:lnTo>
                  <a:lnTo>
                    <a:pt x="88544" y="103954"/>
                  </a:lnTo>
                  <a:lnTo>
                    <a:pt x="88394" y="91325"/>
                  </a:lnTo>
                  <a:lnTo>
                    <a:pt x="85846" y="79236"/>
                  </a:lnTo>
                  <a:lnTo>
                    <a:pt x="81701" y="67506"/>
                  </a:lnTo>
                  <a:lnTo>
                    <a:pt x="76491" y="56015"/>
                  </a:lnTo>
                  <a:lnTo>
                    <a:pt x="70570" y="45908"/>
                  </a:lnTo>
                  <a:lnTo>
                    <a:pt x="64176" y="36723"/>
                  </a:lnTo>
                  <a:lnTo>
                    <a:pt x="220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500578" y="1916011"/>
              <a:ext cx="143151" cy="142496"/>
            </a:xfrm>
            <a:custGeom>
              <a:avLst/>
              <a:gdLst/>
              <a:ahLst/>
              <a:cxnLst/>
              <a:rect l="0" t="0" r="0" b="0"/>
              <a:pathLst>
                <a:path w="143151" h="142496">
                  <a:moveTo>
                    <a:pt x="0" y="0"/>
                  </a:moveTo>
                  <a:lnTo>
                    <a:pt x="5846" y="17537"/>
                  </a:lnTo>
                  <a:lnTo>
                    <a:pt x="10015" y="27597"/>
                  </a:lnTo>
                  <a:lnTo>
                    <a:pt x="15241" y="39198"/>
                  </a:lnTo>
                  <a:lnTo>
                    <a:pt x="21172" y="51825"/>
                  </a:lnTo>
                  <a:lnTo>
                    <a:pt x="26350" y="65138"/>
                  </a:lnTo>
                  <a:lnTo>
                    <a:pt x="31025" y="78907"/>
                  </a:lnTo>
                  <a:lnTo>
                    <a:pt x="35366" y="92980"/>
                  </a:lnTo>
                  <a:lnTo>
                    <a:pt x="38259" y="107257"/>
                  </a:lnTo>
                  <a:lnTo>
                    <a:pt x="40188" y="121668"/>
                  </a:lnTo>
                  <a:lnTo>
                    <a:pt x="41474" y="136170"/>
                  </a:lnTo>
                  <a:lnTo>
                    <a:pt x="41108" y="142167"/>
                  </a:lnTo>
                  <a:lnTo>
                    <a:pt x="39641" y="142495"/>
                  </a:lnTo>
                  <a:lnTo>
                    <a:pt x="37439" y="139043"/>
                  </a:lnTo>
                  <a:lnTo>
                    <a:pt x="35971" y="131848"/>
                  </a:lnTo>
                  <a:lnTo>
                    <a:pt x="34992" y="122157"/>
                  </a:lnTo>
                  <a:lnTo>
                    <a:pt x="34340" y="110802"/>
                  </a:lnTo>
                  <a:lnTo>
                    <a:pt x="35128" y="99562"/>
                  </a:lnTo>
                  <a:lnTo>
                    <a:pt x="36877" y="88398"/>
                  </a:lnTo>
                  <a:lnTo>
                    <a:pt x="39267" y="77284"/>
                  </a:lnTo>
                  <a:lnTo>
                    <a:pt x="43307" y="67428"/>
                  </a:lnTo>
                  <a:lnTo>
                    <a:pt x="48448" y="58411"/>
                  </a:lnTo>
                  <a:lnTo>
                    <a:pt x="54322" y="49952"/>
                  </a:lnTo>
                  <a:lnTo>
                    <a:pt x="61908" y="41866"/>
                  </a:lnTo>
                  <a:lnTo>
                    <a:pt x="70636" y="34028"/>
                  </a:lnTo>
                  <a:lnTo>
                    <a:pt x="80126" y="26356"/>
                  </a:lnTo>
                  <a:lnTo>
                    <a:pt x="91346" y="20018"/>
                  </a:lnTo>
                  <a:lnTo>
                    <a:pt x="103720" y="14569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295463" y="1816907"/>
              <a:ext cx="1" cy="66070"/>
            </a:xfrm>
            <a:custGeom>
              <a:avLst/>
              <a:gdLst/>
              <a:ahLst/>
              <a:cxnLst/>
              <a:rect l="0" t="0" r="0" b="0"/>
              <a:pathLst>
                <a:path w="1" h="66070">
                  <a:moveTo>
                    <a:pt x="0" y="0"/>
                  </a:moveTo>
                  <a:lnTo>
                    <a:pt x="0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394567" y="1783872"/>
              <a:ext cx="11012" cy="44048"/>
            </a:xfrm>
            <a:custGeom>
              <a:avLst/>
              <a:gdLst/>
              <a:ahLst/>
              <a:cxnLst/>
              <a:rect l="0" t="0" r="0" b="0"/>
              <a:pathLst>
                <a:path w="11012" h="44048">
                  <a:moveTo>
                    <a:pt x="11011" y="0"/>
                  </a:moveTo>
                  <a:lnTo>
                    <a:pt x="7748" y="9788"/>
                  </a:lnTo>
                  <a:lnTo>
                    <a:pt x="0" y="440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190202" y="2554682"/>
            <a:ext cx="2929077" cy="815141"/>
            <a:chOff x="1190202" y="2554682"/>
            <a:chExt cx="2929077" cy="815141"/>
          </a:xfrm>
        </p:grpSpPr>
        <p:sp>
          <p:nvSpPr>
            <p:cNvPr id="72" name="Freeform 71"/>
            <p:cNvSpPr/>
            <p:nvPr/>
          </p:nvSpPr>
          <p:spPr>
            <a:xfrm>
              <a:off x="1191273" y="2796936"/>
              <a:ext cx="263208" cy="319336"/>
            </a:xfrm>
            <a:custGeom>
              <a:avLst/>
              <a:gdLst/>
              <a:ahLst/>
              <a:cxnLst/>
              <a:rect l="0" t="0" r="0" b="0"/>
              <a:pathLst>
                <a:path w="263208" h="319336">
                  <a:moveTo>
                    <a:pt x="241184" y="0"/>
                  </a:moveTo>
                  <a:lnTo>
                    <a:pt x="210531" y="30653"/>
                  </a:lnTo>
                  <a:lnTo>
                    <a:pt x="201172" y="37565"/>
                  </a:lnTo>
                  <a:lnTo>
                    <a:pt x="190039" y="44619"/>
                  </a:lnTo>
                  <a:lnTo>
                    <a:pt x="177723" y="51769"/>
                  </a:lnTo>
                  <a:lnTo>
                    <a:pt x="167066" y="58983"/>
                  </a:lnTo>
                  <a:lnTo>
                    <a:pt x="157513" y="66239"/>
                  </a:lnTo>
                  <a:lnTo>
                    <a:pt x="148698" y="73524"/>
                  </a:lnTo>
                  <a:lnTo>
                    <a:pt x="137928" y="80827"/>
                  </a:lnTo>
                  <a:lnTo>
                    <a:pt x="125853" y="88143"/>
                  </a:lnTo>
                  <a:lnTo>
                    <a:pt x="112909" y="95467"/>
                  </a:lnTo>
                  <a:lnTo>
                    <a:pt x="99386" y="104020"/>
                  </a:lnTo>
                  <a:lnTo>
                    <a:pt x="85477" y="113393"/>
                  </a:lnTo>
                  <a:lnTo>
                    <a:pt x="71310" y="123312"/>
                  </a:lnTo>
                  <a:lnTo>
                    <a:pt x="59418" y="132372"/>
                  </a:lnTo>
                  <a:lnTo>
                    <a:pt x="49043" y="140859"/>
                  </a:lnTo>
                  <a:lnTo>
                    <a:pt x="39680" y="148964"/>
                  </a:lnTo>
                  <a:lnTo>
                    <a:pt x="29767" y="156814"/>
                  </a:lnTo>
                  <a:lnTo>
                    <a:pt x="19488" y="164494"/>
                  </a:lnTo>
                  <a:lnTo>
                    <a:pt x="8964" y="172062"/>
                  </a:lnTo>
                  <a:lnTo>
                    <a:pt x="3172" y="180777"/>
                  </a:lnTo>
                  <a:lnTo>
                    <a:pt x="535" y="190258"/>
                  </a:lnTo>
                  <a:lnTo>
                    <a:pt x="0" y="200249"/>
                  </a:lnTo>
                  <a:lnTo>
                    <a:pt x="4537" y="208133"/>
                  </a:lnTo>
                  <a:lnTo>
                    <a:pt x="12456" y="214613"/>
                  </a:lnTo>
                  <a:lnTo>
                    <a:pt x="22629" y="220156"/>
                  </a:lnTo>
                  <a:lnTo>
                    <a:pt x="60330" y="239649"/>
                  </a:lnTo>
                  <a:lnTo>
                    <a:pt x="102496" y="260923"/>
                  </a:lnTo>
                  <a:lnTo>
                    <a:pt x="118137" y="268159"/>
                  </a:lnTo>
                  <a:lnTo>
                    <a:pt x="151830" y="282724"/>
                  </a:lnTo>
                  <a:lnTo>
                    <a:pt x="168156" y="288810"/>
                  </a:lnTo>
                  <a:lnTo>
                    <a:pt x="183934" y="294091"/>
                  </a:lnTo>
                  <a:lnTo>
                    <a:pt x="226260" y="307369"/>
                  </a:lnTo>
                  <a:lnTo>
                    <a:pt x="263207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190202" y="3248410"/>
              <a:ext cx="231244" cy="44047"/>
            </a:xfrm>
            <a:custGeom>
              <a:avLst/>
              <a:gdLst/>
              <a:ahLst/>
              <a:cxnLst/>
              <a:rect l="0" t="0" r="0" b="0"/>
              <a:pathLst>
                <a:path w="231244" h="44047">
                  <a:moveTo>
                    <a:pt x="0" y="0"/>
                  </a:moveTo>
                  <a:lnTo>
                    <a:pt x="23383" y="5846"/>
                  </a:lnTo>
                  <a:lnTo>
                    <a:pt x="33941" y="8791"/>
                  </a:lnTo>
                  <a:lnTo>
                    <a:pt x="55461" y="15327"/>
                  </a:lnTo>
                  <a:lnTo>
                    <a:pt x="68785" y="17559"/>
                  </a:lnTo>
                  <a:lnTo>
                    <a:pt x="83786" y="19047"/>
                  </a:lnTo>
                  <a:lnTo>
                    <a:pt x="99904" y="20039"/>
                  </a:lnTo>
                  <a:lnTo>
                    <a:pt x="115543" y="21924"/>
                  </a:lnTo>
                  <a:lnTo>
                    <a:pt x="130863" y="24404"/>
                  </a:lnTo>
                  <a:lnTo>
                    <a:pt x="145970" y="27281"/>
                  </a:lnTo>
                  <a:lnTo>
                    <a:pt x="162160" y="29199"/>
                  </a:lnTo>
                  <a:lnTo>
                    <a:pt x="179070" y="30477"/>
                  </a:lnTo>
                  <a:lnTo>
                    <a:pt x="231243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872919" y="2554682"/>
              <a:ext cx="88094" cy="121128"/>
            </a:xfrm>
            <a:custGeom>
              <a:avLst/>
              <a:gdLst/>
              <a:ahLst/>
              <a:cxnLst/>
              <a:rect l="0" t="0" r="0" b="0"/>
              <a:pathLst>
                <a:path w="88094" h="121128">
                  <a:moveTo>
                    <a:pt x="88093" y="0"/>
                  </a:moveTo>
                  <a:lnTo>
                    <a:pt x="76401" y="11691"/>
                  </a:lnTo>
                  <a:lnTo>
                    <a:pt x="70511" y="18805"/>
                  </a:lnTo>
                  <a:lnTo>
                    <a:pt x="64136" y="27219"/>
                  </a:lnTo>
                  <a:lnTo>
                    <a:pt x="57439" y="36498"/>
                  </a:lnTo>
                  <a:lnTo>
                    <a:pt x="49305" y="46355"/>
                  </a:lnTo>
                  <a:lnTo>
                    <a:pt x="40211" y="56597"/>
                  </a:lnTo>
                  <a:lnTo>
                    <a:pt x="30478" y="67095"/>
                  </a:lnTo>
                  <a:lnTo>
                    <a:pt x="22766" y="77765"/>
                  </a:lnTo>
                  <a:lnTo>
                    <a:pt x="16401" y="88548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964073" y="2598728"/>
              <a:ext cx="18963" cy="110116"/>
            </a:xfrm>
            <a:custGeom>
              <a:avLst/>
              <a:gdLst/>
              <a:ahLst/>
              <a:cxnLst/>
              <a:rect l="0" t="0" r="0" b="0"/>
              <a:pathLst>
                <a:path w="18963" h="110116">
                  <a:moveTo>
                    <a:pt x="18962" y="0"/>
                  </a:moveTo>
                  <a:lnTo>
                    <a:pt x="7271" y="11691"/>
                  </a:lnTo>
                  <a:lnTo>
                    <a:pt x="3827" y="21253"/>
                  </a:lnTo>
                  <a:lnTo>
                    <a:pt x="1531" y="33744"/>
                  </a:lnTo>
                  <a:lnTo>
                    <a:pt x="0" y="48190"/>
                  </a:lnTo>
                  <a:lnTo>
                    <a:pt x="203" y="61491"/>
                  </a:lnTo>
                  <a:lnTo>
                    <a:pt x="1562" y="74029"/>
                  </a:lnTo>
                  <a:lnTo>
                    <a:pt x="7950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237831" y="2609739"/>
              <a:ext cx="31505" cy="209221"/>
            </a:xfrm>
            <a:custGeom>
              <a:avLst/>
              <a:gdLst/>
              <a:ahLst/>
              <a:cxnLst/>
              <a:rect l="0" t="0" r="0" b="0"/>
              <a:pathLst>
                <a:path w="31505" h="209221">
                  <a:moveTo>
                    <a:pt x="9481" y="0"/>
                  </a:moveTo>
                  <a:lnTo>
                    <a:pt x="3636" y="17537"/>
                  </a:lnTo>
                  <a:lnTo>
                    <a:pt x="1914" y="28821"/>
                  </a:lnTo>
                  <a:lnTo>
                    <a:pt x="766" y="42461"/>
                  </a:lnTo>
                  <a:lnTo>
                    <a:pt x="0" y="57672"/>
                  </a:lnTo>
                  <a:lnTo>
                    <a:pt x="714" y="75153"/>
                  </a:lnTo>
                  <a:lnTo>
                    <a:pt x="2413" y="94148"/>
                  </a:lnTo>
                  <a:lnTo>
                    <a:pt x="4769" y="114153"/>
                  </a:lnTo>
                  <a:lnTo>
                    <a:pt x="7563" y="132383"/>
                  </a:lnTo>
                  <a:lnTo>
                    <a:pt x="10649" y="149431"/>
                  </a:lnTo>
                  <a:lnTo>
                    <a:pt x="31504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365718" y="2667019"/>
              <a:ext cx="81797" cy="151941"/>
            </a:xfrm>
            <a:custGeom>
              <a:avLst/>
              <a:gdLst/>
              <a:ahLst/>
              <a:cxnLst/>
              <a:rect l="0" t="0" r="0" b="0"/>
              <a:pathLst>
                <a:path w="81797" h="151941">
                  <a:moveTo>
                    <a:pt x="2721" y="107894"/>
                  </a:moveTo>
                  <a:lnTo>
                    <a:pt x="14413" y="96203"/>
                  </a:lnTo>
                  <a:lnTo>
                    <a:pt x="21527" y="90312"/>
                  </a:lnTo>
                  <a:lnTo>
                    <a:pt x="29941" y="83937"/>
                  </a:lnTo>
                  <a:lnTo>
                    <a:pt x="39220" y="77241"/>
                  </a:lnTo>
                  <a:lnTo>
                    <a:pt x="47854" y="70329"/>
                  </a:lnTo>
                  <a:lnTo>
                    <a:pt x="56056" y="63275"/>
                  </a:lnTo>
                  <a:lnTo>
                    <a:pt x="63972" y="56125"/>
                  </a:lnTo>
                  <a:lnTo>
                    <a:pt x="70472" y="47687"/>
                  </a:lnTo>
                  <a:lnTo>
                    <a:pt x="76029" y="38392"/>
                  </a:lnTo>
                  <a:lnTo>
                    <a:pt x="80957" y="28524"/>
                  </a:lnTo>
                  <a:lnTo>
                    <a:pt x="81796" y="19499"/>
                  </a:lnTo>
                  <a:lnTo>
                    <a:pt x="79908" y="11035"/>
                  </a:lnTo>
                  <a:lnTo>
                    <a:pt x="76202" y="2946"/>
                  </a:lnTo>
                  <a:lnTo>
                    <a:pt x="70061" y="0"/>
                  </a:lnTo>
                  <a:lnTo>
                    <a:pt x="62297" y="483"/>
                  </a:lnTo>
                  <a:lnTo>
                    <a:pt x="53450" y="3252"/>
                  </a:lnTo>
                  <a:lnTo>
                    <a:pt x="43882" y="8768"/>
                  </a:lnTo>
                  <a:lnTo>
                    <a:pt x="33832" y="16117"/>
                  </a:lnTo>
                  <a:lnTo>
                    <a:pt x="23462" y="24686"/>
                  </a:lnTo>
                  <a:lnTo>
                    <a:pt x="15325" y="35293"/>
                  </a:lnTo>
                  <a:lnTo>
                    <a:pt x="8677" y="47258"/>
                  </a:lnTo>
                  <a:lnTo>
                    <a:pt x="3021" y="60129"/>
                  </a:lnTo>
                  <a:lnTo>
                    <a:pt x="474" y="72380"/>
                  </a:lnTo>
                  <a:lnTo>
                    <a:pt x="0" y="84218"/>
                  </a:lnTo>
                  <a:lnTo>
                    <a:pt x="907" y="95780"/>
                  </a:lnTo>
                  <a:lnTo>
                    <a:pt x="3959" y="105936"/>
                  </a:lnTo>
                  <a:lnTo>
                    <a:pt x="8440" y="115153"/>
                  </a:lnTo>
                  <a:lnTo>
                    <a:pt x="13875" y="123745"/>
                  </a:lnTo>
                  <a:lnTo>
                    <a:pt x="22392" y="130696"/>
                  </a:lnTo>
                  <a:lnTo>
                    <a:pt x="32964" y="136554"/>
                  </a:lnTo>
                  <a:lnTo>
                    <a:pt x="68791" y="151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533613" y="2671494"/>
              <a:ext cx="77082" cy="136454"/>
            </a:xfrm>
            <a:custGeom>
              <a:avLst/>
              <a:gdLst/>
              <a:ahLst/>
              <a:cxnLst/>
              <a:rect l="0" t="0" r="0" b="0"/>
              <a:pathLst>
                <a:path w="77082" h="136454">
                  <a:moveTo>
                    <a:pt x="77081" y="15326"/>
                  </a:moveTo>
                  <a:lnTo>
                    <a:pt x="31101" y="0"/>
                  </a:lnTo>
                  <a:lnTo>
                    <a:pt x="21957" y="215"/>
                  </a:lnTo>
                  <a:lnTo>
                    <a:pt x="13415" y="2805"/>
                  </a:lnTo>
                  <a:lnTo>
                    <a:pt x="5273" y="6979"/>
                  </a:lnTo>
                  <a:lnTo>
                    <a:pt x="2292" y="14655"/>
                  </a:lnTo>
                  <a:lnTo>
                    <a:pt x="2751" y="24667"/>
                  </a:lnTo>
                  <a:lnTo>
                    <a:pt x="5505" y="36236"/>
                  </a:lnTo>
                  <a:lnTo>
                    <a:pt x="11011" y="47618"/>
                  </a:lnTo>
                  <a:lnTo>
                    <a:pt x="18352" y="58878"/>
                  </a:lnTo>
                  <a:lnTo>
                    <a:pt x="26917" y="70054"/>
                  </a:lnTo>
                  <a:lnTo>
                    <a:pt x="35074" y="79952"/>
                  </a:lnTo>
                  <a:lnTo>
                    <a:pt x="42958" y="88998"/>
                  </a:lnTo>
                  <a:lnTo>
                    <a:pt x="50662" y="97475"/>
                  </a:lnTo>
                  <a:lnTo>
                    <a:pt x="53351" y="105574"/>
                  </a:lnTo>
                  <a:lnTo>
                    <a:pt x="52696" y="113420"/>
                  </a:lnTo>
                  <a:lnTo>
                    <a:pt x="49813" y="121098"/>
                  </a:lnTo>
                  <a:lnTo>
                    <a:pt x="42996" y="126217"/>
                  </a:lnTo>
                  <a:lnTo>
                    <a:pt x="33558" y="129629"/>
                  </a:lnTo>
                  <a:lnTo>
                    <a:pt x="0" y="1364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665752" y="2708843"/>
              <a:ext cx="88093" cy="105918"/>
            </a:xfrm>
            <a:custGeom>
              <a:avLst/>
              <a:gdLst/>
              <a:ahLst/>
              <a:cxnLst/>
              <a:rect l="0" t="0" r="0" b="0"/>
              <a:pathLst>
                <a:path w="88093" h="105918">
                  <a:moveTo>
                    <a:pt x="88092" y="0"/>
                  </a:moveTo>
                  <a:lnTo>
                    <a:pt x="64710" y="5846"/>
                  </a:lnTo>
                  <a:lnTo>
                    <a:pt x="54151" y="10015"/>
                  </a:lnTo>
                  <a:lnTo>
                    <a:pt x="43442" y="15241"/>
                  </a:lnTo>
                  <a:lnTo>
                    <a:pt x="32631" y="21173"/>
                  </a:lnTo>
                  <a:lnTo>
                    <a:pt x="27872" y="28797"/>
                  </a:lnTo>
                  <a:lnTo>
                    <a:pt x="27146" y="37551"/>
                  </a:lnTo>
                  <a:lnTo>
                    <a:pt x="29109" y="47057"/>
                  </a:lnTo>
                  <a:lnTo>
                    <a:pt x="34088" y="55842"/>
                  </a:lnTo>
                  <a:lnTo>
                    <a:pt x="41078" y="64145"/>
                  </a:lnTo>
                  <a:lnTo>
                    <a:pt x="49408" y="72128"/>
                  </a:lnTo>
                  <a:lnTo>
                    <a:pt x="58632" y="79897"/>
                  </a:lnTo>
                  <a:lnTo>
                    <a:pt x="68452" y="87523"/>
                  </a:lnTo>
                  <a:lnTo>
                    <a:pt x="78669" y="95054"/>
                  </a:lnTo>
                  <a:lnTo>
                    <a:pt x="80587" y="100075"/>
                  </a:lnTo>
                  <a:lnTo>
                    <a:pt x="76971" y="103422"/>
                  </a:lnTo>
                  <a:lnTo>
                    <a:pt x="69667" y="105653"/>
                  </a:lnTo>
                  <a:lnTo>
                    <a:pt x="61126" y="105917"/>
                  </a:lnTo>
                  <a:lnTo>
                    <a:pt x="0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053140" y="2664797"/>
              <a:ext cx="20040" cy="253267"/>
            </a:xfrm>
            <a:custGeom>
              <a:avLst/>
              <a:gdLst/>
              <a:ahLst/>
              <a:cxnLst/>
              <a:rect l="0" t="0" r="0" b="0"/>
              <a:pathLst>
                <a:path w="20040" h="253267">
                  <a:moveTo>
                    <a:pt x="20039" y="0"/>
                  </a:moveTo>
                  <a:lnTo>
                    <a:pt x="14194" y="17537"/>
                  </a:lnTo>
                  <a:lnTo>
                    <a:pt x="11248" y="28821"/>
                  </a:lnTo>
                  <a:lnTo>
                    <a:pt x="4713" y="57671"/>
                  </a:lnTo>
                  <a:lnTo>
                    <a:pt x="2481" y="75153"/>
                  </a:lnTo>
                  <a:lnTo>
                    <a:pt x="992" y="94148"/>
                  </a:lnTo>
                  <a:lnTo>
                    <a:pt x="0" y="114153"/>
                  </a:lnTo>
                  <a:lnTo>
                    <a:pt x="562" y="133607"/>
                  </a:lnTo>
                  <a:lnTo>
                    <a:pt x="2161" y="152694"/>
                  </a:lnTo>
                  <a:lnTo>
                    <a:pt x="4450" y="171536"/>
                  </a:lnTo>
                  <a:lnTo>
                    <a:pt x="7199" y="188991"/>
                  </a:lnTo>
                  <a:lnTo>
                    <a:pt x="10256" y="205522"/>
                  </a:lnTo>
                  <a:lnTo>
                    <a:pt x="20039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952052" y="2763901"/>
              <a:ext cx="231244" cy="11013"/>
            </a:xfrm>
            <a:custGeom>
              <a:avLst/>
              <a:gdLst/>
              <a:ahLst/>
              <a:cxnLst/>
              <a:rect l="0" t="0" r="0" b="0"/>
              <a:pathLst>
                <a:path w="231244" h="11013">
                  <a:moveTo>
                    <a:pt x="0" y="11012"/>
                  </a:moveTo>
                  <a:lnTo>
                    <a:pt x="23383" y="5166"/>
                  </a:lnTo>
                  <a:lnTo>
                    <a:pt x="40059" y="3444"/>
                  </a:lnTo>
                  <a:lnTo>
                    <a:pt x="60964" y="2296"/>
                  </a:lnTo>
                  <a:lnTo>
                    <a:pt x="124101" y="681"/>
                  </a:lnTo>
                  <a:lnTo>
                    <a:pt x="2312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220997" y="2554682"/>
              <a:ext cx="149495" cy="330347"/>
            </a:xfrm>
            <a:custGeom>
              <a:avLst/>
              <a:gdLst/>
              <a:ahLst/>
              <a:cxnLst/>
              <a:rect l="0" t="0" r="0" b="0"/>
              <a:pathLst>
                <a:path w="149495" h="330347">
                  <a:moveTo>
                    <a:pt x="6344" y="0"/>
                  </a:moveTo>
                  <a:lnTo>
                    <a:pt x="498" y="35073"/>
                  </a:lnTo>
                  <a:lnTo>
                    <a:pt x="0" y="50299"/>
                  </a:lnTo>
                  <a:lnTo>
                    <a:pt x="891" y="65344"/>
                  </a:lnTo>
                  <a:lnTo>
                    <a:pt x="2709" y="80268"/>
                  </a:lnTo>
                  <a:lnTo>
                    <a:pt x="3921" y="97558"/>
                  </a:lnTo>
                  <a:lnTo>
                    <a:pt x="4728" y="116426"/>
                  </a:lnTo>
                  <a:lnTo>
                    <a:pt x="5267" y="136345"/>
                  </a:lnTo>
                  <a:lnTo>
                    <a:pt x="6850" y="153296"/>
                  </a:lnTo>
                  <a:lnTo>
                    <a:pt x="9128" y="168266"/>
                  </a:lnTo>
                  <a:lnTo>
                    <a:pt x="11871" y="181917"/>
                  </a:lnTo>
                  <a:lnTo>
                    <a:pt x="13699" y="195912"/>
                  </a:lnTo>
                  <a:lnTo>
                    <a:pt x="14918" y="210136"/>
                  </a:lnTo>
                  <a:lnTo>
                    <a:pt x="15731" y="224512"/>
                  </a:lnTo>
                  <a:lnTo>
                    <a:pt x="18719" y="230426"/>
                  </a:lnTo>
                  <a:lnTo>
                    <a:pt x="23159" y="230698"/>
                  </a:lnTo>
                  <a:lnTo>
                    <a:pt x="28566" y="227209"/>
                  </a:lnTo>
                  <a:lnTo>
                    <a:pt x="35841" y="221212"/>
                  </a:lnTo>
                  <a:lnTo>
                    <a:pt x="44361" y="213544"/>
                  </a:lnTo>
                  <a:lnTo>
                    <a:pt x="53712" y="204762"/>
                  </a:lnTo>
                  <a:lnTo>
                    <a:pt x="64840" y="198906"/>
                  </a:lnTo>
                  <a:lnTo>
                    <a:pt x="77153" y="195003"/>
                  </a:lnTo>
                  <a:lnTo>
                    <a:pt x="90255" y="192401"/>
                  </a:lnTo>
                  <a:lnTo>
                    <a:pt x="100213" y="194337"/>
                  </a:lnTo>
                  <a:lnTo>
                    <a:pt x="108076" y="199297"/>
                  </a:lnTo>
                  <a:lnTo>
                    <a:pt x="114541" y="206275"/>
                  </a:lnTo>
                  <a:lnTo>
                    <a:pt x="118851" y="215821"/>
                  </a:lnTo>
                  <a:lnTo>
                    <a:pt x="121724" y="227079"/>
                  </a:lnTo>
                  <a:lnTo>
                    <a:pt x="123640" y="239478"/>
                  </a:lnTo>
                  <a:lnTo>
                    <a:pt x="126141" y="252639"/>
                  </a:lnTo>
                  <a:lnTo>
                    <a:pt x="129031" y="266306"/>
                  </a:lnTo>
                  <a:lnTo>
                    <a:pt x="149494" y="3303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411453" y="2741878"/>
              <a:ext cx="80167" cy="97261"/>
            </a:xfrm>
            <a:custGeom>
              <a:avLst/>
              <a:gdLst/>
              <a:ahLst/>
              <a:cxnLst/>
              <a:rect l="0" t="0" r="0" b="0"/>
              <a:pathLst>
                <a:path w="80167" h="97261">
                  <a:moveTo>
                    <a:pt x="80166" y="0"/>
                  </a:moveTo>
                  <a:lnTo>
                    <a:pt x="50937" y="5846"/>
                  </a:lnTo>
                  <a:lnTo>
                    <a:pt x="39880" y="11238"/>
                  </a:lnTo>
                  <a:lnTo>
                    <a:pt x="30062" y="18504"/>
                  </a:lnTo>
                  <a:lnTo>
                    <a:pt x="21070" y="27018"/>
                  </a:lnTo>
                  <a:lnTo>
                    <a:pt x="13851" y="36365"/>
                  </a:lnTo>
                  <a:lnTo>
                    <a:pt x="7815" y="46266"/>
                  </a:lnTo>
                  <a:lnTo>
                    <a:pt x="2568" y="56538"/>
                  </a:lnTo>
                  <a:lnTo>
                    <a:pt x="293" y="67056"/>
                  </a:lnTo>
                  <a:lnTo>
                    <a:pt x="0" y="77739"/>
                  </a:lnTo>
                  <a:lnTo>
                    <a:pt x="1029" y="88531"/>
                  </a:lnTo>
                  <a:lnTo>
                    <a:pt x="5384" y="94503"/>
                  </a:lnTo>
                  <a:lnTo>
                    <a:pt x="11959" y="97260"/>
                  </a:lnTo>
                  <a:lnTo>
                    <a:pt x="58142" y="880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492072" y="2719855"/>
              <a:ext cx="43594" cy="165174"/>
            </a:xfrm>
            <a:custGeom>
              <a:avLst/>
              <a:gdLst/>
              <a:ahLst/>
              <a:cxnLst/>
              <a:rect l="0" t="0" r="0" b="0"/>
              <a:pathLst>
                <a:path w="43594" h="165174">
                  <a:moveTo>
                    <a:pt x="10558" y="0"/>
                  </a:moveTo>
                  <a:lnTo>
                    <a:pt x="4713" y="17537"/>
                  </a:lnTo>
                  <a:lnTo>
                    <a:pt x="2991" y="27597"/>
                  </a:lnTo>
                  <a:lnTo>
                    <a:pt x="1843" y="39198"/>
                  </a:lnTo>
                  <a:lnTo>
                    <a:pt x="1077" y="51825"/>
                  </a:lnTo>
                  <a:lnTo>
                    <a:pt x="227" y="78907"/>
                  </a:lnTo>
                  <a:lnTo>
                    <a:pt x="0" y="92980"/>
                  </a:lnTo>
                  <a:lnTo>
                    <a:pt x="2296" y="106033"/>
                  </a:lnTo>
                  <a:lnTo>
                    <a:pt x="6274" y="118406"/>
                  </a:lnTo>
                  <a:lnTo>
                    <a:pt x="43593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580165" y="2737647"/>
              <a:ext cx="109663" cy="158394"/>
            </a:xfrm>
            <a:custGeom>
              <a:avLst/>
              <a:gdLst/>
              <a:ahLst/>
              <a:cxnLst/>
              <a:rect l="0" t="0" r="0" b="0"/>
              <a:pathLst>
                <a:path w="109663" h="158394">
                  <a:moveTo>
                    <a:pt x="10558" y="4231"/>
                  </a:moveTo>
                  <a:lnTo>
                    <a:pt x="4712" y="27614"/>
                  </a:lnTo>
                  <a:lnTo>
                    <a:pt x="2990" y="40619"/>
                  </a:lnTo>
                  <a:lnTo>
                    <a:pt x="1842" y="55407"/>
                  </a:lnTo>
                  <a:lnTo>
                    <a:pt x="1077" y="71383"/>
                  </a:lnTo>
                  <a:lnTo>
                    <a:pt x="227" y="102185"/>
                  </a:lnTo>
                  <a:lnTo>
                    <a:pt x="0" y="117251"/>
                  </a:lnTo>
                  <a:lnTo>
                    <a:pt x="1072" y="123624"/>
                  </a:lnTo>
                  <a:lnTo>
                    <a:pt x="3010" y="124202"/>
                  </a:lnTo>
                  <a:lnTo>
                    <a:pt x="5526" y="120917"/>
                  </a:lnTo>
                  <a:lnTo>
                    <a:pt x="8427" y="111386"/>
                  </a:lnTo>
                  <a:lnTo>
                    <a:pt x="11584" y="97691"/>
                  </a:lnTo>
                  <a:lnTo>
                    <a:pt x="14913" y="81220"/>
                  </a:lnTo>
                  <a:lnTo>
                    <a:pt x="19578" y="65345"/>
                  </a:lnTo>
                  <a:lnTo>
                    <a:pt x="25136" y="49868"/>
                  </a:lnTo>
                  <a:lnTo>
                    <a:pt x="31288" y="34656"/>
                  </a:lnTo>
                  <a:lnTo>
                    <a:pt x="37837" y="22067"/>
                  </a:lnTo>
                  <a:lnTo>
                    <a:pt x="44649" y="11228"/>
                  </a:lnTo>
                  <a:lnTo>
                    <a:pt x="51638" y="1554"/>
                  </a:lnTo>
                  <a:lnTo>
                    <a:pt x="57521" y="0"/>
                  </a:lnTo>
                  <a:lnTo>
                    <a:pt x="62666" y="3857"/>
                  </a:lnTo>
                  <a:lnTo>
                    <a:pt x="67320" y="11323"/>
                  </a:lnTo>
                  <a:lnTo>
                    <a:pt x="71646" y="21194"/>
                  </a:lnTo>
                  <a:lnTo>
                    <a:pt x="75753" y="32669"/>
                  </a:lnTo>
                  <a:lnTo>
                    <a:pt x="79715" y="45213"/>
                  </a:lnTo>
                  <a:lnTo>
                    <a:pt x="83580" y="59693"/>
                  </a:lnTo>
                  <a:lnTo>
                    <a:pt x="87380" y="75464"/>
                  </a:lnTo>
                  <a:lnTo>
                    <a:pt x="91136" y="92095"/>
                  </a:lnTo>
                  <a:lnTo>
                    <a:pt x="94864" y="106853"/>
                  </a:lnTo>
                  <a:lnTo>
                    <a:pt x="98573" y="120363"/>
                  </a:lnTo>
                  <a:lnTo>
                    <a:pt x="109662" y="158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888035" y="2785924"/>
              <a:ext cx="69157" cy="93378"/>
            </a:xfrm>
            <a:custGeom>
              <a:avLst/>
              <a:gdLst/>
              <a:ahLst/>
              <a:cxnLst/>
              <a:rect l="0" t="0" r="0" b="0"/>
              <a:pathLst>
                <a:path w="69157" h="93378">
                  <a:moveTo>
                    <a:pt x="33034" y="0"/>
                  </a:moveTo>
                  <a:lnTo>
                    <a:pt x="27189" y="17537"/>
                  </a:lnTo>
                  <a:lnTo>
                    <a:pt x="24244" y="27597"/>
                  </a:lnTo>
                  <a:lnTo>
                    <a:pt x="17708" y="51826"/>
                  </a:lnTo>
                  <a:lnTo>
                    <a:pt x="17923" y="63915"/>
                  </a:lnTo>
                  <a:lnTo>
                    <a:pt x="20513" y="75645"/>
                  </a:lnTo>
                  <a:lnTo>
                    <a:pt x="24687" y="87135"/>
                  </a:lnTo>
                  <a:lnTo>
                    <a:pt x="31140" y="92348"/>
                  </a:lnTo>
                  <a:lnTo>
                    <a:pt x="39112" y="93377"/>
                  </a:lnTo>
                  <a:lnTo>
                    <a:pt x="48098" y="91616"/>
                  </a:lnTo>
                  <a:lnTo>
                    <a:pt x="55312" y="86771"/>
                  </a:lnTo>
                  <a:lnTo>
                    <a:pt x="61345" y="79870"/>
                  </a:lnTo>
                  <a:lnTo>
                    <a:pt x="66590" y="71600"/>
                  </a:lnTo>
                  <a:lnTo>
                    <a:pt x="68863" y="61192"/>
                  </a:lnTo>
                  <a:lnTo>
                    <a:pt x="69156" y="49359"/>
                  </a:lnTo>
                  <a:lnTo>
                    <a:pt x="68127" y="36577"/>
                  </a:lnTo>
                  <a:lnTo>
                    <a:pt x="64994" y="25608"/>
                  </a:lnTo>
                  <a:lnTo>
                    <a:pt x="60458" y="15849"/>
                  </a:lnTo>
                  <a:lnTo>
                    <a:pt x="54988" y="6895"/>
                  </a:lnTo>
                  <a:lnTo>
                    <a:pt x="46446" y="2150"/>
                  </a:lnTo>
                  <a:lnTo>
                    <a:pt x="35858" y="210"/>
                  </a:ln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020308" y="2719583"/>
              <a:ext cx="98971" cy="114984"/>
            </a:xfrm>
            <a:custGeom>
              <a:avLst/>
              <a:gdLst/>
              <a:ahLst/>
              <a:cxnLst/>
              <a:rect l="0" t="0" r="0" b="0"/>
              <a:pathLst>
                <a:path w="98971" h="114984">
                  <a:moveTo>
                    <a:pt x="10877" y="33307"/>
                  </a:moveTo>
                  <a:lnTo>
                    <a:pt x="5031" y="62535"/>
                  </a:lnTo>
                  <a:lnTo>
                    <a:pt x="3309" y="77262"/>
                  </a:lnTo>
                  <a:lnTo>
                    <a:pt x="2161" y="93198"/>
                  </a:lnTo>
                  <a:lnTo>
                    <a:pt x="1396" y="109940"/>
                  </a:lnTo>
                  <a:lnTo>
                    <a:pt x="886" y="114983"/>
                  </a:lnTo>
                  <a:lnTo>
                    <a:pt x="546" y="112228"/>
                  </a:lnTo>
                  <a:lnTo>
                    <a:pt x="319" y="104273"/>
                  </a:lnTo>
                  <a:lnTo>
                    <a:pt x="0" y="63850"/>
                  </a:lnTo>
                  <a:lnTo>
                    <a:pt x="2402" y="49998"/>
                  </a:lnTo>
                  <a:lnTo>
                    <a:pt x="6450" y="37094"/>
                  </a:lnTo>
                  <a:lnTo>
                    <a:pt x="11597" y="24820"/>
                  </a:lnTo>
                  <a:lnTo>
                    <a:pt x="19921" y="15414"/>
                  </a:lnTo>
                  <a:lnTo>
                    <a:pt x="30365" y="7919"/>
                  </a:lnTo>
                  <a:lnTo>
                    <a:pt x="42222" y="1700"/>
                  </a:lnTo>
                  <a:lnTo>
                    <a:pt x="53797" y="0"/>
                  </a:lnTo>
                  <a:lnTo>
                    <a:pt x="65184" y="1314"/>
                  </a:lnTo>
                  <a:lnTo>
                    <a:pt x="98970" y="112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138511" y="3045512"/>
              <a:ext cx="182536" cy="169864"/>
            </a:xfrm>
            <a:custGeom>
              <a:avLst/>
              <a:gdLst/>
              <a:ahLst/>
              <a:cxnLst/>
              <a:rect l="0" t="0" r="0" b="0"/>
              <a:pathLst>
                <a:path w="182536" h="169864">
                  <a:moveTo>
                    <a:pt x="31720" y="158852"/>
                  </a:moveTo>
                  <a:lnTo>
                    <a:pt x="62373" y="128199"/>
                  </a:lnTo>
                  <a:lnTo>
                    <a:pt x="70508" y="122511"/>
                  </a:lnTo>
                  <a:lnTo>
                    <a:pt x="79602" y="117495"/>
                  </a:lnTo>
                  <a:lnTo>
                    <a:pt x="89335" y="112928"/>
                  </a:lnTo>
                  <a:lnTo>
                    <a:pt x="98271" y="107437"/>
                  </a:lnTo>
                  <a:lnTo>
                    <a:pt x="106675" y="101328"/>
                  </a:lnTo>
                  <a:lnTo>
                    <a:pt x="114725" y="94809"/>
                  </a:lnTo>
                  <a:lnTo>
                    <a:pt x="124985" y="88016"/>
                  </a:lnTo>
                  <a:lnTo>
                    <a:pt x="136720" y="81040"/>
                  </a:lnTo>
                  <a:lnTo>
                    <a:pt x="149437" y="73943"/>
                  </a:lnTo>
                  <a:lnTo>
                    <a:pt x="160362" y="65540"/>
                  </a:lnTo>
                  <a:lnTo>
                    <a:pt x="170092" y="56269"/>
                  </a:lnTo>
                  <a:lnTo>
                    <a:pt x="179026" y="46417"/>
                  </a:lnTo>
                  <a:lnTo>
                    <a:pt x="182535" y="36178"/>
                  </a:lnTo>
                  <a:lnTo>
                    <a:pt x="182427" y="25682"/>
                  </a:lnTo>
                  <a:lnTo>
                    <a:pt x="179908" y="15014"/>
                  </a:lnTo>
                  <a:lnTo>
                    <a:pt x="173335" y="7902"/>
                  </a:lnTo>
                  <a:lnTo>
                    <a:pt x="164059" y="3161"/>
                  </a:lnTo>
                  <a:lnTo>
                    <a:pt x="152981" y="0"/>
                  </a:lnTo>
                  <a:lnTo>
                    <a:pt x="139478" y="340"/>
                  </a:lnTo>
                  <a:lnTo>
                    <a:pt x="124358" y="3014"/>
                  </a:lnTo>
                  <a:lnTo>
                    <a:pt x="108161" y="7243"/>
                  </a:lnTo>
                  <a:lnTo>
                    <a:pt x="94916" y="12509"/>
                  </a:lnTo>
                  <a:lnTo>
                    <a:pt x="83639" y="18468"/>
                  </a:lnTo>
                  <a:lnTo>
                    <a:pt x="73674" y="24887"/>
                  </a:lnTo>
                  <a:lnTo>
                    <a:pt x="64583" y="31613"/>
                  </a:lnTo>
                  <a:lnTo>
                    <a:pt x="56076" y="38544"/>
                  </a:lnTo>
                  <a:lnTo>
                    <a:pt x="47957" y="45612"/>
                  </a:lnTo>
                  <a:lnTo>
                    <a:pt x="40098" y="52771"/>
                  </a:lnTo>
                  <a:lnTo>
                    <a:pt x="24840" y="67251"/>
                  </a:lnTo>
                  <a:lnTo>
                    <a:pt x="17345" y="76985"/>
                  </a:lnTo>
                  <a:lnTo>
                    <a:pt x="9902" y="88368"/>
                  </a:lnTo>
                  <a:lnTo>
                    <a:pt x="2493" y="100851"/>
                  </a:lnTo>
                  <a:lnTo>
                    <a:pt x="0" y="112844"/>
                  </a:lnTo>
                  <a:lnTo>
                    <a:pt x="785" y="124509"/>
                  </a:lnTo>
                  <a:lnTo>
                    <a:pt x="3756" y="135957"/>
                  </a:lnTo>
                  <a:lnTo>
                    <a:pt x="10631" y="144812"/>
                  </a:lnTo>
                  <a:lnTo>
                    <a:pt x="20108" y="151939"/>
                  </a:lnTo>
                  <a:lnTo>
                    <a:pt x="31319" y="157914"/>
                  </a:lnTo>
                  <a:lnTo>
                    <a:pt x="43688" y="161897"/>
                  </a:lnTo>
                  <a:lnTo>
                    <a:pt x="56828" y="164552"/>
                  </a:lnTo>
                  <a:lnTo>
                    <a:pt x="97790" y="1698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339896" y="3099414"/>
              <a:ext cx="116637" cy="237089"/>
            </a:xfrm>
            <a:custGeom>
              <a:avLst/>
              <a:gdLst/>
              <a:ahLst/>
              <a:cxnLst/>
              <a:rect l="0" t="0" r="0" b="0"/>
              <a:pathLst>
                <a:path w="116637" h="237089">
                  <a:moveTo>
                    <a:pt x="105624" y="5846"/>
                  </a:moveTo>
                  <a:lnTo>
                    <a:pt x="88087" y="0"/>
                  </a:lnTo>
                  <a:lnTo>
                    <a:pt x="79251" y="725"/>
                  </a:lnTo>
                  <a:lnTo>
                    <a:pt x="69690" y="3655"/>
                  </a:lnTo>
                  <a:lnTo>
                    <a:pt x="59645" y="8056"/>
                  </a:lnTo>
                  <a:lnTo>
                    <a:pt x="50501" y="13437"/>
                  </a:lnTo>
                  <a:lnTo>
                    <a:pt x="41959" y="19471"/>
                  </a:lnTo>
                  <a:lnTo>
                    <a:pt x="33816" y="25941"/>
                  </a:lnTo>
                  <a:lnTo>
                    <a:pt x="25941" y="35148"/>
                  </a:lnTo>
                  <a:lnTo>
                    <a:pt x="18244" y="46180"/>
                  </a:lnTo>
                  <a:lnTo>
                    <a:pt x="10666" y="58429"/>
                  </a:lnTo>
                  <a:lnTo>
                    <a:pt x="5613" y="71489"/>
                  </a:lnTo>
                  <a:lnTo>
                    <a:pt x="2245" y="85090"/>
                  </a:lnTo>
                  <a:lnTo>
                    <a:pt x="0" y="99051"/>
                  </a:lnTo>
                  <a:lnTo>
                    <a:pt x="3397" y="109581"/>
                  </a:lnTo>
                  <a:lnTo>
                    <a:pt x="10555" y="117826"/>
                  </a:lnTo>
                  <a:lnTo>
                    <a:pt x="20222" y="124545"/>
                  </a:lnTo>
                  <a:lnTo>
                    <a:pt x="29113" y="124131"/>
                  </a:lnTo>
                  <a:lnTo>
                    <a:pt x="37488" y="118961"/>
                  </a:lnTo>
                  <a:lnTo>
                    <a:pt x="68511" y="87190"/>
                  </a:lnTo>
                  <a:lnTo>
                    <a:pt x="75988" y="78428"/>
                  </a:lnTo>
                  <a:lnTo>
                    <a:pt x="83420" y="68916"/>
                  </a:lnTo>
                  <a:lnTo>
                    <a:pt x="90821" y="58904"/>
                  </a:lnTo>
                  <a:lnTo>
                    <a:pt x="96979" y="55900"/>
                  </a:lnTo>
                  <a:lnTo>
                    <a:pt x="102308" y="57568"/>
                  </a:lnTo>
                  <a:lnTo>
                    <a:pt x="107084" y="62350"/>
                  </a:lnTo>
                  <a:lnTo>
                    <a:pt x="109044" y="69209"/>
                  </a:lnTo>
                  <a:lnTo>
                    <a:pt x="109128" y="77452"/>
                  </a:lnTo>
                  <a:lnTo>
                    <a:pt x="107960" y="86618"/>
                  </a:lnTo>
                  <a:lnTo>
                    <a:pt x="105958" y="98846"/>
                  </a:lnTo>
                  <a:lnTo>
                    <a:pt x="100471" y="128746"/>
                  </a:lnTo>
                  <a:lnTo>
                    <a:pt x="98518" y="144061"/>
                  </a:lnTo>
                  <a:lnTo>
                    <a:pt x="97216" y="159165"/>
                  </a:lnTo>
                  <a:lnTo>
                    <a:pt x="96348" y="174128"/>
                  </a:lnTo>
                  <a:lnTo>
                    <a:pt x="96993" y="188997"/>
                  </a:lnTo>
                  <a:lnTo>
                    <a:pt x="98647" y="203804"/>
                  </a:lnTo>
                  <a:lnTo>
                    <a:pt x="116636" y="2370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524132" y="3105260"/>
              <a:ext cx="141621" cy="165174"/>
            </a:xfrm>
            <a:custGeom>
              <a:avLst/>
              <a:gdLst/>
              <a:ahLst/>
              <a:cxnLst/>
              <a:rect l="0" t="0" r="0" b="0"/>
              <a:pathLst>
                <a:path w="141621" h="165174">
                  <a:moveTo>
                    <a:pt x="9481" y="0"/>
                  </a:moveTo>
                  <a:lnTo>
                    <a:pt x="3635" y="17537"/>
                  </a:lnTo>
                  <a:lnTo>
                    <a:pt x="1913" y="27597"/>
                  </a:lnTo>
                  <a:lnTo>
                    <a:pt x="765" y="39197"/>
                  </a:lnTo>
                  <a:lnTo>
                    <a:pt x="0" y="51825"/>
                  </a:lnTo>
                  <a:lnTo>
                    <a:pt x="713" y="65138"/>
                  </a:lnTo>
                  <a:lnTo>
                    <a:pt x="2412" y="78907"/>
                  </a:lnTo>
                  <a:lnTo>
                    <a:pt x="4769" y="92980"/>
                  </a:lnTo>
                  <a:lnTo>
                    <a:pt x="8786" y="104809"/>
                  </a:lnTo>
                  <a:lnTo>
                    <a:pt x="13912" y="115142"/>
                  </a:lnTo>
                  <a:lnTo>
                    <a:pt x="19776" y="124478"/>
                  </a:lnTo>
                  <a:lnTo>
                    <a:pt x="27356" y="129479"/>
                  </a:lnTo>
                  <a:lnTo>
                    <a:pt x="36079" y="131589"/>
                  </a:lnTo>
                  <a:lnTo>
                    <a:pt x="45566" y="131772"/>
                  </a:lnTo>
                  <a:lnTo>
                    <a:pt x="54337" y="127000"/>
                  </a:lnTo>
                  <a:lnTo>
                    <a:pt x="62632" y="118925"/>
                  </a:lnTo>
                  <a:lnTo>
                    <a:pt x="70609" y="108647"/>
                  </a:lnTo>
                  <a:lnTo>
                    <a:pt x="78373" y="96902"/>
                  </a:lnTo>
                  <a:lnTo>
                    <a:pt x="85997" y="84177"/>
                  </a:lnTo>
                  <a:lnTo>
                    <a:pt x="93526" y="70800"/>
                  </a:lnTo>
                  <a:lnTo>
                    <a:pt x="99769" y="58212"/>
                  </a:lnTo>
                  <a:lnTo>
                    <a:pt x="105155" y="46148"/>
                  </a:lnTo>
                  <a:lnTo>
                    <a:pt x="109969" y="34436"/>
                  </a:lnTo>
                  <a:lnTo>
                    <a:pt x="113178" y="32745"/>
                  </a:lnTo>
                  <a:lnTo>
                    <a:pt x="115317" y="37736"/>
                  </a:lnTo>
                  <a:lnTo>
                    <a:pt x="116744" y="47180"/>
                  </a:lnTo>
                  <a:lnTo>
                    <a:pt x="117695" y="58370"/>
                  </a:lnTo>
                  <a:lnTo>
                    <a:pt x="118329" y="70725"/>
                  </a:lnTo>
                  <a:lnTo>
                    <a:pt x="118751" y="83855"/>
                  </a:lnTo>
                  <a:lnTo>
                    <a:pt x="120256" y="96279"/>
                  </a:lnTo>
                  <a:lnTo>
                    <a:pt x="122483" y="108232"/>
                  </a:lnTo>
                  <a:lnTo>
                    <a:pt x="14162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731150" y="3146149"/>
              <a:ext cx="121799" cy="124285"/>
            </a:xfrm>
            <a:custGeom>
              <a:avLst/>
              <a:gdLst/>
              <a:ahLst/>
              <a:cxnLst/>
              <a:rect l="0" t="0" r="0" b="0"/>
              <a:pathLst>
                <a:path w="121799" h="124285">
                  <a:moveTo>
                    <a:pt x="99775" y="14168"/>
                  </a:moveTo>
                  <a:lnTo>
                    <a:pt x="88084" y="2477"/>
                  </a:lnTo>
                  <a:lnTo>
                    <a:pt x="79746" y="257"/>
                  </a:lnTo>
                  <a:lnTo>
                    <a:pt x="69293" y="0"/>
                  </a:lnTo>
                  <a:lnTo>
                    <a:pt x="57431" y="1052"/>
                  </a:lnTo>
                  <a:lnTo>
                    <a:pt x="45852" y="4201"/>
                  </a:lnTo>
                  <a:lnTo>
                    <a:pt x="34462" y="8747"/>
                  </a:lnTo>
                  <a:lnTo>
                    <a:pt x="23198" y="14225"/>
                  </a:lnTo>
                  <a:lnTo>
                    <a:pt x="14466" y="22770"/>
                  </a:lnTo>
                  <a:lnTo>
                    <a:pt x="7421" y="33362"/>
                  </a:lnTo>
                  <a:lnTo>
                    <a:pt x="1500" y="45317"/>
                  </a:lnTo>
                  <a:lnTo>
                    <a:pt x="0" y="56957"/>
                  </a:lnTo>
                  <a:lnTo>
                    <a:pt x="1447" y="68388"/>
                  </a:lnTo>
                  <a:lnTo>
                    <a:pt x="4859" y="79679"/>
                  </a:lnTo>
                  <a:lnTo>
                    <a:pt x="9580" y="84759"/>
                  </a:lnTo>
                  <a:lnTo>
                    <a:pt x="15175" y="85699"/>
                  </a:lnTo>
                  <a:lnTo>
                    <a:pt x="21352" y="83879"/>
                  </a:lnTo>
                  <a:lnTo>
                    <a:pt x="29141" y="78995"/>
                  </a:lnTo>
                  <a:lnTo>
                    <a:pt x="38003" y="72068"/>
                  </a:lnTo>
                  <a:lnTo>
                    <a:pt x="47582" y="63780"/>
                  </a:lnTo>
                  <a:lnTo>
                    <a:pt x="56415" y="54584"/>
                  </a:lnTo>
                  <a:lnTo>
                    <a:pt x="64751" y="44782"/>
                  </a:lnTo>
                  <a:lnTo>
                    <a:pt x="72755" y="34578"/>
                  </a:lnTo>
                  <a:lnTo>
                    <a:pt x="78091" y="33892"/>
                  </a:lnTo>
                  <a:lnTo>
                    <a:pt x="81649" y="39553"/>
                  </a:lnTo>
                  <a:lnTo>
                    <a:pt x="84020" y="49444"/>
                  </a:lnTo>
                  <a:lnTo>
                    <a:pt x="86825" y="59709"/>
                  </a:lnTo>
                  <a:lnTo>
                    <a:pt x="93204" y="80902"/>
                  </a:lnTo>
                  <a:lnTo>
                    <a:pt x="97841" y="90469"/>
                  </a:lnTo>
                  <a:lnTo>
                    <a:pt x="103380" y="99293"/>
                  </a:lnTo>
                  <a:lnTo>
                    <a:pt x="121798" y="1242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912673" y="2995144"/>
              <a:ext cx="39380" cy="308325"/>
            </a:xfrm>
            <a:custGeom>
              <a:avLst/>
              <a:gdLst/>
              <a:ahLst/>
              <a:cxnLst/>
              <a:rect l="0" t="0" r="0" b="0"/>
              <a:pathLst>
                <a:path w="39380" h="308325">
                  <a:moveTo>
                    <a:pt x="6344" y="0"/>
                  </a:moveTo>
                  <a:lnTo>
                    <a:pt x="499" y="23383"/>
                  </a:lnTo>
                  <a:lnTo>
                    <a:pt x="0" y="37612"/>
                  </a:lnTo>
                  <a:lnTo>
                    <a:pt x="892" y="54439"/>
                  </a:lnTo>
                  <a:lnTo>
                    <a:pt x="2709" y="72998"/>
                  </a:lnTo>
                  <a:lnTo>
                    <a:pt x="3921" y="92711"/>
                  </a:lnTo>
                  <a:lnTo>
                    <a:pt x="5267" y="134192"/>
                  </a:lnTo>
                  <a:lnTo>
                    <a:pt x="6850" y="151860"/>
                  </a:lnTo>
                  <a:lnTo>
                    <a:pt x="9129" y="167310"/>
                  </a:lnTo>
                  <a:lnTo>
                    <a:pt x="11871" y="181280"/>
                  </a:lnTo>
                  <a:lnTo>
                    <a:pt x="14923" y="194264"/>
                  </a:lnTo>
                  <a:lnTo>
                    <a:pt x="18181" y="206590"/>
                  </a:lnTo>
                  <a:lnTo>
                    <a:pt x="25064" y="231298"/>
                  </a:lnTo>
                  <a:lnTo>
                    <a:pt x="28612" y="244738"/>
                  </a:lnTo>
                  <a:lnTo>
                    <a:pt x="39379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282399" y="3204364"/>
              <a:ext cx="11012" cy="165174"/>
            </a:xfrm>
            <a:custGeom>
              <a:avLst/>
              <a:gdLst/>
              <a:ahLst/>
              <a:cxnLst/>
              <a:rect l="0" t="0" r="0" b="0"/>
              <a:pathLst>
                <a:path w="11012" h="165174">
                  <a:moveTo>
                    <a:pt x="11011" y="0"/>
                  </a:moveTo>
                  <a:lnTo>
                    <a:pt x="5166" y="17537"/>
                  </a:lnTo>
                  <a:lnTo>
                    <a:pt x="3444" y="28820"/>
                  </a:lnTo>
                  <a:lnTo>
                    <a:pt x="2296" y="42460"/>
                  </a:lnTo>
                  <a:lnTo>
                    <a:pt x="1531" y="57670"/>
                  </a:lnTo>
                  <a:lnTo>
                    <a:pt x="680" y="90885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216330" y="3171329"/>
              <a:ext cx="320791" cy="198494"/>
            </a:xfrm>
            <a:custGeom>
              <a:avLst/>
              <a:gdLst/>
              <a:ahLst/>
              <a:cxnLst/>
              <a:rect l="0" t="0" r="0" b="0"/>
              <a:pathLst>
                <a:path w="320791" h="198494">
                  <a:moveTo>
                    <a:pt x="0" y="99104"/>
                  </a:moveTo>
                  <a:lnTo>
                    <a:pt x="23382" y="87413"/>
                  </a:lnTo>
                  <a:lnTo>
                    <a:pt x="37611" y="83969"/>
                  </a:lnTo>
                  <a:lnTo>
                    <a:pt x="54438" y="81673"/>
                  </a:lnTo>
                  <a:lnTo>
                    <a:pt x="72997" y="80142"/>
                  </a:lnTo>
                  <a:lnTo>
                    <a:pt x="89041" y="77898"/>
                  </a:lnTo>
                  <a:lnTo>
                    <a:pt x="103406" y="75179"/>
                  </a:lnTo>
                  <a:lnTo>
                    <a:pt x="116654" y="72142"/>
                  </a:lnTo>
                  <a:lnTo>
                    <a:pt x="130380" y="70118"/>
                  </a:lnTo>
                  <a:lnTo>
                    <a:pt x="144425" y="68769"/>
                  </a:lnTo>
                  <a:lnTo>
                    <a:pt x="158682" y="67869"/>
                  </a:lnTo>
                  <a:lnTo>
                    <a:pt x="171857" y="66046"/>
                  </a:lnTo>
                  <a:lnTo>
                    <a:pt x="184311" y="63607"/>
                  </a:lnTo>
                  <a:lnTo>
                    <a:pt x="196284" y="60757"/>
                  </a:lnTo>
                  <a:lnTo>
                    <a:pt x="203043" y="62528"/>
                  </a:lnTo>
                  <a:lnTo>
                    <a:pt x="206325" y="67379"/>
                  </a:lnTo>
                  <a:lnTo>
                    <a:pt x="207290" y="74283"/>
                  </a:lnTo>
                  <a:lnTo>
                    <a:pt x="205486" y="82557"/>
                  </a:lnTo>
                  <a:lnTo>
                    <a:pt x="201836" y="91743"/>
                  </a:lnTo>
                  <a:lnTo>
                    <a:pt x="196956" y="101538"/>
                  </a:lnTo>
                  <a:lnTo>
                    <a:pt x="192479" y="111738"/>
                  </a:lnTo>
                  <a:lnTo>
                    <a:pt x="188271" y="122209"/>
                  </a:lnTo>
                  <a:lnTo>
                    <a:pt x="184243" y="132860"/>
                  </a:lnTo>
                  <a:lnTo>
                    <a:pt x="182780" y="143631"/>
                  </a:lnTo>
                  <a:lnTo>
                    <a:pt x="183029" y="154482"/>
                  </a:lnTo>
                  <a:lnTo>
                    <a:pt x="184418" y="165387"/>
                  </a:lnTo>
                  <a:lnTo>
                    <a:pt x="187791" y="175104"/>
                  </a:lnTo>
                  <a:lnTo>
                    <a:pt x="192487" y="184029"/>
                  </a:lnTo>
                  <a:lnTo>
                    <a:pt x="198064" y="192426"/>
                  </a:lnTo>
                  <a:lnTo>
                    <a:pt x="206676" y="196800"/>
                  </a:lnTo>
                  <a:lnTo>
                    <a:pt x="217312" y="198493"/>
                  </a:lnTo>
                  <a:lnTo>
                    <a:pt x="229296" y="198398"/>
                  </a:lnTo>
                  <a:lnTo>
                    <a:pt x="242180" y="195888"/>
                  </a:lnTo>
                  <a:lnTo>
                    <a:pt x="255663" y="191767"/>
                  </a:lnTo>
                  <a:lnTo>
                    <a:pt x="269546" y="186573"/>
                  </a:lnTo>
                  <a:lnTo>
                    <a:pt x="281248" y="178216"/>
                  </a:lnTo>
                  <a:lnTo>
                    <a:pt x="291497" y="167751"/>
                  </a:lnTo>
                  <a:lnTo>
                    <a:pt x="300776" y="155880"/>
                  </a:lnTo>
                  <a:lnTo>
                    <a:pt x="308186" y="143072"/>
                  </a:lnTo>
                  <a:lnTo>
                    <a:pt x="314349" y="129640"/>
                  </a:lnTo>
                  <a:lnTo>
                    <a:pt x="319682" y="115791"/>
                  </a:lnTo>
                  <a:lnTo>
                    <a:pt x="320790" y="101664"/>
                  </a:lnTo>
                  <a:lnTo>
                    <a:pt x="319081" y="87352"/>
                  </a:lnTo>
                  <a:lnTo>
                    <a:pt x="315495" y="72917"/>
                  </a:lnTo>
                  <a:lnTo>
                    <a:pt x="309434" y="59623"/>
                  </a:lnTo>
                  <a:lnTo>
                    <a:pt x="301723" y="47090"/>
                  </a:lnTo>
                  <a:lnTo>
                    <a:pt x="292912" y="35064"/>
                  </a:lnTo>
                  <a:lnTo>
                    <a:pt x="283367" y="25823"/>
                  </a:lnTo>
                  <a:lnTo>
                    <a:pt x="273333" y="18439"/>
                  </a:lnTo>
                  <a:lnTo>
                    <a:pt x="24225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634769" y="3050202"/>
              <a:ext cx="1" cy="110116"/>
            </a:xfrm>
            <a:custGeom>
              <a:avLst/>
              <a:gdLst/>
              <a:ahLst/>
              <a:cxnLst/>
              <a:rect l="0" t="0" r="0" b="0"/>
              <a:pathLst>
                <a:path w="1" h="110116">
                  <a:moveTo>
                    <a:pt x="0" y="0"/>
                  </a:moveTo>
                  <a:lnTo>
                    <a:pt x="0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744884" y="3094248"/>
              <a:ext cx="22025" cy="110117"/>
            </a:xfrm>
            <a:custGeom>
              <a:avLst/>
              <a:gdLst/>
              <a:ahLst/>
              <a:cxnLst/>
              <a:rect l="0" t="0" r="0" b="0"/>
              <a:pathLst>
                <a:path w="22025" h="110117">
                  <a:moveTo>
                    <a:pt x="0" y="0"/>
                  </a:moveTo>
                  <a:lnTo>
                    <a:pt x="5846" y="23383"/>
                  </a:lnTo>
                  <a:lnTo>
                    <a:pt x="8792" y="37612"/>
                  </a:lnTo>
                  <a:lnTo>
                    <a:pt x="22024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135145" y="3710895"/>
            <a:ext cx="3083238" cy="604873"/>
            <a:chOff x="1135145" y="3710895"/>
            <a:chExt cx="3083238" cy="604873"/>
          </a:xfrm>
        </p:grpSpPr>
        <p:sp>
          <p:nvSpPr>
            <p:cNvPr id="98" name="Freeform 97"/>
            <p:cNvSpPr/>
            <p:nvPr/>
          </p:nvSpPr>
          <p:spPr>
            <a:xfrm>
              <a:off x="1135145" y="3821011"/>
              <a:ext cx="314036" cy="396417"/>
            </a:xfrm>
            <a:custGeom>
              <a:avLst/>
              <a:gdLst/>
              <a:ahLst/>
              <a:cxnLst/>
              <a:rect l="0" t="0" r="0" b="0"/>
              <a:pathLst>
                <a:path w="314036" h="396417">
                  <a:moveTo>
                    <a:pt x="66069" y="0"/>
                  </a:moveTo>
                  <a:lnTo>
                    <a:pt x="77760" y="23383"/>
                  </a:lnTo>
                  <a:lnTo>
                    <a:pt x="83651" y="33941"/>
                  </a:lnTo>
                  <a:lnTo>
                    <a:pt x="90026" y="44651"/>
                  </a:lnTo>
                  <a:lnTo>
                    <a:pt x="96722" y="55461"/>
                  </a:lnTo>
                  <a:lnTo>
                    <a:pt x="103633" y="65114"/>
                  </a:lnTo>
                  <a:lnTo>
                    <a:pt x="110688" y="73998"/>
                  </a:lnTo>
                  <a:lnTo>
                    <a:pt x="117838" y="82367"/>
                  </a:lnTo>
                  <a:lnTo>
                    <a:pt x="135571" y="104716"/>
                  </a:lnTo>
                  <a:lnTo>
                    <a:pt x="145438" y="117527"/>
                  </a:lnTo>
                  <a:lnTo>
                    <a:pt x="155687" y="129739"/>
                  </a:lnTo>
                  <a:lnTo>
                    <a:pt x="166190" y="141551"/>
                  </a:lnTo>
                  <a:lnTo>
                    <a:pt x="176863" y="153096"/>
                  </a:lnTo>
                  <a:lnTo>
                    <a:pt x="187648" y="163239"/>
                  </a:lnTo>
                  <a:lnTo>
                    <a:pt x="198509" y="172449"/>
                  </a:lnTo>
                  <a:lnTo>
                    <a:pt x="209420" y="181035"/>
                  </a:lnTo>
                  <a:lnTo>
                    <a:pt x="220365" y="190430"/>
                  </a:lnTo>
                  <a:lnTo>
                    <a:pt x="231332" y="200364"/>
                  </a:lnTo>
                  <a:lnTo>
                    <a:pt x="242313" y="210657"/>
                  </a:lnTo>
                  <a:lnTo>
                    <a:pt x="253305" y="219966"/>
                  </a:lnTo>
                  <a:lnTo>
                    <a:pt x="264304" y="228619"/>
                  </a:lnTo>
                  <a:lnTo>
                    <a:pt x="275306" y="236835"/>
                  </a:lnTo>
                  <a:lnTo>
                    <a:pt x="286312" y="243535"/>
                  </a:lnTo>
                  <a:lnTo>
                    <a:pt x="297320" y="249226"/>
                  </a:lnTo>
                  <a:lnTo>
                    <a:pt x="308329" y="254243"/>
                  </a:lnTo>
                  <a:lnTo>
                    <a:pt x="313221" y="260035"/>
                  </a:lnTo>
                  <a:lnTo>
                    <a:pt x="314035" y="266343"/>
                  </a:lnTo>
                  <a:lnTo>
                    <a:pt x="312131" y="272996"/>
                  </a:lnTo>
                  <a:lnTo>
                    <a:pt x="305968" y="278654"/>
                  </a:lnTo>
                  <a:lnTo>
                    <a:pt x="296965" y="283650"/>
                  </a:lnTo>
                  <a:lnTo>
                    <a:pt x="286069" y="288204"/>
                  </a:lnTo>
                  <a:lnTo>
                    <a:pt x="273911" y="292464"/>
                  </a:lnTo>
                  <a:lnTo>
                    <a:pt x="260912" y="296527"/>
                  </a:lnTo>
                  <a:lnTo>
                    <a:pt x="247351" y="300459"/>
                  </a:lnTo>
                  <a:lnTo>
                    <a:pt x="233417" y="305528"/>
                  </a:lnTo>
                  <a:lnTo>
                    <a:pt x="219234" y="311354"/>
                  </a:lnTo>
                  <a:lnTo>
                    <a:pt x="204884" y="317685"/>
                  </a:lnTo>
                  <a:lnTo>
                    <a:pt x="189200" y="323129"/>
                  </a:lnTo>
                  <a:lnTo>
                    <a:pt x="172626" y="327982"/>
                  </a:lnTo>
                  <a:lnTo>
                    <a:pt x="155460" y="332441"/>
                  </a:lnTo>
                  <a:lnTo>
                    <a:pt x="139121" y="337860"/>
                  </a:lnTo>
                  <a:lnTo>
                    <a:pt x="123335" y="343920"/>
                  </a:lnTo>
                  <a:lnTo>
                    <a:pt x="107917" y="350408"/>
                  </a:lnTo>
                  <a:lnTo>
                    <a:pt x="92744" y="355956"/>
                  </a:lnTo>
                  <a:lnTo>
                    <a:pt x="77735" y="360878"/>
                  </a:lnTo>
                  <a:lnTo>
                    <a:pt x="62835" y="365383"/>
                  </a:lnTo>
                  <a:lnTo>
                    <a:pt x="49231" y="370833"/>
                  </a:lnTo>
                  <a:lnTo>
                    <a:pt x="36491" y="376914"/>
                  </a:lnTo>
                  <a:lnTo>
                    <a:pt x="0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938989" y="3821011"/>
              <a:ext cx="55058" cy="66070"/>
            </a:xfrm>
            <a:custGeom>
              <a:avLst/>
              <a:gdLst/>
              <a:ahLst/>
              <a:cxnLst/>
              <a:rect l="0" t="0" r="0" b="0"/>
              <a:pathLst>
                <a:path w="55058" h="66070">
                  <a:moveTo>
                    <a:pt x="55057" y="0"/>
                  </a:moveTo>
                  <a:lnTo>
                    <a:pt x="31101" y="23957"/>
                  </a:lnTo>
                  <a:lnTo>
                    <a:pt x="0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1994046" y="3843034"/>
              <a:ext cx="22024" cy="66071"/>
            </a:xfrm>
            <a:custGeom>
              <a:avLst/>
              <a:gdLst/>
              <a:ahLst/>
              <a:cxnLst/>
              <a:rect l="0" t="0" r="0" b="0"/>
              <a:pathLst>
                <a:path w="22024" h="66071">
                  <a:moveTo>
                    <a:pt x="22023" y="0"/>
                  </a:moveTo>
                  <a:lnTo>
                    <a:pt x="0" y="66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205019" y="3951473"/>
              <a:ext cx="137691" cy="364295"/>
            </a:xfrm>
            <a:custGeom>
              <a:avLst/>
              <a:gdLst/>
              <a:ahLst/>
              <a:cxnLst/>
              <a:rect l="0" t="0" r="0" b="0"/>
              <a:pathLst>
                <a:path w="137691" h="364295">
                  <a:moveTo>
                    <a:pt x="97351" y="12688"/>
                  </a:moveTo>
                  <a:lnTo>
                    <a:pt x="85660" y="997"/>
                  </a:lnTo>
                  <a:lnTo>
                    <a:pt x="77322" y="0"/>
                  </a:lnTo>
                  <a:lnTo>
                    <a:pt x="66869" y="1782"/>
                  </a:lnTo>
                  <a:lnTo>
                    <a:pt x="55007" y="5418"/>
                  </a:lnTo>
                  <a:lnTo>
                    <a:pt x="44651" y="10288"/>
                  </a:lnTo>
                  <a:lnTo>
                    <a:pt x="35301" y="15982"/>
                  </a:lnTo>
                  <a:lnTo>
                    <a:pt x="26620" y="22225"/>
                  </a:lnTo>
                  <a:lnTo>
                    <a:pt x="18386" y="28834"/>
                  </a:lnTo>
                  <a:lnTo>
                    <a:pt x="10449" y="35687"/>
                  </a:lnTo>
                  <a:lnTo>
                    <a:pt x="2711" y="42703"/>
                  </a:lnTo>
                  <a:lnTo>
                    <a:pt x="0" y="49827"/>
                  </a:lnTo>
                  <a:lnTo>
                    <a:pt x="639" y="57024"/>
                  </a:lnTo>
                  <a:lnTo>
                    <a:pt x="3512" y="64268"/>
                  </a:lnTo>
                  <a:lnTo>
                    <a:pt x="7875" y="66651"/>
                  </a:lnTo>
                  <a:lnTo>
                    <a:pt x="13230" y="65793"/>
                  </a:lnTo>
                  <a:lnTo>
                    <a:pt x="19247" y="62773"/>
                  </a:lnTo>
                  <a:lnTo>
                    <a:pt x="26929" y="58314"/>
                  </a:lnTo>
                  <a:lnTo>
                    <a:pt x="45253" y="46832"/>
                  </a:lnTo>
                  <a:lnTo>
                    <a:pt x="54054" y="47686"/>
                  </a:lnTo>
                  <a:lnTo>
                    <a:pt x="62369" y="53149"/>
                  </a:lnTo>
                  <a:lnTo>
                    <a:pt x="70359" y="61685"/>
                  </a:lnTo>
                  <a:lnTo>
                    <a:pt x="76909" y="74717"/>
                  </a:lnTo>
                  <a:lnTo>
                    <a:pt x="82500" y="90746"/>
                  </a:lnTo>
                  <a:lnTo>
                    <a:pt x="91974" y="124462"/>
                  </a:lnTo>
                  <a:lnTo>
                    <a:pt x="104186" y="165302"/>
                  </a:lnTo>
                  <a:lnTo>
                    <a:pt x="111808" y="193487"/>
                  </a:lnTo>
                  <a:lnTo>
                    <a:pt x="116777" y="209079"/>
                  </a:lnTo>
                  <a:lnTo>
                    <a:pt x="122537" y="225590"/>
                  </a:lnTo>
                  <a:lnTo>
                    <a:pt x="128824" y="242715"/>
                  </a:lnTo>
                  <a:lnTo>
                    <a:pt x="133015" y="259026"/>
                  </a:lnTo>
                  <a:lnTo>
                    <a:pt x="135809" y="274794"/>
                  </a:lnTo>
                  <a:lnTo>
                    <a:pt x="137672" y="290200"/>
                  </a:lnTo>
                  <a:lnTo>
                    <a:pt x="137690" y="305365"/>
                  </a:lnTo>
                  <a:lnTo>
                    <a:pt x="136479" y="320369"/>
                  </a:lnTo>
                  <a:lnTo>
                    <a:pt x="134448" y="335265"/>
                  </a:lnTo>
                  <a:lnTo>
                    <a:pt x="129423" y="346420"/>
                  </a:lnTo>
                  <a:lnTo>
                    <a:pt x="122403" y="355080"/>
                  </a:lnTo>
                  <a:lnTo>
                    <a:pt x="114053" y="362077"/>
                  </a:lnTo>
                  <a:lnTo>
                    <a:pt x="104815" y="364294"/>
                  </a:lnTo>
                  <a:lnTo>
                    <a:pt x="94986" y="363325"/>
                  </a:lnTo>
                  <a:lnTo>
                    <a:pt x="84763" y="360232"/>
                  </a:lnTo>
                  <a:lnTo>
                    <a:pt x="74277" y="355724"/>
                  </a:lnTo>
                  <a:lnTo>
                    <a:pt x="63616" y="350271"/>
                  </a:lnTo>
                  <a:lnTo>
                    <a:pt x="20270" y="310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423497" y="3962711"/>
              <a:ext cx="110117" cy="142640"/>
            </a:xfrm>
            <a:custGeom>
              <a:avLst/>
              <a:gdLst/>
              <a:ahLst/>
              <a:cxnLst/>
              <a:rect l="0" t="0" r="0" b="0"/>
              <a:pathLst>
                <a:path w="110117" h="142640">
                  <a:moveTo>
                    <a:pt x="0" y="34485"/>
                  </a:moveTo>
                  <a:lnTo>
                    <a:pt x="0" y="101637"/>
                  </a:lnTo>
                  <a:lnTo>
                    <a:pt x="1224" y="115958"/>
                  </a:lnTo>
                  <a:lnTo>
                    <a:pt x="3263" y="129177"/>
                  </a:lnTo>
                  <a:lnTo>
                    <a:pt x="5846" y="141659"/>
                  </a:lnTo>
                  <a:lnTo>
                    <a:pt x="7568" y="142639"/>
                  </a:lnTo>
                  <a:lnTo>
                    <a:pt x="8716" y="135952"/>
                  </a:lnTo>
                  <a:lnTo>
                    <a:pt x="9481" y="124153"/>
                  </a:lnTo>
                  <a:lnTo>
                    <a:pt x="9991" y="110169"/>
                  </a:lnTo>
                  <a:lnTo>
                    <a:pt x="10558" y="78319"/>
                  </a:lnTo>
                  <a:lnTo>
                    <a:pt x="11933" y="62484"/>
                  </a:lnTo>
                  <a:lnTo>
                    <a:pt x="14073" y="47033"/>
                  </a:lnTo>
                  <a:lnTo>
                    <a:pt x="16723" y="31839"/>
                  </a:lnTo>
                  <a:lnTo>
                    <a:pt x="22160" y="20486"/>
                  </a:lnTo>
                  <a:lnTo>
                    <a:pt x="29456" y="11694"/>
                  </a:lnTo>
                  <a:lnTo>
                    <a:pt x="37990" y="4609"/>
                  </a:lnTo>
                  <a:lnTo>
                    <a:pt x="47350" y="1109"/>
                  </a:lnTo>
                  <a:lnTo>
                    <a:pt x="57260" y="0"/>
                  </a:lnTo>
                  <a:lnTo>
                    <a:pt x="67538" y="483"/>
                  </a:lnTo>
                  <a:lnTo>
                    <a:pt x="76837" y="3253"/>
                  </a:lnTo>
                  <a:lnTo>
                    <a:pt x="85483" y="7546"/>
                  </a:lnTo>
                  <a:lnTo>
                    <a:pt x="110116" y="234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566647" y="3955788"/>
              <a:ext cx="102354" cy="162536"/>
            </a:xfrm>
            <a:custGeom>
              <a:avLst/>
              <a:gdLst/>
              <a:ahLst/>
              <a:cxnLst/>
              <a:rect l="0" t="0" r="0" b="0"/>
              <a:pathLst>
                <a:path w="102354" h="162536">
                  <a:moveTo>
                    <a:pt x="0" y="107477"/>
                  </a:moveTo>
                  <a:lnTo>
                    <a:pt x="23383" y="101632"/>
                  </a:lnTo>
                  <a:lnTo>
                    <a:pt x="33941" y="98687"/>
                  </a:lnTo>
                  <a:lnTo>
                    <a:pt x="55461" y="92151"/>
                  </a:lnTo>
                  <a:lnTo>
                    <a:pt x="65115" y="87472"/>
                  </a:lnTo>
                  <a:lnTo>
                    <a:pt x="73998" y="81905"/>
                  </a:lnTo>
                  <a:lnTo>
                    <a:pt x="82367" y="75747"/>
                  </a:lnTo>
                  <a:lnTo>
                    <a:pt x="89169" y="67971"/>
                  </a:lnTo>
                  <a:lnTo>
                    <a:pt x="94928" y="59117"/>
                  </a:lnTo>
                  <a:lnTo>
                    <a:pt x="99991" y="49543"/>
                  </a:lnTo>
                  <a:lnTo>
                    <a:pt x="102143" y="38267"/>
                  </a:lnTo>
                  <a:lnTo>
                    <a:pt x="102353" y="25855"/>
                  </a:lnTo>
                  <a:lnTo>
                    <a:pt x="101270" y="12687"/>
                  </a:lnTo>
                  <a:lnTo>
                    <a:pt x="95655" y="5132"/>
                  </a:lnTo>
                  <a:lnTo>
                    <a:pt x="87016" y="1318"/>
                  </a:lnTo>
                  <a:lnTo>
                    <a:pt x="76364" y="0"/>
                  </a:lnTo>
                  <a:lnTo>
                    <a:pt x="66815" y="1567"/>
                  </a:lnTo>
                  <a:lnTo>
                    <a:pt x="58002" y="5060"/>
                  </a:lnTo>
                  <a:lnTo>
                    <a:pt x="49680" y="9835"/>
                  </a:lnTo>
                  <a:lnTo>
                    <a:pt x="42908" y="16689"/>
                  </a:lnTo>
                  <a:lnTo>
                    <a:pt x="37170" y="24928"/>
                  </a:lnTo>
                  <a:lnTo>
                    <a:pt x="32121" y="34092"/>
                  </a:lnTo>
                  <a:lnTo>
                    <a:pt x="29979" y="43872"/>
                  </a:lnTo>
                  <a:lnTo>
                    <a:pt x="29774" y="54062"/>
                  </a:lnTo>
                  <a:lnTo>
                    <a:pt x="30861" y="64526"/>
                  </a:lnTo>
                  <a:lnTo>
                    <a:pt x="32810" y="75173"/>
                  </a:lnTo>
                  <a:lnTo>
                    <a:pt x="35332" y="85941"/>
                  </a:lnTo>
                  <a:lnTo>
                    <a:pt x="38237" y="96790"/>
                  </a:lnTo>
                  <a:lnTo>
                    <a:pt x="42621" y="106471"/>
                  </a:lnTo>
                  <a:lnTo>
                    <a:pt x="47990" y="115371"/>
                  </a:lnTo>
                  <a:lnTo>
                    <a:pt x="54017" y="123751"/>
                  </a:lnTo>
                  <a:lnTo>
                    <a:pt x="60481" y="131785"/>
                  </a:lnTo>
                  <a:lnTo>
                    <a:pt x="67238" y="139588"/>
                  </a:lnTo>
                  <a:lnTo>
                    <a:pt x="88093" y="1625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723690" y="3974134"/>
              <a:ext cx="151282" cy="166213"/>
            </a:xfrm>
            <a:custGeom>
              <a:avLst/>
              <a:gdLst/>
              <a:ahLst/>
              <a:cxnLst/>
              <a:rect l="0" t="0" r="0" b="0"/>
              <a:pathLst>
                <a:path w="151282" h="166213">
                  <a:moveTo>
                    <a:pt x="74200" y="45085"/>
                  </a:moveTo>
                  <a:lnTo>
                    <a:pt x="68355" y="21703"/>
                  </a:lnTo>
                  <a:lnTo>
                    <a:pt x="62962" y="13591"/>
                  </a:lnTo>
                  <a:lnTo>
                    <a:pt x="55697" y="6960"/>
                  </a:lnTo>
                  <a:lnTo>
                    <a:pt x="47182" y="1316"/>
                  </a:lnTo>
                  <a:lnTo>
                    <a:pt x="39059" y="0"/>
                  </a:lnTo>
                  <a:lnTo>
                    <a:pt x="31197" y="1570"/>
                  </a:lnTo>
                  <a:lnTo>
                    <a:pt x="23508" y="5063"/>
                  </a:lnTo>
                  <a:lnTo>
                    <a:pt x="17159" y="11063"/>
                  </a:lnTo>
                  <a:lnTo>
                    <a:pt x="11703" y="18733"/>
                  </a:lnTo>
                  <a:lnTo>
                    <a:pt x="6841" y="27517"/>
                  </a:lnTo>
                  <a:lnTo>
                    <a:pt x="3601" y="38267"/>
                  </a:lnTo>
                  <a:lnTo>
                    <a:pt x="1440" y="50328"/>
                  </a:lnTo>
                  <a:lnTo>
                    <a:pt x="0" y="63262"/>
                  </a:lnTo>
                  <a:lnTo>
                    <a:pt x="2710" y="74332"/>
                  </a:lnTo>
                  <a:lnTo>
                    <a:pt x="8188" y="84159"/>
                  </a:lnTo>
                  <a:lnTo>
                    <a:pt x="15510" y="93158"/>
                  </a:lnTo>
                  <a:lnTo>
                    <a:pt x="24062" y="97933"/>
                  </a:lnTo>
                  <a:lnTo>
                    <a:pt x="33433" y="99894"/>
                  </a:lnTo>
                  <a:lnTo>
                    <a:pt x="43352" y="99977"/>
                  </a:lnTo>
                  <a:lnTo>
                    <a:pt x="52411" y="97585"/>
                  </a:lnTo>
                  <a:lnTo>
                    <a:pt x="60898" y="93544"/>
                  </a:lnTo>
                  <a:lnTo>
                    <a:pt x="69003" y="88402"/>
                  </a:lnTo>
                  <a:lnTo>
                    <a:pt x="75629" y="81305"/>
                  </a:lnTo>
                  <a:lnTo>
                    <a:pt x="81270" y="72902"/>
                  </a:lnTo>
                  <a:lnTo>
                    <a:pt x="86255" y="63630"/>
                  </a:lnTo>
                  <a:lnTo>
                    <a:pt x="89578" y="62342"/>
                  </a:lnTo>
                  <a:lnTo>
                    <a:pt x="91793" y="66378"/>
                  </a:lnTo>
                  <a:lnTo>
                    <a:pt x="93270" y="73963"/>
                  </a:lnTo>
                  <a:lnTo>
                    <a:pt x="95478" y="82690"/>
                  </a:lnTo>
                  <a:lnTo>
                    <a:pt x="98173" y="92178"/>
                  </a:lnTo>
                  <a:lnTo>
                    <a:pt x="101194" y="102174"/>
                  </a:lnTo>
                  <a:lnTo>
                    <a:pt x="105655" y="112509"/>
                  </a:lnTo>
                  <a:lnTo>
                    <a:pt x="111075" y="123069"/>
                  </a:lnTo>
                  <a:lnTo>
                    <a:pt x="151281" y="1662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919017" y="3898092"/>
              <a:ext cx="22025" cy="220232"/>
            </a:xfrm>
            <a:custGeom>
              <a:avLst/>
              <a:gdLst/>
              <a:ahLst/>
              <a:cxnLst/>
              <a:rect l="0" t="0" r="0" b="0"/>
              <a:pathLst>
                <a:path w="22025" h="220232">
                  <a:moveTo>
                    <a:pt x="0" y="0"/>
                  </a:moveTo>
                  <a:lnTo>
                    <a:pt x="0" y="35074"/>
                  </a:lnTo>
                  <a:lnTo>
                    <a:pt x="1224" y="49076"/>
                  </a:lnTo>
                  <a:lnTo>
                    <a:pt x="3263" y="62082"/>
                  </a:lnTo>
                  <a:lnTo>
                    <a:pt x="5846" y="74422"/>
                  </a:lnTo>
                  <a:lnTo>
                    <a:pt x="11979" y="110973"/>
                  </a:lnTo>
                  <a:lnTo>
                    <a:pt x="15327" y="132711"/>
                  </a:lnTo>
                  <a:lnTo>
                    <a:pt x="17559" y="152096"/>
                  </a:lnTo>
                  <a:lnTo>
                    <a:pt x="19047" y="169914"/>
                  </a:lnTo>
                  <a:lnTo>
                    <a:pt x="22024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874971" y="3973692"/>
              <a:ext cx="209221" cy="133621"/>
            </a:xfrm>
            <a:custGeom>
              <a:avLst/>
              <a:gdLst/>
              <a:ahLst/>
              <a:cxnLst/>
              <a:rect l="0" t="0" r="0" b="0"/>
              <a:pathLst>
                <a:path w="209221" h="133621">
                  <a:moveTo>
                    <a:pt x="0" y="45527"/>
                  </a:moveTo>
                  <a:lnTo>
                    <a:pt x="23383" y="45527"/>
                  </a:lnTo>
                  <a:lnTo>
                    <a:pt x="35165" y="46751"/>
                  </a:lnTo>
                  <a:lnTo>
                    <a:pt x="47913" y="48790"/>
                  </a:lnTo>
                  <a:lnTo>
                    <a:pt x="61306" y="51373"/>
                  </a:lnTo>
                  <a:lnTo>
                    <a:pt x="76353" y="53095"/>
                  </a:lnTo>
                  <a:lnTo>
                    <a:pt x="92501" y="54243"/>
                  </a:lnTo>
                  <a:lnTo>
                    <a:pt x="109384" y="55008"/>
                  </a:lnTo>
                  <a:lnTo>
                    <a:pt x="123087" y="53071"/>
                  </a:lnTo>
                  <a:lnTo>
                    <a:pt x="134669" y="49333"/>
                  </a:lnTo>
                  <a:lnTo>
                    <a:pt x="144837" y="44394"/>
                  </a:lnTo>
                  <a:lnTo>
                    <a:pt x="152839" y="37430"/>
                  </a:lnTo>
                  <a:lnTo>
                    <a:pt x="159398" y="29118"/>
                  </a:lnTo>
                  <a:lnTo>
                    <a:pt x="164994" y="19906"/>
                  </a:lnTo>
                  <a:lnTo>
                    <a:pt x="165054" y="12541"/>
                  </a:lnTo>
                  <a:lnTo>
                    <a:pt x="161423" y="6407"/>
                  </a:lnTo>
                  <a:lnTo>
                    <a:pt x="155332" y="1094"/>
                  </a:lnTo>
                  <a:lnTo>
                    <a:pt x="148825" y="0"/>
                  </a:lnTo>
                  <a:lnTo>
                    <a:pt x="142040" y="1717"/>
                  </a:lnTo>
                  <a:lnTo>
                    <a:pt x="135069" y="5309"/>
                  </a:lnTo>
                  <a:lnTo>
                    <a:pt x="129198" y="12598"/>
                  </a:lnTo>
                  <a:lnTo>
                    <a:pt x="124061" y="22350"/>
                  </a:lnTo>
                  <a:lnTo>
                    <a:pt x="119413" y="33747"/>
                  </a:lnTo>
                  <a:lnTo>
                    <a:pt x="117537" y="45015"/>
                  </a:lnTo>
                  <a:lnTo>
                    <a:pt x="117510" y="56197"/>
                  </a:lnTo>
                  <a:lnTo>
                    <a:pt x="118716" y="67322"/>
                  </a:lnTo>
                  <a:lnTo>
                    <a:pt x="123190" y="79633"/>
                  </a:lnTo>
                  <a:lnTo>
                    <a:pt x="129844" y="92735"/>
                  </a:lnTo>
                  <a:lnTo>
                    <a:pt x="137950" y="106363"/>
                  </a:lnTo>
                  <a:lnTo>
                    <a:pt x="148248" y="116672"/>
                  </a:lnTo>
                  <a:lnTo>
                    <a:pt x="160007" y="124769"/>
                  </a:lnTo>
                  <a:lnTo>
                    <a:pt x="209220" y="1336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3114069" y="3974933"/>
              <a:ext cx="80238" cy="97379"/>
            </a:xfrm>
            <a:custGeom>
              <a:avLst/>
              <a:gdLst/>
              <a:ahLst/>
              <a:cxnLst/>
              <a:rect l="0" t="0" r="0" b="0"/>
              <a:pathLst>
                <a:path w="80238" h="97379">
                  <a:moveTo>
                    <a:pt x="14168" y="22263"/>
                  </a:moveTo>
                  <a:lnTo>
                    <a:pt x="14168" y="89415"/>
                  </a:lnTo>
                  <a:lnTo>
                    <a:pt x="11721" y="96395"/>
                  </a:lnTo>
                  <a:lnTo>
                    <a:pt x="7643" y="97378"/>
                  </a:lnTo>
                  <a:lnTo>
                    <a:pt x="2477" y="94363"/>
                  </a:lnTo>
                  <a:lnTo>
                    <a:pt x="256" y="87459"/>
                  </a:lnTo>
                  <a:lnTo>
                    <a:pt x="0" y="77962"/>
                  </a:lnTo>
                  <a:lnTo>
                    <a:pt x="1052" y="66737"/>
                  </a:lnTo>
                  <a:lnTo>
                    <a:pt x="2977" y="55583"/>
                  </a:lnTo>
                  <a:lnTo>
                    <a:pt x="5484" y="44476"/>
                  </a:lnTo>
                  <a:lnTo>
                    <a:pt x="8378" y="33401"/>
                  </a:lnTo>
                  <a:lnTo>
                    <a:pt x="13979" y="23571"/>
                  </a:lnTo>
                  <a:lnTo>
                    <a:pt x="21383" y="14570"/>
                  </a:lnTo>
                  <a:lnTo>
                    <a:pt x="29989" y="6123"/>
                  </a:lnTo>
                  <a:lnTo>
                    <a:pt x="39398" y="1715"/>
                  </a:lnTo>
                  <a:lnTo>
                    <a:pt x="49341" y="0"/>
                  </a:lnTo>
                  <a:lnTo>
                    <a:pt x="80237" y="2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3414538" y="3876069"/>
              <a:ext cx="22024" cy="286301"/>
            </a:xfrm>
            <a:custGeom>
              <a:avLst/>
              <a:gdLst/>
              <a:ahLst/>
              <a:cxnLst/>
              <a:rect l="0" t="0" r="0" b="0"/>
              <a:pathLst>
                <a:path w="22024" h="286301">
                  <a:moveTo>
                    <a:pt x="0" y="0"/>
                  </a:moveTo>
                  <a:lnTo>
                    <a:pt x="5845" y="17537"/>
                  </a:lnTo>
                  <a:lnTo>
                    <a:pt x="7567" y="27597"/>
                  </a:lnTo>
                  <a:lnTo>
                    <a:pt x="8715" y="39197"/>
                  </a:lnTo>
                  <a:lnTo>
                    <a:pt x="9481" y="51825"/>
                  </a:lnTo>
                  <a:lnTo>
                    <a:pt x="10331" y="78907"/>
                  </a:lnTo>
                  <a:lnTo>
                    <a:pt x="10877" y="147861"/>
                  </a:lnTo>
                  <a:lnTo>
                    <a:pt x="12145" y="164644"/>
                  </a:lnTo>
                  <a:lnTo>
                    <a:pt x="14214" y="179502"/>
                  </a:lnTo>
                  <a:lnTo>
                    <a:pt x="16817" y="193079"/>
                  </a:lnTo>
                  <a:lnTo>
                    <a:pt x="18552" y="208247"/>
                  </a:lnTo>
                  <a:lnTo>
                    <a:pt x="19709" y="224477"/>
                  </a:lnTo>
                  <a:lnTo>
                    <a:pt x="22023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348468" y="3975173"/>
              <a:ext cx="165175" cy="16337"/>
            </a:xfrm>
            <a:custGeom>
              <a:avLst/>
              <a:gdLst/>
              <a:ahLst/>
              <a:cxnLst/>
              <a:rect l="0" t="0" r="0" b="0"/>
              <a:pathLst>
                <a:path w="165175" h="16337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44651" y="3263"/>
                  </a:lnTo>
                  <a:lnTo>
                    <a:pt x="94058" y="15327"/>
                  </a:lnTo>
                  <a:lnTo>
                    <a:pt x="107975" y="16336"/>
                  </a:lnTo>
                  <a:lnTo>
                    <a:pt x="122147" y="15784"/>
                  </a:lnTo>
                  <a:lnTo>
                    <a:pt x="165174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579846" y="3810000"/>
              <a:ext cx="120993" cy="319336"/>
            </a:xfrm>
            <a:custGeom>
              <a:avLst/>
              <a:gdLst/>
              <a:ahLst/>
              <a:cxnLst/>
              <a:rect l="0" t="0" r="0" b="0"/>
              <a:pathLst>
                <a:path w="120993" h="319336">
                  <a:moveTo>
                    <a:pt x="10877" y="0"/>
                  </a:moveTo>
                  <a:lnTo>
                    <a:pt x="5031" y="35073"/>
                  </a:lnTo>
                  <a:lnTo>
                    <a:pt x="3309" y="53970"/>
                  </a:lnTo>
                  <a:lnTo>
                    <a:pt x="2161" y="75132"/>
                  </a:lnTo>
                  <a:lnTo>
                    <a:pt x="886" y="120261"/>
                  </a:lnTo>
                  <a:lnTo>
                    <a:pt x="0" y="225283"/>
                  </a:lnTo>
                  <a:lnTo>
                    <a:pt x="3625" y="233387"/>
                  </a:lnTo>
                  <a:lnTo>
                    <a:pt x="9713" y="233896"/>
                  </a:lnTo>
                  <a:lnTo>
                    <a:pt x="17442" y="229341"/>
                  </a:lnTo>
                  <a:lnTo>
                    <a:pt x="25042" y="222634"/>
                  </a:lnTo>
                  <a:lnTo>
                    <a:pt x="32555" y="214491"/>
                  </a:lnTo>
                  <a:lnTo>
                    <a:pt x="40011" y="205393"/>
                  </a:lnTo>
                  <a:lnTo>
                    <a:pt x="47429" y="196881"/>
                  </a:lnTo>
                  <a:lnTo>
                    <a:pt x="54821" y="188759"/>
                  </a:lnTo>
                  <a:lnTo>
                    <a:pt x="62196" y="180897"/>
                  </a:lnTo>
                  <a:lnTo>
                    <a:pt x="70783" y="179326"/>
                  </a:lnTo>
                  <a:lnTo>
                    <a:pt x="80179" y="181950"/>
                  </a:lnTo>
                  <a:lnTo>
                    <a:pt x="90112" y="187369"/>
                  </a:lnTo>
                  <a:lnTo>
                    <a:pt x="96735" y="197099"/>
                  </a:lnTo>
                  <a:lnTo>
                    <a:pt x="101151" y="209704"/>
                  </a:lnTo>
                  <a:lnTo>
                    <a:pt x="104094" y="224224"/>
                  </a:lnTo>
                  <a:lnTo>
                    <a:pt x="106056" y="238799"/>
                  </a:lnTo>
                  <a:lnTo>
                    <a:pt x="107364" y="253409"/>
                  </a:lnTo>
                  <a:lnTo>
                    <a:pt x="120992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721841" y="3953150"/>
              <a:ext cx="100125" cy="154163"/>
            </a:xfrm>
            <a:custGeom>
              <a:avLst/>
              <a:gdLst/>
              <a:ahLst/>
              <a:cxnLst/>
              <a:rect l="0" t="0" r="0" b="0"/>
              <a:pathLst>
                <a:path w="100125" h="154163">
                  <a:moveTo>
                    <a:pt x="89113" y="0"/>
                  </a:moveTo>
                  <a:lnTo>
                    <a:pt x="43133" y="15327"/>
                  </a:lnTo>
                  <a:lnTo>
                    <a:pt x="33990" y="20006"/>
                  </a:lnTo>
                  <a:lnTo>
                    <a:pt x="25447" y="25573"/>
                  </a:lnTo>
                  <a:lnTo>
                    <a:pt x="17305" y="31730"/>
                  </a:lnTo>
                  <a:lnTo>
                    <a:pt x="10653" y="39506"/>
                  </a:lnTo>
                  <a:lnTo>
                    <a:pt x="4995" y="48361"/>
                  </a:lnTo>
                  <a:lnTo>
                    <a:pt x="0" y="57934"/>
                  </a:lnTo>
                  <a:lnTo>
                    <a:pt x="1564" y="63093"/>
                  </a:lnTo>
                  <a:lnTo>
                    <a:pt x="7500" y="65308"/>
                  </a:lnTo>
                  <a:lnTo>
                    <a:pt x="16352" y="65562"/>
                  </a:lnTo>
                  <a:lnTo>
                    <a:pt x="25924" y="63284"/>
                  </a:lnTo>
                  <a:lnTo>
                    <a:pt x="35975" y="59319"/>
                  </a:lnTo>
                  <a:lnTo>
                    <a:pt x="46347" y="54228"/>
                  </a:lnTo>
                  <a:lnTo>
                    <a:pt x="55708" y="48387"/>
                  </a:lnTo>
                  <a:lnTo>
                    <a:pt x="64396" y="42046"/>
                  </a:lnTo>
                  <a:lnTo>
                    <a:pt x="72635" y="35372"/>
                  </a:lnTo>
                  <a:lnTo>
                    <a:pt x="78128" y="37040"/>
                  </a:lnTo>
                  <a:lnTo>
                    <a:pt x="81790" y="44269"/>
                  </a:lnTo>
                  <a:lnTo>
                    <a:pt x="87082" y="68615"/>
                  </a:lnTo>
                  <a:lnTo>
                    <a:pt x="90206" y="83672"/>
                  </a:lnTo>
                  <a:lnTo>
                    <a:pt x="100124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915224" y="3942138"/>
              <a:ext cx="104950" cy="187198"/>
            </a:xfrm>
            <a:custGeom>
              <a:avLst/>
              <a:gdLst/>
              <a:ahLst/>
              <a:cxnLst/>
              <a:rect l="0" t="0" r="0" b="0"/>
              <a:pathLst>
                <a:path w="104950" h="187198">
                  <a:moveTo>
                    <a:pt x="5845" y="0"/>
                  </a:moveTo>
                  <a:lnTo>
                    <a:pt x="5845" y="67152"/>
                  </a:lnTo>
                  <a:lnTo>
                    <a:pt x="4622" y="82697"/>
                  </a:lnTo>
                  <a:lnTo>
                    <a:pt x="2583" y="97954"/>
                  </a:lnTo>
                  <a:lnTo>
                    <a:pt x="0" y="113019"/>
                  </a:lnTo>
                  <a:lnTo>
                    <a:pt x="725" y="119393"/>
                  </a:lnTo>
                  <a:lnTo>
                    <a:pt x="3655" y="119971"/>
                  </a:lnTo>
                  <a:lnTo>
                    <a:pt x="8056" y="116686"/>
                  </a:lnTo>
                  <a:lnTo>
                    <a:pt x="12213" y="108379"/>
                  </a:lnTo>
                  <a:lnTo>
                    <a:pt x="16208" y="96723"/>
                  </a:lnTo>
                  <a:lnTo>
                    <a:pt x="20095" y="82834"/>
                  </a:lnTo>
                  <a:lnTo>
                    <a:pt x="25133" y="69905"/>
                  </a:lnTo>
                  <a:lnTo>
                    <a:pt x="30939" y="57615"/>
                  </a:lnTo>
                  <a:lnTo>
                    <a:pt x="37257" y="45751"/>
                  </a:lnTo>
                  <a:lnTo>
                    <a:pt x="43915" y="35395"/>
                  </a:lnTo>
                  <a:lnTo>
                    <a:pt x="50802" y="26044"/>
                  </a:lnTo>
                  <a:lnTo>
                    <a:pt x="57839" y="17362"/>
                  </a:lnTo>
                  <a:lnTo>
                    <a:pt x="62531" y="16469"/>
                  </a:lnTo>
                  <a:lnTo>
                    <a:pt x="65659" y="20768"/>
                  </a:lnTo>
                  <a:lnTo>
                    <a:pt x="67744" y="28527"/>
                  </a:lnTo>
                  <a:lnTo>
                    <a:pt x="73324" y="46937"/>
                  </a:lnTo>
                  <a:lnTo>
                    <a:pt x="76525" y="56985"/>
                  </a:lnTo>
                  <a:lnTo>
                    <a:pt x="79882" y="69801"/>
                  </a:lnTo>
                  <a:lnTo>
                    <a:pt x="94062" y="131064"/>
                  </a:lnTo>
                  <a:lnTo>
                    <a:pt x="104949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119278" y="3710895"/>
              <a:ext cx="11012" cy="55059"/>
            </a:xfrm>
            <a:custGeom>
              <a:avLst/>
              <a:gdLst/>
              <a:ahLst/>
              <a:cxnLst/>
              <a:rect l="0" t="0" r="0" b="0"/>
              <a:pathLst>
                <a:path w="11012" h="55059">
                  <a:moveTo>
                    <a:pt x="11011" y="0"/>
                  </a:moveTo>
                  <a:lnTo>
                    <a:pt x="7749" y="9789"/>
                  </a:lnTo>
                  <a:lnTo>
                    <a:pt x="0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207370" y="3743930"/>
              <a:ext cx="11013" cy="66071"/>
            </a:xfrm>
            <a:custGeom>
              <a:avLst/>
              <a:gdLst/>
              <a:ahLst/>
              <a:cxnLst/>
              <a:rect l="0" t="0" r="0" b="0"/>
              <a:pathLst>
                <a:path w="11013" h="66071">
                  <a:moveTo>
                    <a:pt x="11012" y="0"/>
                  </a:moveTo>
                  <a:lnTo>
                    <a:pt x="7749" y="16314"/>
                  </a:lnTo>
                  <a:lnTo>
                    <a:pt x="0" y="66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1108970" y="4756994"/>
            <a:ext cx="2690973" cy="550579"/>
            <a:chOff x="1108970" y="4756994"/>
            <a:chExt cx="2690973" cy="550579"/>
          </a:xfrm>
        </p:grpSpPr>
        <p:sp>
          <p:nvSpPr>
            <p:cNvPr id="116" name="Freeform 115"/>
            <p:cNvSpPr/>
            <p:nvPr/>
          </p:nvSpPr>
          <p:spPr>
            <a:xfrm>
              <a:off x="1108970" y="4900144"/>
              <a:ext cx="290453" cy="341359"/>
            </a:xfrm>
            <a:custGeom>
              <a:avLst/>
              <a:gdLst/>
              <a:ahLst/>
              <a:cxnLst/>
              <a:rect l="0" t="0" r="0" b="0"/>
              <a:pathLst>
                <a:path w="290453" h="341359">
                  <a:moveTo>
                    <a:pt x="290452" y="0"/>
                  </a:moveTo>
                  <a:lnTo>
                    <a:pt x="272915" y="11691"/>
                  </a:lnTo>
                  <a:lnTo>
                    <a:pt x="262855" y="16359"/>
                  </a:lnTo>
                  <a:lnTo>
                    <a:pt x="251255" y="20694"/>
                  </a:lnTo>
                  <a:lnTo>
                    <a:pt x="238627" y="24807"/>
                  </a:lnTo>
                  <a:lnTo>
                    <a:pt x="224091" y="28773"/>
                  </a:lnTo>
                  <a:lnTo>
                    <a:pt x="208282" y="32641"/>
                  </a:lnTo>
                  <a:lnTo>
                    <a:pt x="111524" y="55024"/>
                  </a:lnTo>
                  <a:lnTo>
                    <a:pt x="94086" y="58706"/>
                  </a:lnTo>
                  <a:lnTo>
                    <a:pt x="78790" y="62384"/>
                  </a:lnTo>
                  <a:lnTo>
                    <a:pt x="64922" y="66059"/>
                  </a:lnTo>
                  <a:lnTo>
                    <a:pt x="39725" y="73406"/>
                  </a:lnTo>
                  <a:lnTo>
                    <a:pt x="16291" y="80750"/>
                  </a:lnTo>
                  <a:lnTo>
                    <a:pt x="8574" y="88091"/>
                  </a:lnTo>
                  <a:lnTo>
                    <a:pt x="3429" y="97880"/>
                  </a:lnTo>
                  <a:lnTo>
                    <a:pt x="0" y="109299"/>
                  </a:lnTo>
                  <a:lnTo>
                    <a:pt x="160" y="119360"/>
                  </a:lnTo>
                  <a:lnTo>
                    <a:pt x="2714" y="128513"/>
                  </a:lnTo>
                  <a:lnTo>
                    <a:pt x="6864" y="137063"/>
                  </a:lnTo>
                  <a:lnTo>
                    <a:pt x="13301" y="146433"/>
                  </a:lnTo>
                  <a:lnTo>
                    <a:pt x="21262" y="156350"/>
                  </a:lnTo>
                  <a:lnTo>
                    <a:pt x="30241" y="166632"/>
                  </a:lnTo>
                  <a:lnTo>
                    <a:pt x="38673" y="175934"/>
                  </a:lnTo>
                  <a:lnTo>
                    <a:pt x="54569" y="192795"/>
                  </a:lnTo>
                  <a:lnTo>
                    <a:pt x="95379" y="234276"/>
                  </a:lnTo>
                  <a:lnTo>
                    <a:pt x="154182" y="293175"/>
                  </a:lnTo>
                  <a:lnTo>
                    <a:pt x="162900" y="299448"/>
                  </a:lnTo>
                  <a:lnTo>
                    <a:pt x="172383" y="304854"/>
                  </a:lnTo>
                  <a:lnTo>
                    <a:pt x="182375" y="309681"/>
                  </a:lnTo>
                  <a:lnTo>
                    <a:pt x="191484" y="315346"/>
                  </a:lnTo>
                  <a:lnTo>
                    <a:pt x="200003" y="321570"/>
                  </a:lnTo>
                  <a:lnTo>
                    <a:pt x="224383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806850" y="4756994"/>
              <a:ext cx="11012" cy="44047"/>
            </a:xfrm>
            <a:custGeom>
              <a:avLst/>
              <a:gdLst/>
              <a:ahLst/>
              <a:cxnLst/>
              <a:rect l="0" t="0" r="0" b="0"/>
              <a:pathLst>
                <a:path w="11012" h="44047">
                  <a:moveTo>
                    <a:pt x="11011" y="0"/>
                  </a:moveTo>
                  <a:lnTo>
                    <a:pt x="0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872919" y="4756994"/>
              <a:ext cx="11013" cy="77082"/>
            </a:xfrm>
            <a:custGeom>
              <a:avLst/>
              <a:gdLst/>
              <a:ahLst/>
              <a:cxnLst/>
              <a:rect l="0" t="0" r="0" b="0"/>
              <a:pathLst>
                <a:path w="11013" h="77082">
                  <a:moveTo>
                    <a:pt x="11012" y="0"/>
                  </a:moveTo>
                  <a:lnTo>
                    <a:pt x="5166" y="17537"/>
                  </a:lnTo>
                  <a:lnTo>
                    <a:pt x="3444" y="27597"/>
                  </a:lnTo>
                  <a:lnTo>
                    <a:pt x="2296" y="39198"/>
                  </a:lnTo>
                  <a:lnTo>
                    <a:pt x="0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060116" y="4756994"/>
              <a:ext cx="11012" cy="550579"/>
            </a:xfrm>
            <a:custGeom>
              <a:avLst/>
              <a:gdLst/>
              <a:ahLst/>
              <a:cxnLst/>
              <a:rect l="0" t="0" r="0" b="0"/>
              <a:pathLst>
                <a:path w="11012" h="550579">
                  <a:moveTo>
                    <a:pt x="0" y="0"/>
                  </a:moveTo>
                  <a:lnTo>
                    <a:pt x="0" y="72998"/>
                  </a:lnTo>
                  <a:lnTo>
                    <a:pt x="1223" y="90264"/>
                  </a:lnTo>
                  <a:lnTo>
                    <a:pt x="3262" y="106669"/>
                  </a:lnTo>
                  <a:lnTo>
                    <a:pt x="5845" y="122500"/>
                  </a:lnTo>
                  <a:lnTo>
                    <a:pt x="7567" y="139171"/>
                  </a:lnTo>
                  <a:lnTo>
                    <a:pt x="8715" y="156403"/>
                  </a:lnTo>
                  <a:lnTo>
                    <a:pt x="9481" y="174008"/>
                  </a:lnTo>
                  <a:lnTo>
                    <a:pt x="10331" y="209884"/>
                  </a:lnTo>
                  <a:lnTo>
                    <a:pt x="11011" y="5505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148208" y="5076343"/>
              <a:ext cx="75389" cy="165160"/>
            </a:xfrm>
            <a:custGeom>
              <a:avLst/>
              <a:gdLst/>
              <a:ahLst/>
              <a:cxnLst/>
              <a:rect l="0" t="0" r="0" b="0"/>
              <a:pathLst>
                <a:path w="75389" h="165160">
                  <a:moveTo>
                    <a:pt x="0" y="44032"/>
                  </a:moveTo>
                  <a:lnTo>
                    <a:pt x="29228" y="38187"/>
                  </a:lnTo>
                  <a:lnTo>
                    <a:pt x="41509" y="35241"/>
                  </a:lnTo>
                  <a:lnTo>
                    <a:pt x="53366" y="32054"/>
                  </a:lnTo>
                  <a:lnTo>
                    <a:pt x="64942" y="28706"/>
                  </a:lnTo>
                  <a:lnTo>
                    <a:pt x="71435" y="22803"/>
                  </a:lnTo>
                  <a:lnTo>
                    <a:pt x="74541" y="15197"/>
                  </a:lnTo>
                  <a:lnTo>
                    <a:pt x="75388" y="6456"/>
                  </a:lnTo>
                  <a:lnTo>
                    <a:pt x="71058" y="1853"/>
                  </a:lnTo>
                  <a:lnTo>
                    <a:pt x="63278" y="7"/>
                  </a:lnTo>
                  <a:lnTo>
                    <a:pt x="53197" y="0"/>
                  </a:lnTo>
                  <a:lnTo>
                    <a:pt x="45253" y="3666"/>
                  </a:lnTo>
                  <a:lnTo>
                    <a:pt x="38733" y="9780"/>
                  </a:lnTo>
                  <a:lnTo>
                    <a:pt x="33163" y="17527"/>
                  </a:lnTo>
                  <a:lnTo>
                    <a:pt x="29450" y="28809"/>
                  </a:lnTo>
                  <a:lnTo>
                    <a:pt x="26974" y="42448"/>
                  </a:lnTo>
                  <a:lnTo>
                    <a:pt x="25324" y="57658"/>
                  </a:lnTo>
                  <a:lnTo>
                    <a:pt x="25447" y="72692"/>
                  </a:lnTo>
                  <a:lnTo>
                    <a:pt x="26753" y="87610"/>
                  </a:lnTo>
                  <a:lnTo>
                    <a:pt x="28847" y="102448"/>
                  </a:lnTo>
                  <a:lnTo>
                    <a:pt x="33914" y="116011"/>
                  </a:lnTo>
                  <a:lnTo>
                    <a:pt x="40962" y="128723"/>
                  </a:lnTo>
                  <a:lnTo>
                    <a:pt x="66070" y="1651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313382" y="5097098"/>
              <a:ext cx="99105" cy="184275"/>
            </a:xfrm>
            <a:custGeom>
              <a:avLst/>
              <a:gdLst/>
              <a:ahLst/>
              <a:cxnLst/>
              <a:rect l="0" t="0" r="0" b="0"/>
              <a:pathLst>
                <a:path w="99105" h="184275">
                  <a:moveTo>
                    <a:pt x="99104" y="34289"/>
                  </a:moveTo>
                  <a:lnTo>
                    <a:pt x="93258" y="16752"/>
                  </a:lnTo>
                  <a:lnTo>
                    <a:pt x="87866" y="10363"/>
                  </a:lnTo>
                  <a:lnTo>
                    <a:pt x="80600" y="4880"/>
                  </a:lnTo>
                  <a:lnTo>
                    <a:pt x="72086" y="0"/>
                  </a:lnTo>
                  <a:lnTo>
                    <a:pt x="65186" y="418"/>
                  </a:lnTo>
                  <a:lnTo>
                    <a:pt x="59363" y="4368"/>
                  </a:lnTo>
                  <a:lnTo>
                    <a:pt x="54257" y="10671"/>
                  </a:lnTo>
                  <a:lnTo>
                    <a:pt x="50853" y="20991"/>
                  </a:lnTo>
                  <a:lnTo>
                    <a:pt x="48584" y="33988"/>
                  </a:lnTo>
                  <a:lnTo>
                    <a:pt x="47071" y="48770"/>
                  </a:lnTo>
                  <a:lnTo>
                    <a:pt x="48510" y="64743"/>
                  </a:lnTo>
                  <a:lnTo>
                    <a:pt x="51916" y="81509"/>
                  </a:lnTo>
                  <a:lnTo>
                    <a:pt x="65138" y="131071"/>
                  </a:lnTo>
                  <a:lnTo>
                    <a:pt x="69119" y="146527"/>
                  </a:lnTo>
                  <a:lnTo>
                    <a:pt x="69326" y="159278"/>
                  </a:lnTo>
                  <a:lnTo>
                    <a:pt x="67017" y="170226"/>
                  </a:lnTo>
                  <a:lnTo>
                    <a:pt x="63030" y="179971"/>
                  </a:lnTo>
                  <a:lnTo>
                    <a:pt x="57926" y="184021"/>
                  </a:lnTo>
                  <a:lnTo>
                    <a:pt x="52075" y="184274"/>
                  </a:lnTo>
                  <a:lnTo>
                    <a:pt x="45729" y="181996"/>
                  </a:lnTo>
                  <a:lnTo>
                    <a:pt x="39050" y="178030"/>
                  </a:lnTo>
                  <a:lnTo>
                    <a:pt x="32151" y="172939"/>
                  </a:lnTo>
                  <a:lnTo>
                    <a:pt x="0" y="1444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489567" y="5146841"/>
              <a:ext cx="99105" cy="152454"/>
            </a:xfrm>
            <a:custGeom>
              <a:avLst/>
              <a:gdLst/>
              <a:ahLst/>
              <a:cxnLst/>
              <a:rect l="0" t="0" r="0" b="0"/>
              <a:pathLst>
                <a:path w="99105" h="152454">
                  <a:moveTo>
                    <a:pt x="99104" y="50615"/>
                  </a:moveTo>
                  <a:lnTo>
                    <a:pt x="83777" y="4636"/>
                  </a:lnTo>
                  <a:lnTo>
                    <a:pt x="79098" y="386"/>
                  </a:lnTo>
                  <a:lnTo>
                    <a:pt x="73531" y="0"/>
                  </a:lnTo>
                  <a:lnTo>
                    <a:pt x="67373" y="2190"/>
                  </a:lnTo>
                  <a:lnTo>
                    <a:pt x="63268" y="8543"/>
                  </a:lnTo>
                  <a:lnTo>
                    <a:pt x="60531" y="17673"/>
                  </a:lnTo>
                  <a:lnTo>
                    <a:pt x="58707" y="28654"/>
                  </a:lnTo>
                  <a:lnTo>
                    <a:pt x="58714" y="39645"/>
                  </a:lnTo>
                  <a:lnTo>
                    <a:pt x="59942" y="50643"/>
                  </a:lnTo>
                  <a:lnTo>
                    <a:pt x="61984" y="61645"/>
                  </a:lnTo>
                  <a:lnTo>
                    <a:pt x="63346" y="73874"/>
                  </a:lnTo>
                  <a:lnTo>
                    <a:pt x="64254" y="86921"/>
                  </a:lnTo>
                  <a:lnTo>
                    <a:pt x="64859" y="100513"/>
                  </a:lnTo>
                  <a:lnTo>
                    <a:pt x="65531" y="128665"/>
                  </a:lnTo>
                  <a:lnTo>
                    <a:pt x="65710" y="143024"/>
                  </a:lnTo>
                  <a:lnTo>
                    <a:pt x="63383" y="150150"/>
                  </a:lnTo>
                  <a:lnTo>
                    <a:pt x="59384" y="152453"/>
                  </a:lnTo>
                  <a:lnTo>
                    <a:pt x="54271" y="151542"/>
                  </a:lnTo>
                  <a:lnTo>
                    <a:pt x="48416" y="148487"/>
                  </a:lnTo>
                  <a:lnTo>
                    <a:pt x="42065" y="144004"/>
                  </a:lnTo>
                  <a:lnTo>
                    <a:pt x="35384" y="138568"/>
                  </a:lnTo>
                  <a:lnTo>
                    <a:pt x="28483" y="131274"/>
                  </a:lnTo>
                  <a:lnTo>
                    <a:pt x="21436" y="122740"/>
                  </a:lnTo>
                  <a:lnTo>
                    <a:pt x="0" y="946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819913" y="5032283"/>
              <a:ext cx="10878" cy="264278"/>
            </a:xfrm>
            <a:custGeom>
              <a:avLst/>
              <a:gdLst/>
              <a:ahLst/>
              <a:cxnLst/>
              <a:rect l="0" t="0" r="0" b="0"/>
              <a:pathLst>
                <a:path w="10878" h="264278">
                  <a:moveTo>
                    <a:pt x="0" y="0"/>
                  </a:moveTo>
                  <a:lnTo>
                    <a:pt x="5846" y="17537"/>
                  </a:lnTo>
                  <a:lnTo>
                    <a:pt x="7568" y="28820"/>
                  </a:lnTo>
                  <a:lnTo>
                    <a:pt x="8716" y="42460"/>
                  </a:lnTo>
                  <a:lnTo>
                    <a:pt x="9481" y="57671"/>
                  </a:lnTo>
                  <a:lnTo>
                    <a:pt x="10332" y="90885"/>
                  </a:lnTo>
                  <a:lnTo>
                    <a:pt x="10877" y="167900"/>
                  </a:lnTo>
                  <a:lnTo>
                    <a:pt x="9699" y="187791"/>
                  </a:lnTo>
                  <a:lnTo>
                    <a:pt x="7690" y="207169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753844" y="5153410"/>
              <a:ext cx="132140" cy="77082"/>
            </a:xfrm>
            <a:custGeom>
              <a:avLst/>
              <a:gdLst/>
              <a:ahLst/>
              <a:cxnLst/>
              <a:rect l="0" t="0" r="0" b="0"/>
              <a:pathLst>
                <a:path w="132140" h="77082">
                  <a:moveTo>
                    <a:pt x="0" y="0"/>
                  </a:moveTo>
                  <a:lnTo>
                    <a:pt x="17537" y="5846"/>
                  </a:lnTo>
                  <a:lnTo>
                    <a:pt x="26373" y="10015"/>
                  </a:lnTo>
                  <a:lnTo>
                    <a:pt x="35935" y="15241"/>
                  </a:lnTo>
                  <a:lnTo>
                    <a:pt x="45980" y="21172"/>
                  </a:lnTo>
                  <a:lnTo>
                    <a:pt x="55123" y="27574"/>
                  </a:lnTo>
                  <a:lnTo>
                    <a:pt x="63666" y="34288"/>
                  </a:lnTo>
                  <a:lnTo>
                    <a:pt x="71808" y="41212"/>
                  </a:lnTo>
                  <a:lnTo>
                    <a:pt x="80907" y="48274"/>
                  </a:lnTo>
                  <a:lnTo>
                    <a:pt x="90643" y="55429"/>
                  </a:lnTo>
                  <a:lnTo>
                    <a:pt x="132139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001852" y="4911156"/>
              <a:ext cx="170432" cy="396417"/>
            </a:xfrm>
            <a:custGeom>
              <a:avLst/>
              <a:gdLst/>
              <a:ahLst/>
              <a:cxnLst/>
              <a:rect l="0" t="0" r="0" b="0"/>
              <a:pathLst>
                <a:path w="170432" h="396417">
                  <a:moveTo>
                    <a:pt x="27281" y="0"/>
                  </a:moveTo>
                  <a:lnTo>
                    <a:pt x="27281" y="23382"/>
                  </a:lnTo>
                  <a:lnTo>
                    <a:pt x="26058" y="37611"/>
                  </a:lnTo>
                  <a:lnTo>
                    <a:pt x="24018" y="54438"/>
                  </a:lnTo>
                  <a:lnTo>
                    <a:pt x="18490" y="92711"/>
                  </a:lnTo>
                  <a:lnTo>
                    <a:pt x="11955" y="134191"/>
                  </a:lnTo>
                  <a:lnTo>
                    <a:pt x="9722" y="155530"/>
                  </a:lnTo>
                  <a:lnTo>
                    <a:pt x="8234" y="177097"/>
                  </a:lnTo>
                  <a:lnTo>
                    <a:pt x="7242" y="198816"/>
                  </a:lnTo>
                  <a:lnTo>
                    <a:pt x="5357" y="218189"/>
                  </a:lnTo>
                  <a:lnTo>
                    <a:pt x="2877" y="235999"/>
                  </a:lnTo>
                  <a:lnTo>
                    <a:pt x="0" y="252766"/>
                  </a:lnTo>
                  <a:lnTo>
                    <a:pt x="1753" y="265168"/>
                  </a:lnTo>
                  <a:lnTo>
                    <a:pt x="6592" y="274659"/>
                  </a:lnTo>
                  <a:lnTo>
                    <a:pt x="13488" y="282210"/>
                  </a:lnTo>
                  <a:lnTo>
                    <a:pt x="20533" y="284797"/>
                  </a:lnTo>
                  <a:lnTo>
                    <a:pt x="27676" y="284075"/>
                  </a:lnTo>
                  <a:lnTo>
                    <a:pt x="34886" y="281146"/>
                  </a:lnTo>
                  <a:lnTo>
                    <a:pt x="42139" y="275523"/>
                  </a:lnTo>
                  <a:lnTo>
                    <a:pt x="49421" y="268104"/>
                  </a:lnTo>
                  <a:lnTo>
                    <a:pt x="56723" y="259487"/>
                  </a:lnTo>
                  <a:lnTo>
                    <a:pt x="65262" y="254967"/>
                  </a:lnTo>
                  <a:lnTo>
                    <a:pt x="74625" y="253176"/>
                  </a:lnTo>
                  <a:lnTo>
                    <a:pt x="84537" y="253206"/>
                  </a:lnTo>
                  <a:lnTo>
                    <a:pt x="93592" y="255673"/>
                  </a:lnTo>
                  <a:lnTo>
                    <a:pt x="102076" y="259764"/>
                  </a:lnTo>
                  <a:lnTo>
                    <a:pt x="110179" y="264939"/>
                  </a:lnTo>
                  <a:lnTo>
                    <a:pt x="116805" y="273283"/>
                  </a:lnTo>
                  <a:lnTo>
                    <a:pt x="122445" y="283740"/>
                  </a:lnTo>
                  <a:lnTo>
                    <a:pt x="127429" y="295605"/>
                  </a:lnTo>
                  <a:lnTo>
                    <a:pt x="133199" y="308409"/>
                  </a:lnTo>
                  <a:lnTo>
                    <a:pt x="146134" y="335686"/>
                  </a:lnTo>
                  <a:lnTo>
                    <a:pt x="151786" y="348588"/>
                  </a:lnTo>
                  <a:lnTo>
                    <a:pt x="156778" y="360860"/>
                  </a:lnTo>
                  <a:lnTo>
                    <a:pt x="170431" y="396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236482" y="5186445"/>
              <a:ext cx="100976" cy="110116"/>
            </a:xfrm>
            <a:custGeom>
              <a:avLst/>
              <a:gdLst/>
              <a:ahLst/>
              <a:cxnLst/>
              <a:rect l="0" t="0" r="0" b="0"/>
              <a:pathLst>
                <a:path w="100976" h="110116">
                  <a:moveTo>
                    <a:pt x="67940" y="0"/>
                  </a:moveTo>
                  <a:lnTo>
                    <a:pt x="44558" y="5845"/>
                  </a:lnTo>
                  <a:lnTo>
                    <a:pt x="35223" y="11238"/>
                  </a:lnTo>
                  <a:lnTo>
                    <a:pt x="26552" y="18503"/>
                  </a:lnTo>
                  <a:lnTo>
                    <a:pt x="18325" y="27018"/>
                  </a:lnTo>
                  <a:lnTo>
                    <a:pt x="11617" y="36364"/>
                  </a:lnTo>
                  <a:lnTo>
                    <a:pt x="5921" y="46266"/>
                  </a:lnTo>
                  <a:lnTo>
                    <a:pt x="901" y="56538"/>
                  </a:lnTo>
                  <a:lnTo>
                    <a:pt x="0" y="65832"/>
                  </a:lnTo>
                  <a:lnTo>
                    <a:pt x="1847" y="74476"/>
                  </a:lnTo>
                  <a:lnTo>
                    <a:pt x="5526" y="82685"/>
                  </a:lnTo>
                  <a:lnTo>
                    <a:pt x="12872" y="86935"/>
                  </a:lnTo>
                  <a:lnTo>
                    <a:pt x="22663" y="88544"/>
                  </a:lnTo>
                  <a:lnTo>
                    <a:pt x="34085" y="88393"/>
                  </a:lnTo>
                  <a:lnTo>
                    <a:pt x="44147" y="84622"/>
                  </a:lnTo>
                  <a:lnTo>
                    <a:pt x="53301" y="78438"/>
                  </a:lnTo>
                  <a:lnTo>
                    <a:pt x="61851" y="70644"/>
                  </a:lnTo>
                  <a:lnTo>
                    <a:pt x="77877" y="55459"/>
                  </a:lnTo>
                  <a:lnTo>
                    <a:pt x="85576" y="47985"/>
                  </a:lnTo>
                  <a:lnTo>
                    <a:pt x="90709" y="47895"/>
                  </a:lnTo>
                  <a:lnTo>
                    <a:pt x="94131" y="52730"/>
                  </a:lnTo>
                  <a:lnTo>
                    <a:pt x="100975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403526" y="5158574"/>
              <a:ext cx="176186" cy="126976"/>
            </a:xfrm>
            <a:custGeom>
              <a:avLst/>
              <a:gdLst/>
              <a:ahLst/>
              <a:cxnLst/>
              <a:rect l="0" t="0" r="0" b="0"/>
              <a:pathLst>
                <a:path w="176186" h="126976">
                  <a:moveTo>
                    <a:pt x="0" y="5847"/>
                  </a:moveTo>
                  <a:lnTo>
                    <a:pt x="11691" y="29230"/>
                  </a:lnTo>
                  <a:lnTo>
                    <a:pt x="15135" y="41012"/>
                  </a:lnTo>
                  <a:lnTo>
                    <a:pt x="17431" y="53761"/>
                  </a:lnTo>
                  <a:lnTo>
                    <a:pt x="18962" y="67154"/>
                  </a:lnTo>
                  <a:lnTo>
                    <a:pt x="22429" y="78529"/>
                  </a:lnTo>
                  <a:lnTo>
                    <a:pt x="27188" y="88561"/>
                  </a:lnTo>
                  <a:lnTo>
                    <a:pt x="32808" y="97695"/>
                  </a:lnTo>
                  <a:lnTo>
                    <a:pt x="39001" y="100114"/>
                  </a:lnTo>
                  <a:lnTo>
                    <a:pt x="45577" y="98056"/>
                  </a:lnTo>
                  <a:lnTo>
                    <a:pt x="52408" y="93013"/>
                  </a:lnTo>
                  <a:lnTo>
                    <a:pt x="59409" y="85981"/>
                  </a:lnTo>
                  <a:lnTo>
                    <a:pt x="66523" y="77623"/>
                  </a:lnTo>
                  <a:lnTo>
                    <a:pt x="73713" y="68380"/>
                  </a:lnTo>
                  <a:lnTo>
                    <a:pt x="80953" y="58547"/>
                  </a:lnTo>
                  <a:lnTo>
                    <a:pt x="95523" y="37834"/>
                  </a:lnTo>
                  <a:lnTo>
                    <a:pt x="117483" y="5537"/>
                  </a:lnTo>
                  <a:lnTo>
                    <a:pt x="124816" y="747"/>
                  </a:lnTo>
                  <a:lnTo>
                    <a:pt x="132151" y="0"/>
                  </a:lnTo>
                  <a:lnTo>
                    <a:pt x="139488" y="1949"/>
                  </a:lnTo>
                  <a:lnTo>
                    <a:pt x="145603" y="8143"/>
                  </a:lnTo>
                  <a:lnTo>
                    <a:pt x="150903" y="17166"/>
                  </a:lnTo>
                  <a:lnTo>
                    <a:pt x="155660" y="28075"/>
                  </a:lnTo>
                  <a:lnTo>
                    <a:pt x="160054" y="40242"/>
                  </a:lnTo>
                  <a:lnTo>
                    <a:pt x="164208" y="53248"/>
                  </a:lnTo>
                  <a:lnTo>
                    <a:pt x="176185" y="1269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3700838" y="4812052"/>
              <a:ext cx="1" cy="11012"/>
            </a:xfrm>
            <a:custGeom>
              <a:avLst/>
              <a:gdLst/>
              <a:ahLst/>
              <a:cxnLst/>
              <a:rect l="0" t="0" r="0" b="0"/>
              <a:pathLst>
                <a:path w="1" h="11012">
                  <a:moveTo>
                    <a:pt x="0" y="0"/>
                  </a:move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777919" y="4790028"/>
              <a:ext cx="22024" cy="110117"/>
            </a:xfrm>
            <a:custGeom>
              <a:avLst/>
              <a:gdLst/>
              <a:ahLst/>
              <a:cxnLst/>
              <a:rect l="0" t="0" r="0" b="0"/>
              <a:pathLst>
                <a:path w="22024" h="110117">
                  <a:moveTo>
                    <a:pt x="0" y="0"/>
                  </a:moveTo>
                  <a:lnTo>
                    <a:pt x="5846" y="17538"/>
                  </a:lnTo>
                  <a:lnTo>
                    <a:pt x="8791" y="27598"/>
                  </a:lnTo>
                  <a:lnTo>
                    <a:pt x="11978" y="39198"/>
                  </a:lnTo>
                  <a:lnTo>
                    <a:pt x="22023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5755158" y="1920149"/>
            <a:ext cx="1271173" cy="436325"/>
            <a:chOff x="5755158" y="1920149"/>
            <a:chExt cx="1271173" cy="436325"/>
          </a:xfrm>
        </p:grpSpPr>
        <p:sp>
          <p:nvSpPr>
            <p:cNvPr id="131" name="Freeform 130"/>
            <p:cNvSpPr/>
            <p:nvPr/>
          </p:nvSpPr>
          <p:spPr>
            <a:xfrm>
              <a:off x="5755158" y="1938034"/>
              <a:ext cx="267073" cy="282232"/>
            </a:xfrm>
            <a:custGeom>
              <a:avLst/>
              <a:gdLst/>
              <a:ahLst/>
              <a:cxnLst/>
              <a:rect l="0" t="0" r="0" b="0"/>
              <a:pathLst>
                <a:path w="267073" h="282232">
                  <a:moveTo>
                    <a:pt x="48888" y="0"/>
                  </a:moveTo>
                  <a:lnTo>
                    <a:pt x="37197" y="23383"/>
                  </a:lnTo>
                  <a:lnTo>
                    <a:pt x="32529" y="35165"/>
                  </a:lnTo>
                  <a:lnTo>
                    <a:pt x="28194" y="47913"/>
                  </a:lnTo>
                  <a:lnTo>
                    <a:pt x="16248" y="85976"/>
                  </a:lnTo>
                  <a:lnTo>
                    <a:pt x="12446" y="97693"/>
                  </a:lnTo>
                  <a:lnTo>
                    <a:pt x="8688" y="111622"/>
                  </a:lnTo>
                  <a:lnTo>
                    <a:pt x="4959" y="127025"/>
                  </a:lnTo>
                  <a:lnTo>
                    <a:pt x="1249" y="143412"/>
                  </a:lnTo>
                  <a:lnTo>
                    <a:pt x="0" y="160454"/>
                  </a:lnTo>
                  <a:lnTo>
                    <a:pt x="391" y="177933"/>
                  </a:lnTo>
                  <a:lnTo>
                    <a:pt x="1875" y="195703"/>
                  </a:lnTo>
                  <a:lnTo>
                    <a:pt x="6534" y="212444"/>
                  </a:lnTo>
                  <a:lnTo>
                    <a:pt x="13311" y="228498"/>
                  </a:lnTo>
                  <a:lnTo>
                    <a:pt x="21500" y="244095"/>
                  </a:lnTo>
                  <a:lnTo>
                    <a:pt x="33077" y="255717"/>
                  </a:lnTo>
                  <a:lnTo>
                    <a:pt x="46911" y="264688"/>
                  </a:lnTo>
                  <a:lnTo>
                    <a:pt x="62252" y="271892"/>
                  </a:lnTo>
                  <a:lnTo>
                    <a:pt x="79821" y="276695"/>
                  </a:lnTo>
                  <a:lnTo>
                    <a:pt x="98874" y="279897"/>
                  </a:lnTo>
                  <a:lnTo>
                    <a:pt x="118917" y="282032"/>
                  </a:lnTo>
                  <a:lnTo>
                    <a:pt x="135950" y="282231"/>
                  </a:lnTo>
                  <a:lnTo>
                    <a:pt x="150976" y="281141"/>
                  </a:lnTo>
                  <a:lnTo>
                    <a:pt x="164663" y="279190"/>
                  </a:lnTo>
                  <a:lnTo>
                    <a:pt x="178682" y="274219"/>
                  </a:lnTo>
                  <a:lnTo>
                    <a:pt x="192923" y="267235"/>
                  </a:lnTo>
                  <a:lnTo>
                    <a:pt x="207310" y="258908"/>
                  </a:lnTo>
                  <a:lnTo>
                    <a:pt x="219349" y="250910"/>
                  </a:lnTo>
                  <a:lnTo>
                    <a:pt x="229822" y="243131"/>
                  </a:lnTo>
                  <a:lnTo>
                    <a:pt x="239251" y="235498"/>
                  </a:lnTo>
                  <a:lnTo>
                    <a:pt x="247984" y="226738"/>
                  </a:lnTo>
                  <a:lnTo>
                    <a:pt x="256253" y="217229"/>
                  </a:lnTo>
                  <a:lnTo>
                    <a:pt x="264212" y="207218"/>
                  </a:lnTo>
                  <a:lnTo>
                    <a:pt x="267072" y="198097"/>
                  </a:lnTo>
                  <a:lnTo>
                    <a:pt x="266531" y="189570"/>
                  </a:lnTo>
                  <a:lnTo>
                    <a:pt x="263723" y="181438"/>
                  </a:lnTo>
                  <a:lnTo>
                    <a:pt x="258181" y="177240"/>
                  </a:lnTo>
                  <a:lnTo>
                    <a:pt x="250816" y="175665"/>
                  </a:lnTo>
                  <a:lnTo>
                    <a:pt x="242235" y="175838"/>
                  </a:lnTo>
                  <a:lnTo>
                    <a:pt x="231620" y="178401"/>
                  </a:lnTo>
                  <a:lnTo>
                    <a:pt x="219650" y="182556"/>
                  </a:lnTo>
                  <a:lnTo>
                    <a:pt x="206776" y="187774"/>
                  </a:lnTo>
                  <a:lnTo>
                    <a:pt x="194522" y="193699"/>
                  </a:lnTo>
                  <a:lnTo>
                    <a:pt x="182683" y="200096"/>
                  </a:lnTo>
                  <a:lnTo>
                    <a:pt x="171119" y="206808"/>
                  </a:lnTo>
                  <a:lnTo>
                    <a:pt x="145221" y="220791"/>
                  </a:lnTo>
                  <a:lnTo>
                    <a:pt x="131462" y="227945"/>
                  </a:lnTo>
                  <a:lnTo>
                    <a:pt x="119843" y="235162"/>
                  </a:lnTo>
                  <a:lnTo>
                    <a:pt x="109651" y="242420"/>
                  </a:lnTo>
                  <a:lnTo>
                    <a:pt x="5990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250174" y="1993092"/>
              <a:ext cx="313671" cy="187198"/>
            </a:xfrm>
            <a:custGeom>
              <a:avLst/>
              <a:gdLst/>
              <a:ahLst/>
              <a:cxnLst/>
              <a:rect l="0" t="0" r="0" b="0"/>
              <a:pathLst>
                <a:path w="313671" h="187198">
                  <a:moveTo>
                    <a:pt x="148497" y="0"/>
                  </a:moveTo>
                  <a:lnTo>
                    <a:pt x="111998" y="36499"/>
                  </a:lnTo>
                  <a:lnTo>
                    <a:pt x="99694" y="46356"/>
                  </a:lnTo>
                  <a:lnTo>
                    <a:pt x="85374" y="56597"/>
                  </a:lnTo>
                  <a:lnTo>
                    <a:pt x="69710" y="67096"/>
                  </a:lnTo>
                  <a:lnTo>
                    <a:pt x="55596" y="77765"/>
                  </a:lnTo>
                  <a:lnTo>
                    <a:pt x="42517" y="88549"/>
                  </a:lnTo>
                  <a:lnTo>
                    <a:pt x="30127" y="99408"/>
                  </a:lnTo>
                  <a:lnTo>
                    <a:pt x="19420" y="110318"/>
                  </a:lnTo>
                  <a:lnTo>
                    <a:pt x="9835" y="121263"/>
                  </a:lnTo>
                  <a:lnTo>
                    <a:pt x="998" y="132229"/>
                  </a:lnTo>
                  <a:lnTo>
                    <a:pt x="0" y="140763"/>
                  </a:lnTo>
                  <a:lnTo>
                    <a:pt x="4230" y="147677"/>
                  </a:lnTo>
                  <a:lnTo>
                    <a:pt x="11943" y="153509"/>
                  </a:lnTo>
                  <a:lnTo>
                    <a:pt x="23203" y="158621"/>
                  </a:lnTo>
                  <a:lnTo>
                    <a:pt x="36826" y="163252"/>
                  </a:lnTo>
                  <a:lnTo>
                    <a:pt x="52026" y="167563"/>
                  </a:lnTo>
                  <a:lnTo>
                    <a:pt x="70725" y="170437"/>
                  </a:lnTo>
                  <a:lnTo>
                    <a:pt x="91754" y="172353"/>
                  </a:lnTo>
                  <a:lnTo>
                    <a:pt x="114339" y="173630"/>
                  </a:lnTo>
                  <a:lnTo>
                    <a:pt x="159009" y="175050"/>
                  </a:lnTo>
                  <a:lnTo>
                    <a:pt x="181199" y="175428"/>
                  </a:lnTo>
                  <a:lnTo>
                    <a:pt x="199662" y="176904"/>
                  </a:lnTo>
                  <a:lnTo>
                    <a:pt x="215642" y="179111"/>
                  </a:lnTo>
                  <a:lnTo>
                    <a:pt x="229966" y="181806"/>
                  </a:lnTo>
                  <a:lnTo>
                    <a:pt x="245632" y="183603"/>
                  </a:lnTo>
                  <a:lnTo>
                    <a:pt x="262194" y="184801"/>
                  </a:lnTo>
                  <a:lnTo>
                    <a:pt x="31367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739687" y="1920149"/>
              <a:ext cx="286644" cy="436325"/>
            </a:xfrm>
            <a:custGeom>
              <a:avLst/>
              <a:gdLst/>
              <a:ahLst/>
              <a:cxnLst/>
              <a:rect l="0" t="0" r="0" b="0"/>
              <a:pathLst>
                <a:path w="286644" h="436325">
                  <a:moveTo>
                    <a:pt x="242596" y="72943"/>
                  </a:moveTo>
                  <a:lnTo>
                    <a:pt x="236751" y="55406"/>
                  </a:lnTo>
                  <a:lnTo>
                    <a:pt x="231358" y="47793"/>
                  </a:lnTo>
                  <a:lnTo>
                    <a:pt x="224093" y="40271"/>
                  </a:lnTo>
                  <a:lnTo>
                    <a:pt x="215579" y="32809"/>
                  </a:lnTo>
                  <a:lnTo>
                    <a:pt x="205009" y="25387"/>
                  </a:lnTo>
                  <a:lnTo>
                    <a:pt x="193068" y="17993"/>
                  </a:lnTo>
                  <a:lnTo>
                    <a:pt x="180213" y="10616"/>
                  </a:lnTo>
                  <a:lnTo>
                    <a:pt x="164302" y="5698"/>
                  </a:lnTo>
                  <a:lnTo>
                    <a:pt x="146354" y="2419"/>
                  </a:lnTo>
                  <a:lnTo>
                    <a:pt x="127048" y="233"/>
                  </a:lnTo>
                  <a:lnTo>
                    <a:pt x="108059" y="0"/>
                  </a:lnTo>
                  <a:lnTo>
                    <a:pt x="89282" y="1068"/>
                  </a:lnTo>
                  <a:lnTo>
                    <a:pt x="70647" y="3003"/>
                  </a:lnTo>
                  <a:lnTo>
                    <a:pt x="55777" y="6740"/>
                  </a:lnTo>
                  <a:lnTo>
                    <a:pt x="43416" y="11679"/>
                  </a:lnTo>
                  <a:lnTo>
                    <a:pt x="32729" y="17418"/>
                  </a:lnTo>
                  <a:lnTo>
                    <a:pt x="23157" y="24915"/>
                  </a:lnTo>
                  <a:lnTo>
                    <a:pt x="14328" y="33583"/>
                  </a:lnTo>
                  <a:lnTo>
                    <a:pt x="5996" y="43033"/>
                  </a:lnTo>
                  <a:lnTo>
                    <a:pt x="1664" y="54226"/>
                  </a:lnTo>
                  <a:lnTo>
                    <a:pt x="0" y="66583"/>
                  </a:lnTo>
                  <a:lnTo>
                    <a:pt x="114" y="79714"/>
                  </a:lnTo>
                  <a:lnTo>
                    <a:pt x="2637" y="92139"/>
                  </a:lnTo>
                  <a:lnTo>
                    <a:pt x="6767" y="104093"/>
                  </a:lnTo>
                  <a:lnTo>
                    <a:pt x="11966" y="115733"/>
                  </a:lnTo>
                  <a:lnTo>
                    <a:pt x="19103" y="124716"/>
                  </a:lnTo>
                  <a:lnTo>
                    <a:pt x="27531" y="131929"/>
                  </a:lnTo>
                  <a:lnTo>
                    <a:pt x="36821" y="137960"/>
                  </a:lnTo>
                  <a:lnTo>
                    <a:pt x="49131" y="143205"/>
                  </a:lnTo>
                  <a:lnTo>
                    <a:pt x="63456" y="147925"/>
                  </a:lnTo>
                  <a:lnTo>
                    <a:pt x="79123" y="152295"/>
                  </a:lnTo>
                  <a:lnTo>
                    <a:pt x="95686" y="155209"/>
                  </a:lnTo>
                  <a:lnTo>
                    <a:pt x="112845" y="157151"/>
                  </a:lnTo>
                  <a:lnTo>
                    <a:pt x="130402" y="158446"/>
                  </a:lnTo>
                  <a:lnTo>
                    <a:pt x="147001" y="156862"/>
                  </a:lnTo>
                  <a:lnTo>
                    <a:pt x="162960" y="153359"/>
                  </a:lnTo>
                  <a:lnTo>
                    <a:pt x="178494" y="148577"/>
                  </a:lnTo>
                  <a:lnTo>
                    <a:pt x="191297" y="142942"/>
                  </a:lnTo>
                  <a:lnTo>
                    <a:pt x="202279" y="136738"/>
                  </a:lnTo>
                  <a:lnTo>
                    <a:pt x="212048" y="130155"/>
                  </a:lnTo>
                  <a:lnTo>
                    <a:pt x="219783" y="122096"/>
                  </a:lnTo>
                  <a:lnTo>
                    <a:pt x="226164" y="113053"/>
                  </a:lnTo>
                  <a:lnTo>
                    <a:pt x="231641" y="103353"/>
                  </a:lnTo>
                  <a:lnTo>
                    <a:pt x="236517" y="103005"/>
                  </a:lnTo>
                  <a:lnTo>
                    <a:pt x="240990" y="108890"/>
                  </a:lnTo>
                  <a:lnTo>
                    <a:pt x="245196" y="118930"/>
                  </a:lnTo>
                  <a:lnTo>
                    <a:pt x="249224" y="132965"/>
                  </a:lnTo>
                  <a:lnTo>
                    <a:pt x="253132" y="149663"/>
                  </a:lnTo>
                  <a:lnTo>
                    <a:pt x="256961" y="168136"/>
                  </a:lnTo>
                  <a:lnTo>
                    <a:pt x="259515" y="185345"/>
                  </a:lnTo>
                  <a:lnTo>
                    <a:pt x="261216" y="201712"/>
                  </a:lnTo>
                  <a:lnTo>
                    <a:pt x="262351" y="217517"/>
                  </a:lnTo>
                  <a:lnTo>
                    <a:pt x="264331" y="231725"/>
                  </a:lnTo>
                  <a:lnTo>
                    <a:pt x="266874" y="244867"/>
                  </a:lnTo>
                  <a:lnTo>
                    <a:pt x="269793" y="257299"/>
                  </a:lnTo>
                  <a:lnTo>
                    <a:pt x="271739" y="270481"/>
                  </a:lnTo>
                  <a:lnTo>
                    <a:pt x="273036" y="284163"/>
                  </a:lnTo>
                  <a:lnTo>
                    <a:pt x="273901" y="298178"/>
                  </a:lnTo>
                  <a:lnTo>
                    <a:pt x="275701" y="313639"/>
                  </a:lnTo>
                  <a:lnTo>
                    <a:pt x="278125" y="330064"/>
                  </a:lnTo>
                  <a:lnTo>
                    <a:pt x="280964" y="347132"/>
                  </a:lnTo>
                  <a:lnTo>
                    <a:pt x="282857" y="364628"/>
                  </a:lnTo>
                  <a:lnTo>
                    <a:pt x="284119" y="382409"/>
                  </a:lnTo>
                  <a:lnTo>
                    <a:pt x="286643" y="436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906056" y="2764936"/>
            <a:ext cx="1013142" cy="571567"/>
            <a:chOff x="5906056" y="2764936"/>
            <a:chExt cx="1013142" cy="571567"/>
          </a:xfrm>
        </p:grpSpPr>
        <p:sp>
          <p:nvSpPr>
            <p:cNvPr id="135" name="Freeform 134"/>
            <p:cNvSpPr/>
            <p:nvPr/>
          </p:nvSpPr>
          <p:spPr>
            <a:xfrm>
              <a:off x="5906056" y="2764936"/>
              <a:ext cx="272384" cy="571567"/>
            </a:xfrm>
            <a:custGeom>
              <a:avLst/>
              <a:gdLst/>
              <a:ahLst/>
              <a:cxnLst/>
              <a:rect l="0" t="0" r="0" b="0"/>
              <a:pathLst>
                <a:path w="272384" h="571567">
                  <a:moveTo>
                    <a:pt x="228337" y="131104"/>
                  </a:moveTo>
                  <a:lnTo>
                    <a:pt x="234183" y="107721"/>
                  </a:lnTo>
                  <a:lnTo>
                    <a:pt x="234681" y="94716"/>
                  </a:lnTo>
                  <a:lnTo>
                    <a:pt x="233790" y="79928"/>
                  </a:lnTo>
                  <a:lnTo>
                    <a:pt x="231972" y="63952"/>
                  </a:lnTo>
                  <a:lnTo>
                    <a:pt x="227090" y="49631"/>
                  </a:lnTo>
                  <a:lnTo>
                    <a:pt x="220165" y="36413"/>
                  </a:lnTo>
                  <a:lnTo>
                    <a:pt x="211877" y="23930"/>
                  </a:lnTo>
                  <a:lnTo>
                    <a:pt x="200235" y="14385"/>
                  </a:lnTo>
                  <a:lnTo>
                    <a:pt x="186356" y="6798"/>
                  </a:lnTo>
                  <a:lnTo>
                    <a:pt x="170986" y="517"/>
                  </a:lnTo>
                  <a:lnTo>
                    <a:pt x="154621" y="0"/>
                  </a:lnTo>
                  <a:lnTo>
                    <a:pt x="137594" y="3325"/>
                  </a:lnTo>
                  <a:lnTo>
                    <a:pt x="120125" y="9213"/>
                  </a:lnTo>
                  <a:lnTo>
                    <a:pt x="104808" y="15585"/>
                  </a:lnTo>
                  <a:lnTo>
                    <a:pt x="90927" y="22280"/>
                  </a:lnTo>
                  <a:lnTo>
                    <a:pt x="78002" y="29191"/>
                  </a:lnTo>
                  <a:lnTo>
                    <a:pt x="66938" y="36245"/>
                  </a:lnTo>
                  <a:lnTo>
                    <a:pt x="57116" y="43394"/>
                  </a:lnTo>
                  <a:lnTo>
                    <a:pt x="48120" y="50608"/>
                  </a:lnTo>
                  <a:lnTo>
                    <a:pt x="39676" y="59087"/>
                  </a:lnTo>
                  <a:lnTo>
                    <a:pt x="31600" y="68411"/>
                  </a:lnTo>
                  <a:lnTo>
                    <a:pt x="23769" y="78297"/>
                  </a:lnTo>
                  <a:lnTo>
                    <a:pt x="17324" y="88558"/>
                  </a:lnTo>
                  <a:lnTo>
                    <a:pt x="11804" y="99070"/>
                  </a:lnTo>
                  <a:lnTo>
                    <a:pt x="6901" y="109748"/>
                  </a:lnTo>
                  <a:lnTo>
                    <a:pt x="3632" y="122984"/>
                  </a:lnTo>
                  <a:lnTo>
                    <a:pt x="1453" y="137926"/>
                  </a:lnTo>
                  <a:lnTo>
                    <a:pt x="0" y="154005"/>
                  </a:lnTo>
                  <a:lnTo>
                    <a:pt x="2702" y="168394"/>
                  </a:lnTo>
                  <a:lnTo>
                    <a:pt x="8174" y="181658"/>
                  </a:lnTo>
                  <a:lnTo>
                    <a:pt x="15493" y="194171"/>
                  </a:lnTo>
                  <a:lnTo>
                    <a:pt x="25265" y="203736"/>
                  </a:lnTo>
                  <a:lnTo>
                    <a:pt x="36675" y="211337"/>
                  </a:lnTo>
                  <a:lnTo>
                    <a:pt x="49175" y="217627"/>
                  </a:lnTo>
                  <a:lnTo>
                    <a:pt x="64850" y="221821"/>
                  </a:lnTo>
                  <a:lnTo>
                    <a:pt x="82640" y="224616"/>
                  </a:lnTo>
                  <a:lnTo>
                    <a:pt x="101842" y="226480"/>
                  </a:lnTo>
                  <a:lnTo>
                    <a:pt x="119537" y="225276"/>
                  </a:lnTo>
                  <a:lnTo>
                    <a:pt x="136227" y="222026"/>
                  </a:lnTo>
                  <a:lnTo>
                    <a:pt x="152249" y="217412"/>
                  </a:lnTo>
                  <a:lnTo>
                    <a:pt x="165376" y="211890"/>
                  </a:lnTo>
                  <a:lnTo>
                    <a:pt x="176575" y="205761"/>
                  </a:lnTo>
                  <a:lnTo>
                    <a:pt x="186488" y="199228"/>
                  </a:lnTo>
                  <a:lnTo>
                    <a:pt x="195544" y="191202"/>
                  </a:lnTo>
                  <a:lnTo>
                    <a:pt x="204028" y="182181"/>
                  </a:lnTo>
                  <a:lnTo>
                    <a:pt x="212131" y="172496"/>
                  </a:lnTo>
                  <a:lnTo>
                    <a:pt x="219980" y="162369"/>
                  </a:lnTo>
                  <a:lnTo>
                    <a:pt x="227660" y="151948"/>
                  </a:lnTo>
                  <a:lnTo>
                    <a:pt x="235226" y="141329"/>
                  </a:lnTo>
                  <a:lnTo>
                    <a:pt x="241495" y="139144"/>
                  </a:lnTo>
                  <a:lnTo>
                    <a:pt x="246897" y="142582"/>
                  </a:lnTo>
                  <a:lnTo>
                    <a:pt x="251722" y="149768"/>
                  </a:lnTo>
                  <a:lnTo>
                    <a:pt x="254939" y="161899"/>
                  </a:lnTo>
                  <a:lnTo>
                    <a:pt x="257083" y="177328"/>
                  </a:lnTo>
                  <a:lnTo>
                    <a:pt x="258513" y="194955"/>
                  </a:lnTo>
                  <a:lnTo>
                    <a:pt x="259466" y="211600"/>
                  </a:lnTo>
                  <a:lnTo>
                    <a:pt x="260525" y="243145"/>
                  </a:lnTo>
                  <a:lnTo>
                    <a:pt x="259584" y="258409"/>
                  </a:lnTo>
                  <a:lnTo>
                    <a:pt x="257733" y="273479"/>
                  </a:lnTo>
                  <a:lnTo>
                    <a:pt x="255275" y="288420"/>
                  </a:lnTo>
                  <a:lnTo>
                    <a:pt x="253637" y="303274"/>
                  </a:lnTo>
                  <a:lnTo>
                    <a:pt x="252544" y="318071"/>
                  </a:lnTo>
                  <a:lnTo>
                    <a:pt x="251816" y="332829"/>
                  </a:lnTo>
                  <a:lnTo>
                    <a:pt x="251007" y="362279"/>
                  </a:lnTo>
                  <a:lnTo>
                    <a:pt x="250488" y="438599"/>
                  </a:lnTo>
                  <a:lnTo>
                    <a:pt x="251669" y="457228"/>
                  </a:lnTo>
                  <a:lnTo>
                    <a:pt x="253680" y="473318"/>
                  </a:lnTo>
                  <a:lnTo>
                    <a:pt x="262355" y="520025"/>
                  </a:lnTo>
                  <a:lnTo>
                    <a:pt x="272383" y="5715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442717" y="2984132"/>
              <a:ext cx="175744" cy="253267"/>
            </a:xfrm>
            <a:custGeom>
              <a:avLst/>
              <a:gdLst/>
              <a:ahLst/>
              <a:cxnLst/>
              <a:rect l="0" t="0" r="0" b="0"/>
              <a:pathLst>
                <a:path w="175744" h="253267">
                  <a:moveTo>
                    <a:pt x="0" y="0"/>
                  </a:moveTo>
                  <a:lnTo>
                    <a:pt x="17537" y="5846"/>
                  </a:lnTo>
                  <a:lnTo>
                    <a:pt x="27597" y="10015"/>
                  </a:lnTo>
                  <a:lnTo>
                    <a:pt x="39198" y="15242"/>
                  </a:lnTo>
                  <a:lnTo>
                    <a:pt x="65138" y="27574"/>
                  </a:lnTo>
                  <a:lnTo>
                    <a:pt x="136170" y="62647"/>
                  </a:lnTo>
                  <a:lnTo>
                    <a:pt x="148285" y="69906"/>
                  </a:lnTo>
                  <a:lnTo>
                    <a:pt x="158808" y="77191"/>
                  </a:lnTo>
                  <a:lnTo>
                    <a:pt x="168271" y="84496"/>
                  </a:lnTo>
                  <a:lnTo>
                    <a:pt x="173356" y="94259"/>
                  </a:lnTo>
                  <a:lnTo>
                    <a:pt x="175523" y="105663"/>
                  </a:lnTo>
                  <a:lnTo>
                    <a:pt x="175743" y="118159"/>
                  </a:lnTo>
                  <a:lnTo>
                    <a:pt x="173443" y="128936"/>
                  </a:lnTo>
                  <a:lnTo>
                    <a:pt x="169463" y="138569"/>
                  </a:lnTo>
                  <a:lnTo>
                    <a:pt x="164363" y="147437"/>
                  </a:lnTo>
                  <a:lnTo>
                    <a:pt x="157292" y="155796"/>
                  </a:lnTo>
                  <a:lnTo>
                    <a:pt x="148908" y="163816"/>
                  </a:lnTo>
                  <a:lnTo>
                    <a:pt x="139647" y="171610"/>
                  </a:lnTo>
                  <a:lnTo>
                    <a:pt x="129803" y="179253"/>
                  </a:lnTo>
                  <a:lnTo>
                    <a:pt x="119570" y="186795"/>
                  </a:lnTo>
                  <a:lnTo>
                    <a:pt x="109077" y="194270"/>
                  </a:lnTo>
                  <a:lnTo>
                    <a:pt x="99635" y="201700"/>
                  </a:lnTo>
                  <a:lnTo>
                    <a:pt x="90894" y="209101"/>
                  </a:lnTo>
                  <a:lnTo>
                    <a:pt x="82619" y="216482"/>
                  </a:lnTo>
                  <a:lnTo>
                    <a:pt x="66899" y="231208"/>
                  </a:lnTo>
                  <a:lnTo>
                    <a:pt x="44046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746412" y="2962109"/>
              <a:ext cx="172786" cy="341146"/>
            </a:xfrm>
            <a:custGeom>
              <a:avLst/>
              <a:gdLst/>
              <a:ahLst/>
              <a:cxnLst/>
              <a:rect l="0" t="0" r="0" b="0"/>
              <a:pathLst>
                <a:path w="172786" h="341146">
                  <a:moveTo>
                    <a:pt x="48675" y="0"/>
                  </a:moveTo>
                  <a:lnTo>
                    <a:pt x="42830" y="23383"/>
                  </a:lnTo>
                  <a:lnTo>
                    <a:pt x="38661" y="35165"/>
                  </a:lnTo>
                  <a:lnTo>
                    <a:pt x="33434" y="47914"/>
                  </a:lnTo>
                  <a:lnTo>
                    <a:pt x="27503" y="61307"/>
                  </a:lnTo>
                  <a:lnTo>
                    <a:pt x="22326" y="73906"/>
                  </a:lnTo>
                  <a:lnTo>
                    <a:pt x="17650" y="85976"/>
                  </a:lnTo>
                  <a:lnTo>
                    <a:pt x="13310" y="97693"/>
                  </a:lnTo>
                  <a:lnTo>
                    <a:pt x="9193" y="112846"/>
                  </a:lnTo>
                  <a:lnTo>
                    <a:pt x="5224" y="130289"/>
                  </a:lnTo>
                  <a:lnTo>
                    <a:pt x="1355" y="149258"/>
                  </a:lnTo>
                  <a:lnTo>
                    <a:pt x="0" y="168022"/>
                  </a:lnTo>
                  <a:lnTo>
                    <a:pt x="319" y="186648"/>
                  </a:lnTo>
                  <a:lnTo>
                    <a:pt x="1755" y="205184"/>
                  </a:lnTo>
                  <a:lnTo>
                    <a:pt x="5161" y="223658"/>
                  </a:lnTo>
                  <a:lnTo>
                    <a:pt x="9877" y="242092"/>
                  </a:lnTo>
                  <a:lnTo>
                    <a:pt x="15469" y="260499"/>
                  </a:lnTo>
                  <a:lnTo>
                    <a:pt x="22867" y="276441"/>
                  </a:lnTo>
                  <a:lnTo>
                    <a:pt x="31470" y="290739"/>
                  </a:lnTo>
                  <a:lnTo>
                    <a:pt x="40876" y="303942"/>
                  </a:lnTo>
                  <a:lnTo>
                    <a:pt x="52040" y="315190"/>
                  </a:lnTo>
                  <a:lnTo>
                    <a:pt x="64376" y="325137"/>
                  </a:lnTo>
                  <a:lnTo>
                    <a:pt x="77495" y="334215"/>
                  </a:lnTo>
                  <a:lnTo>
                    <a:pt x="91135" y="339043"/>
                  </a:lnTo>
                  <a:lnTo>
                    <a:pt x="105123" y="341038"/>
                  </a:lnTo>
                  <a:lnTo>
                    <a:pt x="119341" y="341145"/>
                  </a:lnTo>
                  <a:lnTo>
                    <a:pt x="131268" y="338769"/>
                  </a:lnTo>
                  <a:lnTo>
                    <a:pt x="141666" y="334738"/>
                  </a:lnTo>
                  <a:lnTo>
                    <a:pt x="151044" y="329604"/>
                  </a:lnTo>
                  <a:lnTo>
                    <a:pt x="158520" y="321287"/>
                  </a:lnTo>
                  <a:lnTo>
                    <a:pt x="164728" y="310849"/>
                  </a:lnTo>
                  <a:lnTo>
                    <a:pt x="170090" y="298996"/>
                  </a:lnTo>
                  <a:lnTo>
                    <a:pt x="172441" y="287423"/>
                  </a:lnTo>
                  <a:lnTo>
                    <a:pt x="172785" y="276037"/>
                  </a:lnTo>
                  <a:lnTo>
                    <a:pt x="171791" y="264776"/>
                  </a:lnTo>
                  <a:lnTo>
                    <a:pt x="169904" y="253599"/>
                  </a:lnTo>
                  <a:lnTo>
                    <a:pt x="167424" y="242476"/>
                  </a:lnTo>
                  <a:lnTo>
                    <a:pt x="164546" y="231391"/>
                  </a:lnTo>
                  <a:lnTo>
                    <a:pt x="157734" y="224001"/>
                  </a:lnTo>
                  <a:lnTo>
                    <a:pt x="148298" y="219074"/>
                  </a:lnTo>
                  <a:lnTo>
                    <a:pt x="137113" y="215789"/>
                  </a:lnTo>
                  <a:lnTo>
                    <a:pt x="127210" y="216047"/>
                  </a:lnTo>
                  <a:lnTo>
                    <a:pt x="118161" y="218665"/>
                  </a:lnTo>
                  <a:lnTo>
                    <a:pt x="109681" y="222858"/>
                  </a:lnTo>
                  <a:lnTo>
                    <a:pt x="101580" y="228100"/>
                  </a:lnTo>
                  <a:lnTo>
                    <a:pt x="93734" y="234042"/>
                  </a:lnTo>
                  <a:lnTo>
                    <a:pt x="86055" y="240450"/>
                  </a:lnTo>
                  <a:lnTo>
                    <a:pt x="77266" y="249616"/>
                  </a:lnTo>
                  <a:lnTo>
                    <a:pt x="67735" y="260621"/>
                  </a:lnTo>
                  <a:lnTo>
                    <a:pt x="37663" y="319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1113121" y="5726011"/>
            <a:ext cx="3532417" cy="902949"/>
            <a:chOff x="1113121" y="5726011"/>
            <a:chExt cx="3532417" cy="902949"/>
          </a:xfrm>
        </p:grpSpPr>
        <p:sp>
          <p:nvSpPr>
            <p:cNvPr id="139" name="Freeform 138"/>
            <p:cNvSpPr/>
            <p:nvPr/>
          </p:nvSpPr>
          <p:spPr>
            <a:xfrm>
              <a:off x="1113121" y="5979277"/>
              <a:ext cx="341360" cy="77082"/>
            </a:xfrm>
            <a:custGeom>
              <a:avLst/>
              <a:gdLst/>
              <a:ahLst/>
              <a:cxnLst/>
              <a:rect l="0" t="0" r="0" b="0"/>
              <a:pathLst>
                <a:path w="341360" h="77082">
                  <a:moveTo>
                    <a:pt x="341359" y="77081"/>
                  </a:moveTo>
                  <a:lnTo>
                    <a:pt x="317976" y="71235"/>
                  </a:lnTo>
                  <a:lnTo>
                    <a:pt x="307418" y="68290"/>
                  </a:lnTo>
                  <a:lnTo>
                    <a:pt x="285898" y="61755"/>
                  </a:lnTo>
                  <a:lnTo>
                    <a:pt x="235610" y="45351"/>
                  </a:lnTo>
                  <a:lnTo>
                    <a:pt x="215802" y="40022"/>
                  </a:lnTo>
                  <a:lnTo>
                    <a:pt x="195255" y="35246"/>
                  </a:lnTo>
                  <a:lnTo>
                    <a:pt x="174217" y="30838"/>
                  </a:lnTo>
                  <a:lnTo>
                    <a:pt x="156520" y="26676"/>
                  </a:lnTo>
                  <a:lnTo>
                    <a:pt x="141052" y="22678"/>
                  </a:lnTo>
                  <a:lnTo>
                    <a:pt x="127070" y="18789"/>
                  </a:lnTo>
                  <a:lnTo>
                    <a:pt x="101745" y="11205"/>
                  </a:lnTo>
                  <a:lnTo>
                    <a:pt x="89854" y="7470"/>
                  </a:lnTo>
                  <a:lnTo>
                    <a:pt x="77032" y="4980"/>
                  </a:lnTo>
                  <a:lnTo>
                    <a:pt x="63590" y="332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179191" y="6277043"/>
              <a:ext cx="297313" cy="10559"/>
            </a:xfrm>
            <a:custGeom>
              <a:avLst/>
              <a:gdLst/>
              <a:ahLst/>
              <a:cxnLst/>
              <a:rect l="0" t="0" r="0" b="0"/>
              <a:pathLst>
                <a:path w="297313" h="10559">
                  <a:moveTo>
                    <a:pt x="297312" y="10558"/>
                  </a:moveTo>
                  <a:lnTo>
                    <a:pt x="230160" y="10558"/>
                  </a:lnTo>
                  <a:lnTo>
                    <a:pt x="215839" y="9335"/>
                  </a:lnTo>
                  <a:lnTo>
                    <a:pt x="202621" y="7296"/>
                  </a:lnTo>
                  <a:lnTo>
                    <a:pt x="190138" y="4713"/>
                  </a:lnTo>
                  <a:lnTo>
                    <a:pt x="175699" y="2991"/>
                  </a:lnTo>
                  <a:lnTo>
                    <a:pt x="159955" y="1842"/>
                  </a:lnTo>
                  <a:lnTo>
                    <a:pt x="143342" y="1077"/>
                  </a:lnTo>
                  <a:lnTo>
                    <a:pt x="108569" y="226"/>
                  </a:lnTo>
                  <a:lnTo>
                    <a:pt x="90732" y="0"/>
                  </a:lnTo>
                  <a:lnTo>
                    <a:pt x="73947" y="1072"/>
                  </a:lnTo>
                  <a:lnTo>
                    <a:pt x="0" y="105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1190202" y="5836127"/>
              <a:ext cx="198209" cy="792833"/>
            </a:xfrm>
            <a:custGeom>
              <a:avLst/>
              <a:gdLst/>
              <a:ahLst/>
              <a:cxnLst/>
              <a:rect l="0" t="0" r="0" b="0"/>
              <a:pathLst>
                <a:path w="198209" h="792833">
                  <a:moveTo>
                    <a:pt x="198208" y="0"/>
                  </a:moveTo>
                  <a:lnTo>
                    <a:pt x="192363" y="17537"/>
                  </a:lnTo>
                  <a:lnTo>
                    <a:pt x="186230" y="39198"/>
                  </a:lnTo>
                  <a:lnTo>
                    <a:pt x="182882" y="51825"/>
                  </a:lnTo>
                  <a:lnTo>
                    <a:pt x="175899" y="75644"/>
                  </a:lnTo>
                  <a:lnTo>
                    <a:pt x="172324" y="87135"/>
                  </a:lnTo>
                  <a:lnTo>
                    <a:pt x="165089" y="112952"/>
                  </a:lnTo>
                  <a:lnTo>
                    <a:pt x="161447" y="126689"/>
                  </a:lnTo>
                  <a:lnTo>
                    <a:pt x="154137" y="158265"/>
                  </a:lnTo>
                  <a:lnTo>
                    <a:pt x="150475" y="175250"/>
                  </a:lnTo>
                  <a:lnTo>
                    <a:pt x="145587" y="191467"/>
                  </a:lnTo>
                  <a:lnTo>
                    <a:pt x="139881" y="207172"/>
                  </a:lnTo>
                  <a:lnTo>
                    <a:pt x="133630" y="222537"/>
                  </a:lnTo>
                  <a:lnTo>
                    <a:pt x="128239" y="238897"/>
                  </a:lnTo>
                  <a:lnTo>
                    <a:pt x="123421" y="255922"/>
                  </a:lnTo>
                  <a:lnTo>
                    <a:pt x="106899" y="321355"/>
                  </a:lnTo>
                  <a:lnTo>
                    <a:pt x="101854" y="337811"/>
                  </a:lnTo>
                  <a:lnTo>
                    <a:pt x="96043" y="354899"/>
                  </a:lnTo>
                  <a:lnTo>
                    <a:pt x="89723" y="372409"/>
                  </a:lnTo>
                  <a:lnTo>
                    <a:pt x="84285" y="390199"/>
                  </a:lnTo>
                  <a:lnTo>
                    <a:pt x="79437" y="408177"/>
                  </a:lnTo>
                  <a:lnTo>
                    <a:pt x="74981" y="426280"/>
                  </a:lnTo>
                  <a:lnTo>
                    <a:pt x="66768" y="462707"/>
                  </a:lnTo>
                  <a:lnTo>
                    <a:pt x="44108" y="569358"/>
                  </a:lnTo>
                  <a:lnTo>
                    <a:pt x="29377" y="630689"/>
                  </a:lnTo>
                  <a:lnTo>
                    <a:pt x="25702" y="644361"/>
                  </a:lnTo>
                  <a:lnTo>
                    <a:pt x="18357" y="669341"/>
                  </a:lnTo>
                  <a:lnTo>
                    <a:pt x="15908" y="682364"/>
                  </a:lnTo>
                  <a:lnTo>
                    <a:pt x="14276" y="695940"/>
                  </a:lnTo>
                  <a:lnTo>
                    <a:pt x="13188" y="709885"/>
                  </a:lnTo>
                  <a:lnTo>
                    <a:pt x="11239" y="724075"/>
                  </a:lnTo>
                  <a:lnTo>
                    <a:pt x="8716" y="738429"/>
                  </a:lnTo>
                  <a:lnTo>
                    <a:pt x="0" y="7928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1817861" y="6001300"/>
              <a:ext cx="44048" cy="121128"/>
            </a:xfrm>
            <a:custGeom>
              <a:avLst/>
              <a:gdLst/>
              <a:ahLst/>
              <a:cxnLst/>
              <a:rect l="0" t="0" r="0" b="0"/>
              <a:pathLst>
                <a:path w="44048" h="121128">
                  <a:moveTo>
                    <a:pt x="44047" y="0"/>
                  </a:moveTo>
                  <a:lnTo>
                    <a:pt x="38201" y="17537"/>
                  </a:lnTo>
                  <a:lnTo>
                    <a:pt x="34032" y="26373"/>
                  </a:lnTo>
                  <a:lnTo>
                    <a:pt x="28806" y="35935"/>
                  </a:lnTo>
                  <a:lnTo>
                    <a:pt x="22874" y="45980"/>
                  </a:lnTo>
                  <a:lnTo>
                    <a:pt x="17697" y="56347"/>
                  </a:lnTo>
                  <a:lnTo>
                    <a:pt x="13021" y="66929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1951531" y="6045346"/>
              <a:ext cx="9482" cy="143152"/>
            </a:xfrm>
            <a:custGeom>
              <a:avLst/>
              <a:gdLst/>
              <a:ahLst/>
              <a:cxnLst/>
              <a:rect l="0" t="0" r="0" b="0"/>
              <a:pathLst>
                <a:path w="9482" h="143152">
                  <a:moveTo>
                    <a:pt x="9481" y="0"/>
                  </a:moveTo>
                  <a:lnTo>
                    <a:pt x="3635" y="23383"/>
                  </a:lnTo>
                  <a:lnTo>
                    <a:pt x="1913" y="35165"/>
                  </a:lnTo>
                  <a:lnTo>
                    <a:pt x="765" y="47913"/>
                  </a:lnTo>
                  <a:lnTo>
                    <a:pt x="0" y="61307"/>
                  </a:lnTo>
                  <a:lnTo>
                    <a:pt x="713" y="75130"/>
                  </a:lnTo>
                  <a:lnTo>
                    <a:pt x="9481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2093325" y="6070987"/>
              <a:ext cx="165000" cy="247745"/>
            </a:xfrm>
            <a:custGeom>
              <a:avLst/>
              <a:gdLst/>
              <a:ahLst/>
              <a:cxnLst/>
              <a:rect l="0" t="0" r="0" b="0"/>
              <a:pathLst>
                <a:path w="165000" h="247745">
                  <a:moveTo>
                    <a:pt x="21848" y="117510"/>
                  </a:moveTo>
                  <a:lnTo>
                    <a:pt x="6522" y="163489"/>
                  </a:lnTo>
                  <a:lnTo>
                    <a:pt x="4290" y="175080"/>
                  </a:lnTo>
                  <a:lnTo>
                    <a:pt x="2802" y="187701"/>
                  </a:lnTo>
                  <a:lnTo>
                    <a:pt x="1810" y="201009"/>
                  </a:lnTo>
                  <a:lnTo>
                    <a:pt x="1148" y="214775"/>
                  </a:lnTo>
                  <a:lnTo>
                    <a:pt x="217" y="247744"/>
                  </a:lnTo>
                  <a:lnTo>
                    <a:pt x="87" y="245932"/>
                  </a:lnTo>
                  <a:lnTo>
                    <a:pt x="0" y="239830"/>
                  </a:lnTo>
                  <a:lnTo>
                    <a:pt x="1165" y="228421"/>
                  </a:lnTo>
                  <a:lnTo>
                    <a:pt x="5723" y="196168"/>
                  </a:lnTo>
                  <a:lnTo>
                    <a:pt x="15167" y="136737"/>
                  </a:lnTo>
                  <a:lnTo>
                    <a:pt x="25715" y="78481"/>
                  </a:lnTo>
                  <a:lnTo>
                    <a:pt x="32947" y="44290"/>
                  </a:lnTo>
                  <a:lnTo>
                    <a:pt x="36588" y="28321"/>
                  </a:lnTo>
                  <a:lnTo>
                    <a:pt x="42687" y="16451"/>
                  </a:lnTo>
                  <a:lnTo>
                    <a:pt x="50423" y="7315"/>
                  </a:lnTo>
                  <a:lnTo>
                    <a:pt x="59251" y="0"/>
                  </a:lnTo>
                  <a:lnTo>
                    <a:pt x="67583" y="18"/>
                  </a:lnTo>
                  <a:lnTo>
                    <a:pt x="75585" y="4923"/>
                  </a:lnTo>
                  <a:lnTo>
                    <a:pt x="83366" y="13088"/>
                  </a:lnTo>
                  <a:lnTo>
                    <a:pt x="89777" y="22202"/>
                  </a:lnTo>
                  <a:lnTo>
                    <a:pt x="95275" y="31948"/>
                  </a:lnTo>
                  <a:lnTo>
                    <a:pt x="100164" y="42116"/>
                  </a:lnTo>
                  <a:lnTo>
                    <a:pt x="105870" y="55013"/>
                  </a:lnTo>
                  <a:lnTo>
                    <a:pt x="125592" y="102391"/>
                  </a:lnTo>
                  <a:lnTo>
                    <a:pt x="132610" y="119666"/>
                  </a:lnTo>
                  <a:lnTo>
                    <a:pt x="164999" y="1945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2337070" y="6034335"/>
              <a:ext cx="85600" cy="249368"/>
            </a:xfrm>
            <a:custGeom>
              <a:avLst/>
              <a:gdLst/>
              <a:ahLst/>
              <a:cxnLst/>
              <a:rect l="0" t="0" r="0" b="0"/>
              <a:pathLst>
                <a:path w="85600" h="249368">
                  <a:moveTo>
                    <a:pt x="20358" y="44046"/>
                  </a:moveTo>
                  <a:lnTo>
                    <a:pt x="14512" y="61583"/>
                  </a:lnTo>
                  <a:lnTo>
                    <a:pt x="12790" y="71643"/>
                  </a:lnTo>
                  <a:lnTo>
                    <a:pt x="11642" y="83244"/>
                  </a:lnTo>
                  <a:lnTo>
                    <a:pt x="10877" y="95872"/>
                  </a:lnTo>
                  <a:lnTo>
                    <a:pt x="9143" y="107961"/>
                  </a:lnTo>
                  <a:lnTo>
                    <a:pt x="6764" y="119690"/>
                  </a:lnTo>
                  <a:lnTo>
                    <a:pt x="3954" y="131181"/>
                  </a:lnTo>
                  <a:lnTo>
                    <a:pt x="2081" y="143735"/>
                  </a:lnTo>
                  <a:lnTo>
                    <a:pt x="832" y="156999"/>
                  </a:lnTo>
                  <a:lnTo>
                    <a:pt x="0" y="170735"/>
                  </a:lnTo>
                  <a:lnTo>
                    <a:pt x="668" y="184787"/>
                  </a:lnTo>
                  <a:lnTo>
                    <a:pt x="2337" y="199049"/>
                  </a:lnTo>
                  <a:lnTo>
                    <a:pt x="4674" y="213451"/>
                  </a:lnTo>
                  <a:lnTo>
                    <a:pt x="8678" y="225499"/>
                  </a:lnTo>
                  <a:lnTo>
                    <a:pt x="13795" y="235978"/>
                  </a:lnTo>
                  <a:lnTo>
                    <a:pt x="19653" y="245411"/>
                  </a:lnTo>
                  <a:lnTo>
                    <a:pt x="26006" y="249253"/>
                  </a:lnTo>
                  <a:lnTo>
                    <a:pt x="32688" y="249367"/>
                  </a:lnTo>
                  <a:lnTo>
                    <a:pt x="39589" y="246996"/>
                  </a:lnTo>
                  <a:lnTo>
                    <a:pt x="46637" y="240521"/>
                  </a:lnTo>
                  <a:lnTo>
                    <a:pt x="53783" y="231312"/>
                  </a:lnTo>
                  <a:lnTo>
                    <a:pt x="60994" y="220277"/>
                  </a:lnTo>
                  <a:lnTo>
                    <a:pt x="67025" y="209250"/>
                  </a:lnTo>
                  <a:lnTo>
                    <a:pt x="72269" y="198228"/>
                  </a:lnTo>
                  <a:lnTo>
                    <a:pt x="76988" y="187210"/>
                  </a:lnTo>
                  <a:lnTo>
                    <a:pt x="80135" y="172523"/>
                  </a:lnTo>
                  <a:lnTo>
                    <a:pt x="82232" y="155391"/>
                  </a:lnTo>
                  <a:lnTo>
                    <a:pt x="83631" y="136629"/>
                  </a:lnTo>
                  <a:lnTo>
                    <a:pt x="84563" y="118003"/>
                  </a:lnTo>
                  <a:lnTo>
                    <a:pt x="85599" y="80994"/>
                  </a:lnTo>
                  <a:lnTo>
                    <a:pt x="83428" y="65008"/>
                  </a:lnTo>
                  <a:lnTo>
                    <a:pt x="79534" y="50680"/>
                  </a:lnTo>
                  <a:lnTo>
                    <a:pt x="423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545078" y="6023323"/>
              <a:ext cx="10559" cy="253267"/>
            </a:xfrm>
            <a:custGeom>
              <a:avLst/>
              <a:gdLst/>
              <a:ahLst/>
              <a:cxnLst/>
              <a:rect l="0" t="0" r="0" b="0"/>
              <a:pathLst>
                <a:path w="10559" h="253267">
                  <a:moveTo>
                    <a:pt x="10558" y="0"/>
                  </a:moveTo>
                  <a:lnTo>
                    <a:pt x="4712" y="23383"/>
                  </a:lnTo>
                  <a:lnTo>
                    <a:pt x="2990" y="36388"/>
                  </a:lnTo>
                  <a:lnTo>
                    <a:pt x="1842" y="51176"/>
                  </a:lnTo>
                  <a:lnTo>
                    <a:pt x="1077" y="67152"/>
                  </a:lnTo>
                  <a:lnTo>
                    <a:pt x="227" y="104480"/>
                  </a:lnTo>
                  <a:lnTo>
                    <a:pt x="0" y="124711"/>
                  </a:lnTo>
                  <a:lnTo>
                    <a:pt x="1072" y="144316"/>
                  </a:lnTo>
                  <a:lnTo>
                    <a:pt x="3011" y="163504"/>
                  </a:lnTo>
                  <a:lnTo>
                    <a:pt x="10558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2489567" y="6089393"/>
              <a:ext cx="220232" cy="77081"/>
            </a:xfrm>
            <a:custGeom>
              <a:avLst/>
              <a:gdLst/>
              <a:ahLst/>
              <a:cxnLst/>
              <a:rect l="0" t="0" r="0" b="0"/>
              <a:pathLst>
                <a:path w="220232" h="77081">
                  <a:moveTo>
                    <a:pt x="0" y="0"/>
                  </a:moveTo>
                  <a:lnTo>
                    <a:pt x="11691" y="11691"/>
                  </a:lnTo>
                  <a:lnTo>
                    <a:pt x="20029" y="17582"/>
                  </a:lnTo>
                  <a:lnTo>
                    <a:pt x="30482" y="23957"/>
                  </a:lnTo>
                  <a:lnTo>
                    <a:pt x="42344" y="30653"/>
                  </a:lnTo>
                  <a:lnTo>
                    <a:pt x="53923" y="36341"/>
                  </a:lnTo>
                  <a:lnTo>
                    <a:pt x="65313" y="41356"/>
                  </a:lnTo>
                  <a:lnTo>
                    <a:pt x="76576" y="45923"/>
                  </a:lnTo>
                  <a:lnTo>
                    <a:pt x="86532" y="51415"/>
                  </a:lnTo>
                  <a:lnTo>
                    <a:pt x="95617" y="57524"/>
                  </a:lnTo>
                  <a:lnTo>
                    <a:pt x="104120" y="64043"/>
                  </a:lnTo>
                  <a:lnTo>
                    <a:pt x="115907" y="68389"/>
                  </a:lnTo>
                  <a:lnTo>
                    <a:pt x="129882" y="71286"/>
                  </a:lnTo>
                  <a:lnTo>
                    <a:pt x="145316" y="73218"/>
                  </a:lnTo>
                  <a:lnTo>
                    <a:pt x="160500" y="74505"/>
                  </a:lnTo>
                  <a:lnTo>
                    <a:pt x="175516" y="75364"/>
                  </a:lnTo>
                  <a:lnTo>
                    <a:pt x="220231" y="770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874971" y="6075652"/>
              <a:ext cx="176186" cy="167903"/>
            </a:xfrm>
            <a:custGeom>
              <a:avLst/>
              <a:gdLst/>
              <a:ahLst/>
              <a:cxnLst/>
              <a:rect l="0" t="0" r="0" b="0"/>
              <a:pathLst>
                <a:path w="176186" h="167903">
                  <a:moveTo>
                    <a:pt x="0" y="90821"/>
                  </a:moveTo>
                  <a:lnTo>
                    <a:pt x="61306" y="90822"/>
                  </a:lnTo>
                  <a:lnTo>
                    <a:pt x="75129" y="89598"/>
                  </a:lnTo>
                  <a:lnTo>
                    <a:pt x="89239" y="87559"/>
                  </a:lnTo>
                  <a:lnTo>
                    <a:pt x="103539" y="84976"/>
                  </a:lnTo>
                  <a:lnTo>
                    <a:pt x="116743" y="82031"/>
                  </a:lnTo>
                  <a:lnTo>
                    <a:pt x="129216" y="78843"/>
                  </a:lnTo>
                  <a:lnTo>
                    <a:pt x="141202" y="75495"/>
                  </a:lnTo>
                  <a:lnTo>
                    <a:pt x="151639" y="69593"/>
                  </a:lnTo>
                  <a:lnTo>
                    <a:pt x="161045" y="61987"/>
                  </a:lnTo>
                  <a:lnTo>
                    <a:pt x="169762" y="53246"/>
                  </a:lnTo>
                  <a:lnTo>
                    <a:pt x="174350" y="43748"/>
                  </a:lnTo>
                  <a:lnTo>
                    <a:pt x="176185" y="33746"/>
                  </a:lnTo>
                  <a:lnTo>
                    <a:pt x="176185" y="23407"/>
                  </a:lnTo>
                  <a:lnTo>
                    <a:pt x="171291" y="15291"/>
                  </a:lnTo>
                  <a:lnTo>
                    <a:pt x="163135" y="8657"/>
                  </a:lnTo>
                  <a:lnTo>
                    <a:pt x="152803" y="3011"/>
                  </a:lnTo>
                  <a:lnTo>
                    <a:pt x="142244" y="470"/>
                  </a:lnTo>
                  <a:lnTo>
                    <a:pt x="131535" y="0"/>
                  </a:lnTo>
                  <a:lnTo>
                    <a:pt x="120725" y="910"/>
                  </a:lnTo>
                  <a:lnTo>
                    <a:pt x="109847" y="3963"/>
                  </a:lnTo>
                  <a:lnTo>
                    <a:pt x="98925" y="8446"/>
                  </a:lnTo>
                  <a:lnTo>
                    <a:pt x="87973" y="13882"/>
                  </a:lnTo>
                  <a:lnTo>
                    <a:pt x="78225" y="21176"/>
                  </a:lnTo>
                  <a:lnTo>
                    <a:pt x="69279" y="29709"/>
                  </a:lnTo>
                  <a:lnTo>
                    <a:pt x="60868" y="39068"/>
                  </a:lnTo>
                  <a:lnTo>
                    <a:pt x="54038" y="48979"/>
                  </a:lnTo>
                  <a:lnTo>
                    <a:pt x="48260" y="59256"/>
                  </a:lnTo>
                  <a:lnTo>
                    <a:pt x="43185" y="69778"/>
                  </a:lnTo>
                  <a:lnTo>
                    <a:pt x="42249" y="80463"/>
                  </a:lnTo>
                  <a:lnTo>
                    <a:pt x="44072" y="91256"/>
                  </a:lnTo>
                  <a:lnTo>
                    <a:pt x="47734" y="102123"/>
                  </a:lnTo>
                  <a:lnTo>
                    <a:pt x="52622" y="111814"/>
                  </a:lnTo>
                  <a:lnTo>
                    <a:pt x="58328" y="120722"/>
                  </a:lnTo>
                  <a:lnTo>
                    <a:pt x="64579" y="129108"/>
                  </a:lnTo>
                  <a:lnTo>
                    <a:pt x="72417" y="137145"/>
                  </a:lnTo>
                  <a:lnTo>
                    <a:pt x="81313" y="144950"/>
                  </a:lnTo>
                  <a:lnTo>
                    <a:pt x="90914" y="152601"/>
                  </a:lnTo>
                  <a:lnTo>
                    <a:pt x="102209" y="157702"/>
                  </a:lnTo>
                  <a:lnTo>
                    <a:pt x="114632" y="161102"/>
                  </a:lnTo>
                  <a:lnTo>
                    <a:pt x="154162" y="1679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3106446" y="6130707"/>
              <a:ext cx="120896" cy="278022"/>
            </a:xfrm>
            <a:custGeom>
              <a:avLst/>
              <a:gdLst/>
              <a:ahLst/>
              <a:cxnLst/>
              <a:rect l="0" t="0" r="0" b="0"/>
              <a:pathLst>
                <a:path w="120896" h="278022">
                  <a:moveTo>
                    <a:pt x="120895" y="46778"/>
                  </a:moveTo>
                  <a:lnTo>
                    <a:pt x="120895" y="23396"/>
                  </a:lnTo>
                  <a:lnTo>
                    <a:pt x="117225" y="15284"/>
                  </a:lnTo>
                  <a:lnTo>
                    <a:pt x="111107" y="8653"/>
                  </a:lnTo>
                  <a:lnTo>
                    <a:pt x="103358" y="3009"/>
                  </a:lnTo>
                  <a:lnTo>
                    <a:pt x="94522" y="470"/>
                  </a:lnTo>
                  <a:lnTo>
                    <a:pt x="84960" y="0"/>
                  </a:lnTo>
                  <a:lnTo>
                    <a:pt x="74915" y="911"/>
                  </a:lnTo>
                  <a:lnTo>
                    <a:pt x="63325" y="2742"/>
                  </a:lnTo>
                  <a:lnTo>
                    <a:pt x="50704" y="5185"/>
                  </a:lnTo>
                  <a:lnTo>
                    <a:pt x="37396" y="8038"/>
                  </a:lnTo>
                  <a:lnTo>
                    <a:pt x="26077" y="12387"/>
                  </a:lnTo>
                  <a:lnTo>
                    <a:pt x="16084" y="17733"/>
                  </a:lnTo>
                  <a:lnTo>
                    <a:pt x="6975" y="23744"/>
                  </a:lnTo>
                  <a:lnTo>
                    <a:pt x="2125" y="31422"/>
                  </a:lnTo>
                  <a:lnTo>
                    <a:pt x="116" y="40212"/>
                  </a:lnTo>
                  <a:lnTo>
                    <a:pt x="0" y="49742"/>
                  </a:lnTo>
                  <a:lnTo>
                    <a:pt x="4817" y="54871"/>
                  </a:lnTo>
                  <a:lnTo>
                    <a:pt x="12922" y="57068"/>
                  </a:lnTo>
                  <a:lnTo>
                    <a:pt x="23219" y="57309"/>
                  </a:lnTo>
                  <a:lnTo>
                    <a:pt x="33755" y="55022"/>
                  </a:lnTo>
                  <a:lnTo>
                    <a:pt x="44449" y="51050"/>
                  </a:lnTo>
                  <a:lnTo>
                    <a:pt x="55249" y="45956"/>
                  </a:lnTo>
                  <a:lnTo>
                    <a:pt x="66120" y="40113"/>
                  </a:lnTo>
                  <a:lnTo>
                    <a:pt x="77037" y="33770"/>
                  </a:lnTo>
                  <a:lnTo>
                    <a:pt x="87986" y="27095"/>
                  </a:lnTo>
                  <a:lnTo>
                    <a:pt x="96509" y="26315"/>
                  </a:lnTo>
                  <a:lnTo>
                    <a:pt x="103414" y="29465"/>
                  </a:lnTo>
                  <a:lnTo>
                    <a:pt x="109241" y="35236"/>
                  </a:lnTo>
                  <a:lnTo>
                    <a:pt x="110679" y="43977"/>
                  </a:lnTo>
                  <a:lnTo>
                    <a:pt x="109190" y="54699"/>
                  </a:lnTo>
                  <a:lnTo>
                    <a:pt x="105751" y="66741"/>
                  </a:lnTo>
                  <a:lnTo>
                    <a:pt x="102234" y="80886"/>
                  </a:lnTo>
                  <a:lnTo>
                    <a:pt x="95065" y="112917"/>
                  </a:lnTo>
                  <a:lnTo>
                    <a:pt x="92663" y="131246"/>
                  </a:lnTo>
                  <a:lnTo>
                    <a:pt x="91062" y="150808"/>
                  </a:lnTo>
                  <a:lnTo>
                    <a:pt x="89995" y="171189"/>
                  </a:lnTo>
                  <a:lnTo>
                    <a:pt x="90507" y="189671"/>
                  </a:lnTo>
                  <a:lnTo>
                    <a:pt x="92072" y="206886"/>
                  </a:lnTo>
                  <a:lnTo>
                    <a:pt x="109884" y="2780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3337457" y="6144450"/>
              <a:ext cx="154163" cy="143152"/>
            </a:xfrm>
            <a:custGeom>
              <a:avLst/>
              <a:gdLst/>
              <a:ahLst/>
              <a:cxnLst/>
              <a:rect l="0" t="0" r="0" b="0"/>
              <a:pathLst>
                <a:path w="154163" h="143152">
                  <a:moveTo>
                    <a:pt x="0" y="0"/>
                  </a:moveTo>
                  <a:lnTo>
                    <a:pt x="0" y="67152"/>
                  </a:lnTo>
                  <a:lnTo>
                    <a:pt x="1223" y="81473"/>
                  </a:lnTo>
                  <a:lnTo>
                    <a:pt x="3263" y="94692"/>
                  </a:lnTo>
                  <a:lnTo>
                    <a:pt x="5845" y="107174"/>
                  </a:lnTo>
                  <a:lnTo>
                    <a:pt x="10015" y="113049"/>
                  </a:lnTo>
                  <a:lnTo>
                    <a:pt x="15241" y="114518"/>
                  </a:lnTo>
                  <a:lnTo>
                    <a:pt x="21172" y="113051"/>
                  </a:lnTo>
                  <a:lnTo>
                    <a:pt x="27573" y="108402"/>
                  </a:lnTo>
                  <a:lnTo>
                    <a:pt x="34288" y="101632"/>
                  </a:lnTo>
                  <a:lnTo>
                    <a:pt x="41211" y="93449"/>
                  </a:lnTo>
                  <a:lnTo>
                    <a:pt x="48273" y="83099"/>
                  </a:lnTo>
                  <a:lnTo>
                    <a:pt x="55429" y="71305"/>
                  </a:lnTo>
                  <a:lnTo>
                    <a:pt x="62646" y="58548"/>
                  </a:lnTo>
                  <a:lnTo>
                    <a:pt x="68681" y="46374"/>
                  </a:lnTo>
                  <a:lnTo>
                    <a:pt x="73928" y="34587"/>
                  </a:lnTo>
                  <a:lnTo>
                    <a:pt x="78649" y="23058"/>
                  </a:lnTo>
                  <a:lnTo>
                    <a:pt x="81797" y="21490"/>
                  </a:lnTo>
                  <a:lnTo>
                    <a:pt x="83895" y="26562"/>
                  </a:lnTo>
                  <a:lnTo>
                    <a:pt x="85294" y="36061"/>
                  </a:lnTo>
                  <a:lnTo>
                    <a:pt x="87451" y="47287"/>
                  </a:lnTo>
                  <a:lnTo>
                    <a:pt x="93109" y="72812"/>
                  </a:lnTo>
                  <a:lnTo>
                    <a:pt x="97554" y="85246"/>
                  </a:lnTo>
                  <a:lnTo>
                    <a:pt x="102965" y="97207"/>
                  </a:lnTo>
                  <a:lnTo>
                    <a:pt x="109019" y="108851"/>
                  </a:lnTo>
                  <a:lnTo>
                    <a:pt x="116725" y="117837"/>
                  </a:lnTo>
                  <a:lnTo>
                    <a:pt x="125534" y="125051"/>
                  </a:lnTo>
                  <a:lnTo>
                    <a:pt x="154162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3529826" y="6122540"/>
              <a:ext cx="93932" cy="176073"/>
            </a:xfrm>
            <a:custGeom>
              <a:avLst/>
              <a:gdLst/>
              <a:ahLst/>
              <a:cxnLst/>
              <a:rect l="0" t="0" r="0" b="0"/>
              <a:pathLst>
                <a:path w="93932" h="176073">
                  <a:moveTo>
                    <a:pt x="82920" y="87980"/>
                  </a:moveTo>
                  <a:lnTo>
                    <a:pt x="88765" y="70443"/>
                  </a:lnTo>
                  <a:lnTo>
                    <a:pt x="89264" y="60383"/>
                  </a:lnTo>
                  <a:lnTo>
                    <a:pt x="88373" y="48782"/>
                  </a:lnTo>
                  <a:lnTo>
                    <a:pt x="86555" y="36155"/>
                  </a:lnTo>
                  <a:lnTo>
                    <a:pt x="82896" y="25289"/>
                  </a:lnTo>
                  <a:lnTo>
                    <a:pt x="78010" y="15598"/>
                  </a:lnTo>
                  <a:lnTo>
                    <a:pt x="72306" y="6691"/>
                  </a:lnTo>
                  <a:lnTo>
                    <a:pt x="63608" y="1976"/>
                  </a:lnTo>
                  <a:lnTo>
                    <a:pt x="52916" y="56"/>
                  </a:lnTo>
                  <a:lnTo>
                    <a:pt x="40894" y="0"/>
                  </a:lnTo>
                  <a:lnTo>
                    <a:pt x="30433" y="3633"/>
                  </a:lnTo>
                  <a:lnTo>
                    <a:pt x="21011" y="9726"/>
                  </a:lnTo>
                  <a:lnTo>
                    <a:pt x="12283" y="17458"/>
                  </a:lnTo>
                  <a:lnTo>
                    <a:pt x="6465" y="27506"/>
                  </a:lnTo>
                  <a:lnTo>
                    <a:pt x="2586" y="39100"/>
                  </a:lnTo>
                  <a:lnTo>
                    <a:pt x="0" y="51723"/>
                  </a:lnTo>
                  <a:lnTo>
                    <a:pt x="3169" y="58914"/>
                  </a:lnTo>
                  <a:lnTo>
                    <a:pt x="10177" y="62485"/>
                  </a:lnTo>
                  <a:lnTo>
                    <a:pt x="19742" y="63642"/>
                  </a:lnTo>
                  <a:lnTo>
                    <a:pt x="29790" y="61967"/>
                  </a:lnTo>
                  <a:lnTo>
                    <a:pt x="40159" y="58402"/>
                  </a:lnTo>
                  <a:lnTo>
                    <a:pt x="50742" y="53579"/>
                  </a:lnTo>
                  <a:lnTo>
                    <a:pt x="60244" y="47917"/>
                  </a:lnTo>
                  <a:lnTo>
                    <a:pt x="69026" y="41695"/>
                  </a:lnTo>
                  <a:lnTo>
                    <a:pt x="77328" y="35100"/>
                  </a:lnTo>
                  <a:lnTo>
                    <a:pt x="81639" y="34374"/>
                  </a:lnTo>
                  <a:lnTo>
                    <a:pt x="83289" y="37560"/>
                  </a:lnTo>
                  <a:lnTo>
                    <a:pt x="83166" y="43355"/>
                  </a:lnTo>
                  <a:lnTo>
                    <a:pt x="81860" y="52112"/>
                  </a:lnTo>
                  <a:lnTo>
                    <a:pt x="79766" y="62845"/>
                  </a:lnTo>
                  <a:lnTo>
                    <a:pt x="77147" y="74894"/>
                  </a:lnTo>
                  <a:lnTo>
                    <a:pt x="75401" y="87820"/>
                  </a:lnTo>
                  <a:lnTo>
                    <a:pt x="74237" y="101332"/>
                  </a:lnTo>
                  <a:lnTo>
                    <a:pt x="73461" y="115234"/>
                  </a:lnTo>
                  <a:lnTo>
                    <a:pt x="75390" y="128172"/>
                  </a:lnTo>
                  <a:lnTo>
                    <a:pt x="79124" y="140468"/>
                  </a:lnTo>
                  <a:lnTo>
                    <a:pt x="93931" y="1760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3760564" y="5924219"/>
              <a:ext cx="50391" cy="363383"/>
            </a:xfrm>
            <a:custGeom>
              <a:avLst/>
              <a:gdLst/>
              <a:ahLst/>
              <a:cxnLst/>
              <a:rect l="0" t="0" r="0" b="0"/>
              <a:pathLst>
                <a:path w="50391" h="363383">
                  <a:moveTo>
                    <a:pt x="6344" y="0"/>
                  </a:moveTo>
                  <a:lnTo>
                    <a:pt x="498" y="29228"/>
                  </a:lnTo>
                  <a:lnTo>
                    <a:pt x="0" y="45179"/>
                  </a:lnTo>
                  <a:lnTo>
                    <a:pt x="891" y="63155"/>
                  </a:lnTo>
                  <a:lnTo>
                    <a:pt x="2709" y="82479"/>
                  </a:lnTo>
                  <a:lnTo>
                    <a:pt x="3920" y="102703"/>
                  </a:lnTo>
                  <a:lnTo>
                    <a:pt x="5266" y="144750"/>
                  </a:lnTo>
                  <a:lnTo>
                    <a:pt x="6849" y="165017"/>
                  </a:lnTo>
                  <a:lnTo>
                    <a:pt x="9127" y="184645"/>
                  </a:lnTo>
                  <a:lnTo>
                    <a:pt x="11870" y="203848"/>
                  </a:lnTo>
                  <a:lnTo>
                    <a:pt x="18180" y="241499"/>
                  </a:lnTo>
                  <a:lnTo>
                    <a:pt x="21576" y="260103"/>
                  </a:lnTo>
                  <a:lnTo>
                    <a:pt x="28611" y="293826"/>
                  </a:lnTo>
                  <a:lnTo>
                    <a:pt x="50390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4152312" y="6023323"/>
              <a:ext cx="66071" cy="220232"/>
            </a:xfrm>
            <a:custGeom>
              <a:avLst/>
              <a:gdLst/>
              <a:ahLst/>
              <a:cxnLst/>
              <a:rect l="0" t="0" r="0" b="0"/>
              <a:pathLst>
                <a:path w="66071" h="220232">
                  <a:moveTo>
                    <a:pt x="0" y="0"/>
                  </a:moveTo>
                  <a:lnTo>
                    <a:pt x="5846" y="17537"/>
                  </a:lnTo>
                  <a:lnTo>
                    <a:pt x="8792" y="28821"/>
                  </a:lnTo>
                  <a:lnTo>
                    <a:pt x="15327" y="57672"/>
                  </a:lnTo>
                  <a:lnTo>
                    <a:pt x="29492" y="124816"/>
                  </a:lnTo>
                  <a:lnTo>
                    <a:pt x="36762" y="156209"/>
                  </a:lnTo>
                  <a:lnTo>
                    <a:pt x="40414" y="170209"/>
                  </a:lnTo>
                  <a:lnTo>
                    <a:pt x="44072" y="183212"/>
                  </a:lnTo>
                  <a:lnTo>
                    <a:pt x="6607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4108266" y="6078381"/>
              <a:ext cx="231244" cy="44047"/>
            </a:xfrm>
            <a:custGeom>
              <a:avLst/>
              <a:gdLst/>
              <a:ahLst/>
              <a:cxnLst/>
              <a:rect l="0" t="0" r="0" b="0"/>
              <a:pathLst>
                <a:path w="231244" h="44047">
                  <a:moveTo>
                    <a:pt x="231243" y="0"/>
                  </a:moveTo>
                  <a:lnTo>
                    <a:pt x="213706" y="5846"/>
                  </a:lnTo>
                  <a:lnTo>
                    <a:pt x="203646" y="7568"/>
                  </a:lnTo>
                  <a:lnTo>
                    <a:pt x="192045" y="8716"/>
                  </a:lnTo>
                  <a:lnTo>
                    <a:pt x="179418" y="9481"/>
                  </a:lnTo>
                  <a:lnTo>
                    <a:pt x="166105" y="11215"/>
                  </a:lnTo>
                  <a:lnTo>
                    <a:pt x="152336" y="13594"/>
                  </a:lnTo>
                  <a:lnTo>
                    <a:pt x="89227" y="26204"/>
                  </a:lnTo>
                  <a:lnTo>
                    <a:pt x="72943" y="28481"/>
                  </a:lnTo>
                  <a:lnTo>
                    <a:pt x="57194" y="30000"/>
                  </a:lnTo>
                  <a:lnTo>
                    <a:pt x="0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341762" y="6056358"/>
              <a:ext cx="103587" cy="163254"/>
            </a:xfrm>
            <a:custGeom>
              <a:avLst/>
              <a:gdLst/>
              <a:ahLst/>
              <a:cxnLst/>
              <a:rect l="0" t="0" r="0" b="0"/>
              <a:pathLst>
                <a:path w="103587" h="163254">
                  <a:moveTo>
                    <a:pt x="41793" y="0"/>
                  </a:moveTo>
                  <a:lnTo>
                    <a:pt x="30102" y="11692"/>
                  </a:lnTo>
                  <a:lnTo>
                    <a:pt x="25434" y="18806"/>
                  </a:lnTo>
                  <a:lnTo>
                    <a:pt x="21099" y="27220"/>
                  </a:lnTo>
                  <a:lnTo>
                    <a:pt x="16986" y="36499"/>
                  </a:lnTo>
                  <a:lnTo>
                    <a:pt x="13020" y="47580"/>
                  </a:lnTo>
                  <a:lnTo>
                    <a:pt x="9152" y="59860"/>
                  </a:lnTo>
                  <a:lnTo>
                    <a:pt x="5350" y="72941"/>
                  </a:lnTo>
                  <a:lnTo>
                    <a:pt x="2816" y="86556"/>
                  </a:lnTo>
                  <a:lnTo>
                    <a:pt x="1126" y="100527"/>
                  </a:lnTo>
                  <a:lnTo>
                    <a:pt x="0" y="114735"/>
                  </a:lnTo>
                  <a:lnTo>
                    <a:pt x="1696" y="127877"/>
                  </a:lnTo>
                  <a:lnTo>
                    <a:pt x="5273" y="140309"/>
                  </a:lnTo>
                  <a:lnTo>
                    <a:pt x="10106" y="152268"/>
                  </a:lnTo>
                  <a:lnTo>
                    <a:pt x="18221" y="159017"/>
                  </a:lnTo>
                  <a:lnTo>
                    <a:pt x="28525" y="162293"/>
                  </a:lnTo>
                  <a:lnTo>
                    <a:pt x="40289" y="163253"/>
                  </a:lnTo>
                  <a:lnTo>
                    <a:pt x="50578" y="160223"/>
                  </a:lnTo>
                  <a:lnTo>
                    <a:pt x="59885" y="154532"/>
                  </a:lnTo>
                  <a:lnTo>
                    <a:pt x="68537" y="147068"/>
                  </a:lnTo>
                  <a:lnTo>
                    <a:pt x="76751" y="138421"/>
                  </a:lnTo>
                  <a:lnTo>
                    <a:pt x="84675" y="128986"/>
                  </a:lnTo>
                  <a:lnTo>
                    <a:pt x="92404" y="119025"/>
                  </a:lnTo>
                  <a:lnTo>
                    <a:pt x="97557" y="107491"/>
                  </a:lnTo>
                  <a:lnTo>
                    <a:pt x="100992" y="94907"/>
                  </a:lnTo>
                  <a:lnTo>
                    <a:pt x="103282" y="81624"/>
                  </a:lnTo>
                  <a:lnTo>
                    <a:pt x="103586" y="69098"/>
                  </a:lnTo>
                  <a:lnTo>
                    <a:pt x="102564" y="57077"/>
                  </a:lnTo>
                  <a:lnTo>
                    <a:pt x="100660" y="45393"/>
                  </a:lnTo>
                  <a:lnTo>
                    <a:pt x="96943" y="35156"/>
                  </a:lnTo>
                  <a:lnTo>
                    <a:pt x="92018" y="25885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4515694" y="5726011"/>
              <a:ext cx="1" cy="110117"/>
            </a:xfrm>
            <a:custGeom>
              <a:avLst/>
              <a:gdLst/>
              <a:ahLst/>
              <a:cxnLst/>
              <a:rect l="0" t="0" r="0" b="0"/>
              <a:pathLst>
                <a:path w="1" h="110117">
                  <a:moveTo>
                    <a:pt x="0" y="0"/>
                  </a:move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4636821" y="5748034"/>
              <a:ext cx="8717" cy="132140"/>
            </a:xfrm>
            <a:custGeom>
              <a:avLst/>
              <a:gdLst/>
              <a:ahLst/>
              <a:cxnLst/>
              <a:rect l="0" t="0" r="0" b="0"/>
              <a:pathLst>
                <a:path w="8717" h="132140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5846" y="55461"/>
                  </a:lnTo>
                  <a:lnTo>
                    <a:pt x="7568" y="67562"/>
                  </a:lnTo>
                  <a:lnTo>
                    <a:pt x="8716" y="80523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368300"/>
            <a:ext cx="9398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Graph the function y = -</a:t>
            </a:r>
            <a:r>
              <a:rPr lang="en-US" smtClean="0">
                <a:solidFill>
                  <a:srgbClr val="000000"/>
                </a:solidFill>
                <a:latin typeface="Lucida Sans Unicode - 24"/>
              </a:rPr>
              <a:t>½</a:t>
            </a:r>
            <a:r>
              <a:rPr lang="en-US" smtClean="0">
                <a:solidFill>
                  <a:srgbClr val="000000"/>
                </a:solidFill>
                <a:latin typeface="Arial - 24"/>
              </a:rPr>
              <a:t>x + 4 with domain x</a:t>
            </a:r>
            <a:r>
              <a:rPr lang="en-US" smtClean="0">
                <a:solidFill>
                  <a:srgbClr val="000000"/>
                </a:solidFill>
                <a:latin typeface="Lucida Sans Unicode - 24"/>
              </a:rPr>
              <a:t>≥</a:t>
            </a:r>
            <a:r>
              <a:rPr lang="en-US" smtClean="0">
                <a:solidFill>
                  <a:srgbClr val="000000"/>
                </a:solidFill>
                <a:latin typeface="Arial - 24"/>
              </a:rPr>
              <a:t>0.  Then identify the range of the function.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4114800" y="1676400"/>
            <a:ext cx="4737100" cy="4711700"/>
            <a:chOff x="4114800" y="1676400"/>
            <a:chExt cx="4737100" cy="4711700"/>
          </a:xfrm>
        </p:grpSpPr>
        <p:grpSp>
          <p:nvGrpSpPr>
            <p:cNvPr id="45" name="Group 44"/>
            <p:cNvGrpSpPr/>
            <p:nvPr/>
          </p:nvGrpSpPr>
          <p:grpSpPr>
            <a:xfrm>
              <a:off x="4279900" y="1816100"/>
              <a:ext cx="4436237" cy="4431666"/>
              <a:chOff x="4279900" y="1816100"/>
              <a:chExt cx="4436237" cy="4431666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4279900" y="1826005"/>
                <a:ext cx="2209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7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4279900" y="18161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4295394" y="20375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4502530" y="18271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4721733" y="1826005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4944109" y="1827148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160136" y="1826005"/>
                <a:ext cx="26418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80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5382514" y="18271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5605145" y="18282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5825490" y="1827148"/>
                <a:ext cx="24131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7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046723" y="1829180"/>
                <a:ext cx="26544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5124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261480" y="18271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6485382" y="1828292"/>
                <a:ext cx="22987" cy="4403091"/>
              </a:xfrm>
              <a:custGeom>
                <a:avLst/>
                <a:gdLst/>
                <a:ahLst/>
                <a:cxnLst/>
                <a:rect l="0" t="0" r="0" b="0"/>
                <a:pathLst>
                  <a:path w="22987" h="4403091">
                    <a:moveTo>
                      <a:pt x="0" y="0"/>
                    </a:moveTo>
                    <a:lnTo>
                      <a:pt x="22986" y="0"/>
                    </a:lnTo>
                    <a:lnTo>
                      <a:pt x="22986" y="4403090"/>
                    </a:lnTo>
                    <a:lnTo>
                      <a:pt x="0" y="440309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6707758" y="1828292"/>
                <a:ext cx="25274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4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6928104" y="1828292"/>
                <a:ext cx="24130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3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7149592" y="1829180"/>
                <a:ext cx="2654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6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7364348" y="18271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7587868" y="1828292"/>
                <a:ext cx="25401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3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7810245" y="1829180"/>
                <a:ext cx="2743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6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030591" y="1828292"/>
                <a:ext cx="26543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3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250935" y="1828292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8466963" y="1828292"/>
                <a:ext cx="30861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9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8684006" y="18248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4292980" y="22588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4294123" y="24782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292091" y="26939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296536" y="38000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294123" y="35808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294123" y="3359403"/>
                <a:ext cx="4407409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2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296536" y="31381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295394" y="29187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292980" y="40180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292091" y="42396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290948" y="44611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292091" y="46803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290948" y="48962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294123" y="59977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294123" y="57816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4290948" y="55613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4292091" y="53400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4292091" y="51210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4279900" y="62212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 flipV="1">
              <a:off x="6477000" y="16764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114800" y="40005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688943" y="1178236"/>
            <a:ext cx="2373226" cy="528556"/>
            <a:chOff x="688943" y="1178236"/>
            <a:chExt cx="2373226" cy="528556"/>
          </a:xfrm>
        </p:grpSpPr>
        <p:sp>
          <p:nvSpPr>
            <p:cNvPr id="49" name="Freeform 48"/>
            <p:cNvSpPr/>
            <p:nvPr/>
          </p:nvSpPr>
          <p:spPr>
            <a:xfrm>
              <a:off x="688943" y="1189248"/>
              <a:ext cx="230866" cy="447799"/>
            </a:xfrm>
            <a:custGeom>
              <a:avLst/>
              <a:gdLst/>
              <a:ahLst/>
              <a:cxnLst/>
              <a:rect l="0" t="0" r="0" b="0"/>
              <a:pathLst>
                <a:path w="230866" h="447799">
                  <a:moveTo>
                    <a:pt x="27762" y="0"/>
                  </a:moveTo>
                  <a:lnTo>
                    <a:pt x="16071" y="17537"/>
                  </a:lnTo>
                  <a:lnTo>
                    <a:pt x="12627" y="27597"/>
                  </a:lnTo>
                  <a:lnTo>
                    <a:pt x="10331" y="39198"/>
                  </a:lnTo>
                  <a:lnTo>
                    <a:pt x="8800" y="51825"/>
                  </a:lnTo>
                  <a:lnTo>
                    <a:pt x="6557" y="63914"/>
                  </a:lnTo>
                  <a:lnTo>
                    <a:pt x="3837" y="75644"/>
                  </a:lnTo>
                  <a:lnTo>
                    <a:pt x="801" y="87135"/>
                  </a:lnTo>
                  <a:lnTo>
                    <a:pt x="0" y="99689"/>
                  </a:lnTo>
                  <a:lnTo>
                    <a:pt x="689" y="112953"/>
                  </a:lnTo>
                  <a:lnTo>
                    <a:pt x="2373" y="126689"/>
                  </a:lnTo>
                  <a:lnTo>
                    <a:pt x="5942" y="138294"/>
                  </a:lnTo>
                  <a:lnTo>
                    <a:pt x="10768" y="148477"/>
                  </a:lnTo>
                  <a:lnTo>
                    <a:pt x="16433" y="157713"/>
                  </a:lnTo>
                  <a:lnTo>
                    <a:pt x="25103" y="162647"/>
                  </a:lnTo>
                  <a:lnTo>
                    <a:pt x="35778" y="164713"/>
                  </a:lnTo>
                  <a:lnTo>
                    <a:pt x="47788" y="164866"/>
                  </a:lnTo>
                  <a:lnTo>
                    <a:pt x="58242" y="162522"/>
                  </a:lnTo>
                  <a:lnTo>
                    <a:pt x="67658" y="158512"/>
                  </a:lnTo>
                  <a:lnTo>
                    <a:pt x="76383" y="153391"/>
                  </a:lnTo>
                  <a:lnTo>
                    <a:pt x="85870" y="146307"/>
                  </a:lnTo>
                  <a:lnTo>
                    <a:pt x="95865" y="137914"/>
                  </a:lnTo>
                  <a:lnTo>
                    <a:pt x="106199" y="128648"/>
                  </a:lnTo>
                  <a:lnTo>
                    <a:pt x="114311" y="118800"/>
                  </a:lnTo>
                  <a:lnTo>
                    <a:pt x="120943" y="108564"/>
                  </a:lnTo>
                  <a:lnTo>
                    <a:pt x="126588" y="98070"/>
                  </a:lnTo>
                  <a:lnTo>
                    <a:pt x="131575" y="86179"/>
                  </a:lnTo>
                  <a:lnTo>
                    <a:pt x="136123" y="73359"/>
                  </a:lnTo>
                  <a:lnTo>
                    <a:pt x="140378" y="59917"/>
                  </a:lnTo>
                  <a:lnTo>
                    <a:pt x="143215" y="46062"/>
                  </a:lnTo>
                  <a:lnTo>
                    <a:pt x="145107" y="31932"/>
                  </a:lnTo>
                  <a:lnTo>
                    <a:pt x="146368" y="17617"/>
                  </a:lnTo>
                  <a:lnTo>
                    <a:pt x="148432" y="12968"/>
                  </a:lnTo>
                  <a:lnTo>
                    <a:pt x="151031" y="14763"/>
                  </a:lnTo>
                  <a:lnTo>
                    <a:pt x="153988" y="20854"/>
                  </a:lnTo>
                  <a:lnTo>
                    <a:pt x="157182" y="29808"/>
                  </a:lnTo>
                  <a:lnTo>
                    <a:pt x="160536" y="40672"/>
                  </a:lnTo>
                  <a:lnTo>
                    <a:pt x="163995" y="52808"/>
                  </a:lnTo>
                  <a:lnTo>
                    <a:pt x="167524" y="68240"/>
                  </a:lnTo>
                  <a:lnTo>
                    <a:pt x="174709" y="104963"/>
                  </a:lnTo>
                  <a:lnTo>
                    <a:pt x="185632" y="166909"/>
                  </a:lnTo>
                  <a:lnTo>
                    <a:pt x="189290" y="184683"/>
                  </a:lnTo>
                  <a:lnTo>
                    <a:pt x="192952" y="200203"/>
                  </a:lnTo>
                  <a:lnTo>
                    <a:pt x="196617" y="214220"/>
                  </a:lnTo>
                  <a:lnTo>
                    <a:pt x="200284" y="227236"/>
                  </a:lnTo>
                  <a:lnTo>
                    <a:pt x="207621" y="251485"/>
                  </a:lnTo>
                  <a:lnTo>
                    <a:pt x="218630" y="285773"/>
                  </a:lnTo>
                  <a:lnTo>
                    <a:pt x="222301" y="299408"/>
                  </a:lnTo>
                  <a:lnTo>
                    <a:pt x="225971" y="314615"/>
                  </a:lnTo>
                  <a:lnTo>
                    <a:pt x="229641" y="330870"/>
                  </a:lnTo>
                  <a:lnTo>
                    <a:pt x="230865" y="346601"/>
                  </a:lnTo>
                  <a:lnTo>
                    <a:pt x="230457" y="361983"/>
                  </a:lnTo>
                  <a:lnTo>
                    <a:pt x="228961" y="377131"/>
                  </a:lnTo>
                  <a:lnTo>
                    <a:pt x="226741" y="390901"/>
                  </a:lnTo>
                  <a:lnTo>
                    <a:pt x="224037" y="403751"/>
                  </a:lnTo>
                  <a:lnTo>
                    <a:pt x="221011" y="415988"/>
                  </a:lnTo>
                  <a:lnTo>
                    <a:pt x="215323" y="425370"/>
                  </a:lnTo>
                  <a:lnTo>
                    <a:pt x="207861" y="432848"/>
                  </a:lnTo>
                  <a:lnTo>
                    <a:pt x="199215" y="439057"/>
                  </a:lnTo>
                  <a:lnTo>
                    <a:pt x="188557" y="443196"/>
                  </a:lnTo>
                  <a:lnTo>
                    <a:pt x="176558" y="445955"/>
                  </a:lnTo>
                  <a:lnTo>
                    <a:pt x="163665" y="447795"/>
                  </a:lnTo>
                  <a:lnTo>
                    <a:pt x="150175" y="447798"/>
                  </a:lnTo>
                  <a:lnTo>
                    <a:pt x="136288" y="446576"/>
                  </a:lnTo>
                  <a:lnTo>
                    <a:pt x="122136" y="444538"/>
                  </a:lnTo>
                  <a:lnTo>
                    <a:pt x="109031" y="441956"/>
                  </a:lnTo>
                  <a:lnTo>
                    <a:pt x="96623" y="439011"/>
                  </a:lnTo>
                  <a:lnTo>
                    <a:pt x="84681" y="435824"/>
                  </a:lnTo>
                  <a:lnTo>
                    <a:pt x="75496" y="430030"/>
                  </a:lnTo>
                  <a:lnTo>
                    <a:pt x="68149" y="422496"/>
                  </a:lnTo>
                  <a:lnTo>
                    <a:pt x="38774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047052" y="1321387"/>
              <a:ext cx="154163" cy="1"/>
            </a:xfrm>
            <a:custGeom>
              <a:avLst/>
              <a:gdLst/>
              <a:ahLst/>
              <a:cxnLst/>
              <a:rect l="0" t="0" r="0" b="0"/>
              <a:pathLst>
                <a:path w="154163" h="1">
                  <a:moveTo>
                    <a:pt x="0" y="0"/>
                  </a:move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047052" y="1409479"/>
              <a:ext cx="220232" cy="1"/>
            </a:xfrm>
            <a:custGeom>
              <a:avLst/>
              <a:gdLst/>
              <a:ahLst/>
              <a:cxnLst/>
              <a:rect l="0" t="0" r="0" b="0"/>
              <a:pathLst>
                <a:path w="220232" h="1">
                  <a:moveTo>
                    <a:pt x="0" y="0"/>
                  </a:moveTo>
                  <a:lnTo>
                    <a:pt x="2202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432457" y="1255317"/>
              <a:ext cx="99105" cy="11013"/>
            </a:xfrm>
            <a:custGeom>
              <a:avLst/>
              <a:gdLst/>
              <a:ahLst/>
              <a:cxnLst/>
              <a:rect l="0" t="0" r="0" b="0"/>
              <a:pathLst>
                <a:path w="99105" h="11013">
                  <a:moveTo>
                    <a:pt x="0" y="11012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7" y="2296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729769" y="1178236"/>
              <a:ext cx="11012" cy="165175"/>
            </a:xfrm>
            <a:custGeom>
              <a:avLst/>
              <a:gdLst/>
              <a:ahLst/>
              <a:cxnLst/>
              <a:rect l="0" t="0" r="0" b="0"/>
              <a:pathLst>
                <a:path w="11012" h="165175">
                  <a:moveTo>
                    <a:pt x="11011" y="0"/>
                  </a:moveTo>
                  <a:lnTo>
                    <a:pt x="11011" y="67152"/>
                  </a:lnTo>
                  <a:lnTo>
                    <a:pt x="9788" y="82697"/>
                  </a:lnTo>
                  <a:lnTo>
                    <a:pt x="7749" y="97954"/>
                  </a:ln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542572" y="1431956"/>
              <a:ext cx="308325" cy="21571"/>
            </a:xfrm>
            <a:custGeom>
              <a:avLst/>
              <a:gdLst/>
              <a:ahLst/>
              <a:cxnLst/>
              <a:rect l="0" t="0" r="0" b="0"/>
              <a:pathLst>
                <a:path w="308325" h="21571">
                  <a:moveTo>
                    <a:pt x="0" y="10558"/>
                  </a:moveTo>
                  <a:lnTo>
                    <a:pt x="17537" y="4712"/>
                  </a:lnTo>
                  <a:lnTo>
                    <a:pt x="28821" y="2990"/>
                  </a:lnTo>
                  <a:lnTo>
                    <a:pt x="42461" y="1842"/>
                  </a:lnTo>
                  <a:lnTo>
                    <a:pt x="57671" y="1077"/>
                  </a:lnTo>
                  <a:lnTo>
                    <a:pt x="90886" y="227"/>
                  </a:lnTo>
                  <a:lnTo>
                    <a:pt x="108307" y="0"/>
                  </a:lnTo>
                  <a:lnTo>
                    <a:pt x="127263" y="1072"/>
                  </a:lnTo>
                  <a:lnTo>
                    <a:pt x="147241" y="3011"/>
                  </a:lnTo>
                  <a:lnTo>
                    <a:pt x="167901" y="5526"/>
                  </a:lnTo>
                  <a:lnTo>
                    <a:pt x="187791" y="7204"/>
                  </a:lnTo>
                  <a:lnTo>
                    <a:pt x="207169" y="8322"/>
                  </a:lnTo>
                  <a:lnTo>
                    <a:pt x="226206" y="9067"/>
                  </a:lnTo>
                  <a:lnTo>
                    <a:pt x="242567" y="10788"/>
                  </a:lnTo>
                  <a:lnTo>
                    <a:pt x="308324" y="215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608642" y="1522033"/>
              <a:ext cx="220232" cy="184759"/>
            </a:xfrm>
            <a:custGeom>
              <a:avLst/>
              <a:gdLst/>
              <a:ahLst/>
              <a:cxnLst/>
              <a:rect l="0" t="0" r="0" b="0"/>
              <a:pathLst>
                <a:path w="220232" h="184759">
                  <a:moveTo>
                    <a:pt x="0" y="30597"/>
                  </a:moveTo>
                  <a:lnTo>
                    <a:pt x="11691" y="18905"/>
                  </a:lnTo>
                  <a:lnTo>
                    <a:pt x="18805" y="14238"/>
                  </a:lnTo>
                  <a:lnTo>
                    <a:pt x="27219" y="9903"/>
                  </a:lnTo>
                  <a:lnTo>
                    <a:pt x="36499" y="5789"/>
                  </a:lnTo>
                  <a:lnTo>
                    <a:pt x="47579" y="3047"/>
                  </a:lnTo>
                  <a:lnTo>
                    <a:pt x="59860" y="1219"/>
                  </a:lnTo>
                  <a:lnTo>
                    <a:pt x="72941" y="0"/>
                  </a:lnTo>
                  <a:lnTo>
                    <a:pt x="87780" y="411"/>
                  </a:lnTo>
                  <a:lnTo>
                    <a:pt x="103789" y="1908"/>
                  </a:lnTo>
                  <a:lnTo>
                    <a:pt x="120580" y="4130"/>
                  </a:lnTo>
                  <a:lnTo>
                    <a:pt x="132998" y="9282"/>
                  </a:lnTo>
                  <a:lnTo>
                    <a:pt x="142499" y="16387"/>
                  </a:lnTo>
                  <a:lnTo>
                    <a:pt x="150057" y="24794"/>
                  </a:lnTo>
                  <a:lnTo>
                    <a:pt x="153872" y="34069"/>
                  </a:lnTo>
                  <a:lnTo>
                    <a:pt x="155192" y="43923"/>
                  </a:lnTo>
                  <a:lnTo>
                    <a:pt x="154849" y="54163"/>
                  </a:lnTo>
                  <a:lnTo>
                    <a:pt x="150949" y="63437"/>
                  </a:lnTo>
                  <a:lnTo>
                    <a:pt x="144679" y="72066"/>
                  </a:lnTo>
                  <a:lnTo>
                    <a:pt x="118317" y="99165"/>
                  </a:lnTo>
                  <a:lnTo>
                    <a:pt x="108242" y="109344"/>
                  </a:lnTo>
                  <a:lnTo>
                    <a:pt x="97855" y="118576"/>
                  </a:lnTo>
                  <a:lnTo>
                    <a:pt x="87260" y="127178"/>
                  </a:lnTo>
                  <a:lnTo>
                    <a:pt x="76526" y="135360"/>
                  </a:lnTo>
                  <a:lnTo>
                    <a:pt x="65699" y="142038"/>
                  </a:lnTo>
                  <a:lnTo>
                    <a:pt x="54811" y="147714"/>
                  </a:lnTo>
                  <a:lnTo>
                    <a:pt x="43881" y="152721"/>
                  </a:lnTo>
                  <a:lnTo>
                    <a:pt x="32925" y="154836"/>
                  </a:lnTo>
                  <a:lnTo>
                    <a:pt x="21950" y="155022"/>
                  </a:lnTo>
                  <a:lnTo>
                    <a:pt x="10963" y="153922"/>
                  </a:lnTo>
                  <a:lnTo>
                    <a:pt x="7308" y="151966"/>
                  </a:lnTo>
                  <a:lnTo>
                    <a:pt x="8543" y="149438"/>
                  </a:lnTo>
                  <a:lnTo>
                    <a:pt x="13036" y="146530"/>
                  </a:lnTo>
                  <a:lnTo>
                    <a:pt x="22149" y="144591"/>
                  </a:lnTo>
                  <a:lnTo>
                    <a:pt x="34342" y="143298"/>
                  </a:lnTo>
                  <a:lnTo>
                    <a:pt x="48588" y="142436"/>
                  </a:lnTo>
                  <a:lnTo>
                    <a:pt x="77468" y="141478"/>
                  </a:lnTo>
                  <a:lnTo>
                    <a:pt x="92021" y="141223"/>
                  </a:lnTo>
                  <a:lnTo>
                    <a:pt x="105393" y="143500"/>
                  </a:lnTo>
                  <a:lnTo>
                    <a:pt x="117979" y="147465"/>
                  </a:lnTo>
                  <a:lnTo>
                    <a:pt x="130040" y="152555"/>
                  </a:lnTo>
                  <a:lnTo>
                    <a:pt x="141751" y="157172"/>
                  </a:lnTo>
                  <a:lnTo>
                    <a:pt x="164551" y="165564"/>
                  </a:lnTo>
                  <a:lnTo>
                    <a:pt x="220231" y="1847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994046" y="1409479"/>
              <a:ext cx="165175" cy="176186"/>
            </a:xfrm>
            <a:custGeom>
              <a:avLst/>
              <a:gdLst/>
              <a:ahLst/>
              <a:cxnLst/>
              <a:rect l="0" t="0" r="0" b="0"/>
              <a:pathLst>
                <a:path w="165175" h="176186">
                  <a:moveTo>
                    <a:pt x="0" y="0"/>
                  </a:moveTo>
                  <a:lnTo>
                    <a:pt x="11692" y="17537"/>
                  </a:lnTo>
                  <a:lnTo>
                    <a:pt x="16359" y="26374"/>
                  </a:lnTo>
                  <a:lnTo>
                    <a:pt x="20694" y="35935"/>
                  </a:lnTo>
                  <a:lnTo>
                    <a:pt x="24808" y="45980"/>
                  </a:lnTo>
                  <a:lnTo>
                    <a:pt x="31221" y="56347"/>
                  </a:lnTo>
                  <a:lnTo>
                    <a:pt x="39167" y="66929"/>
                  </a:lnTo>
                  <a:lnTo>
                    <a:pt x="48134" y="77654"/>
                  </a:lnTo>
                  <a:lnTo>
                    <a:pt x="57783" y="88475"/>
                  </a:lnTo>
                  <a:lnTo>
                    <a:pt x="78293" y="110286"/>
                  </a:lnTo>
                  <a:lnTo>
                    <a:pt x="88900" y="120017"/>
                  </a:lnTo>
                  <a:lnTo>
                    <a:pt x="99643" y="128952"/>
                  </a:lnTo>
                  <a:lnTo>
                    <a:pt x="110475" y="137355"/>
                  </a:lnTo>
                  <a:lnTo>
                    <a:pt x="120143" y="145405"/>
                  </a:lnTo>
                  <a:lnTo>
                    <a:pt x="129036" y="153218"/>
                  </a:lnTo>
                  <a:lnTo>
                    <a:pt x="165174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994046" y="1431502"/>
              <a:ext cx="132140" cy="154163"/>
            </a:xfrm>
            <a:custGeom>
              <a:avLst/>
              <a:gdLst/>
              <a:ahLst/>
              <a:cxnLst/>
              <a:rect l="0" t="0" r="0" b="0"/>
              <a:pathLst>
                <a:path w="132140" h="154163">
                  <a:moveTo>
                    <a:pt x="132139" y="0"/>
                  </a:moveTo>
                  <a:lnTo>
                    <a:pt x="120448" y="11692"/>
                  </a:lnTo>
                  <a:lnTo>
                    <a:pt x="113333" y="17583"/>
                  </a:lnTo>
                  <a:lnTo>
                    <a:pt x="104920" y="23957"/>
                  </a:lnTo>
                  <a:lnTo>
                    <a:pt x="95640" y="30654"/>
                  </a:lnTo>
                  <a:lnTo>
                    <a:pt x="87007" y="40012"/>
                  </a:lnTo>
                  <a:lnTo>
                    <a:pt x="78804" y="51145"/>
                  </a:lnTo>
                  <a:lnTo>
                    <a:pt x="70889" y="63461"/>
                  </a:lnTo>
                  <a:lnTo>
                    <a:pt x="61942" y="74119"/>
                  </a:lnTo>
                  <a:lnTo>
                    <a:pt x="52306" y="83671"/>
                  </a:lnTo>
                  <a:lnTo>
                    <a:pt x="42212" y="92486"/>
                  </a:lnTo>
                  <a:lnTo>
                    <a:pt x="33035" y="102033"/>
                  </a:lnTo>
                  <a:lnTo>
                    <a:pt x="24471" y="112069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511590" y="1398468"/>
              <a:ext cx="22024" cy="154163"/>
            </a:xfrm>
            <a:custGeom>
              <a:avLst/>
              <a:gdLst/>
              <a:ahLst/>
              <a:cxnLst/>
              <a:rect l="0" t="0" r="0" b="0"/>
              <a:pathLst>
                <a:path w="22024" h="154163">
                  <a:moveTo>
                    <a:pt x="0" y="0"/>
                  </a:moveTo>
                  <a:lnTo>
                    <a:pt x="0" y="67152"/>
                  </a:lnTo>
                  <a:lnTo>
                    <a:pt x="1223" y="81473"/>
                  </a:lnTo>
                  <a:lnTo>
                    <a:pt x="3263" y="94691"/>
                  </a:lnTo>
                  <a:lnTo>
                    <a:pt x="22023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412486" y="1464537"/>
              <a:ext cx="275290" cy="6345"/>
            </a:xfrm>
            <a:custGeom>
              <a:avLst/>
              <a:gdLst/>
              <a:ahLst/>
              <a:cxnLst/>
              <a:rect l="0" t="0" r="0" b="0"/>
              <a:pathLst>
                <a:path w="275290" h="6345">
                  <a:moveTo>
                    <a:pt x="0" y="0"/>
                  </a:moveTo>
                  <a:lnTo>
                    <a:pt x="91959" y="0"/>
                  </a:lnTo>
                  <a:lnTo>
                    <a:pt x="112693" y="1224"/>
                  </a:lnTo>
                  <a:lnTo>
                    <a:pt x="133857" y="3263"/>
                  </a:lnTo>
                  <a:lnTo>
                    <a:pt x="155307" y="5846"/>
                  </a:lnTo>
                  <a:lnTo>
                    <a:pt x="173278" y="6344"/>
                  </a:lnTo>
                  <a:lnTo>
                    <a:pt x="188929" y="5453"/>
                  </a:lnTo>
                  <a:lnTo>
                    <a:pt x="203033" y="3635"/>
                  </a:lnTo>
                  <a:lnTo>
                    <a:pt x="217330" y="2424"/>
                  </a:lnTo>
                  <a:lnTo>
                    <a:pt x="231756" y="1616"/>
                  </a:lnTo>
                  <a:lnTo>
                    <a:pt x="27528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781033" y="1310375"/>
              <a:ext cx="281136" cy="97636"/>
            </a:xfrm>
            <a:custGeom>
              <a:avLst/>
              <a:gdLst/>
              <a:ahLst/>
              <a:cxnLst/>
              <a:rect l="0" t="0" r="0" b="0"/>
              <a:pathLst>
                <a:path w="281136" h="97636">
                  <a:moveTo>
                    <a:pt x="5846" y="0"/>
                  </a:moveTo>
                  <a:lnTo>
                    <a:pt x="5846" y="23383"/>
                  </a:lnTo>
                  <a:lnTo>
                    <a:pt x="4622" y="33941"/>
                  </a:lnTo>
                  <a:lnTo>
                    <a:pt x="2583" y="44651"/>
                  </a:lnTo>
                  <a:lnTo>
                    <a:pt x="0" y="55461"/>
                  </a:lnTo>
                  <a:lnTo>
                    <a:pt x="725" y="65115"/>
                  </a:lnTo>
                  <a:lnTo>
                    <a:pt x="3656" y="73997"/>
                  </a:lnTo>
                  <a:lnTo>
                    <a:pt x="8056" y="82366"/>
                  </a:lnTo>
                  <a:lnTo>
                    <a:pt x="15884" y="87946"/>
                  </a:lnTo>
                  <a:lnTo>
                    <a:pt x="25996" y="91665"/>
                  </a:lnTo>
                  <a:lnTo>
                    <a:pt x="37632" y="94145"/>
                  </a:lnTo>
                  <a:lnTo>
                    <a:pt x="51507" y="95798"/>
                  </a:lnTo>
                  <a:lnTo>
                    <a:pt x="66874" y="96900"/>
                  </a:lnTo>
                  <a:lnTo>
                    <a:pt x="83237" y="97635"/>
                  </a:lnTo>
                  <a:lnTo>
                    <a:pt x="99039" y="96901"/>
                  </a:lnTo>
                  <a:lnTo>
                    <a:pt x="114468" y="95189"/>
                  </a:lnTo>
                  <a:lnTo>
                    <a:pt x="129648" y="92823"/>
                  </a:lnTo>
                  <a:lnTo>
                    <a:pt x="144662" y="90023"/>
                  </a:lnTo>
                  <a:lnTo>
                    <a:pt x="207185" y="76737"/>
                  </a:lnTo>
                  <a:lnTo>
                    <a:pt x="281135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941041" y="1255317"/>
              <a:ext cx="22024" cy="429452"/>
            </a:xfrm>
            <a:custGeom>
              <a:avLst/>
              <a:gdLst/>
              <a:ahLst/>
              <a:cxnLst/>
              <a:rect l="0" t="0" r="0" b="0"/>
              <a:pathLst>
                <a:path w="22024" h="429452">
                  <a:moveTo>
                    <a:pt x="22023" y="0"/>
                  </a:moveTo>
                  <a:lnTo>
                    <a:pt x="16177" y="17537"/>
                  </a:lnTo>
                  <a:lnTo>
                    <a:pt x="14455" y="28821"/>
                  </a:lnTo>
                  <a:lnTo>
                    <a:pt x="13307" y="42461"/>
                  </a:lnTo>
                  <a:lnTo>
                    <a:pt x="12542" y="57671"/>
                  </a:lnTo>
                  <a:lnTo>
                    <a:pt x="11692" y="94148"/>
                  </a:lnTo>
                  <a:lnTo>
                    <a:pt x="11465" y="114153"/>
                  </a:lnTo>
                  <a:lnTo>
                    <a:pt x="10090" y="134830"/>
                  </a:lnTo>
                  <a:lnTo>
                    <a:pt x="7950" y="155956"/>
                  </a:lnTo>
                  <a:lnTo>
                    <a:pt x="5300" y="177382"/>
                  </a:lnTo>
                  <a:lnTo>
                    <a:pt x="3533" y="200230"/>
                  </a:lnTo>
                  <a:lnTo>
                    <a:pt x="2355" y="224026"/>
                  </a:lnTo>
                  <a:lnTo>
                    <a:pt x="698" y="288649"/>
                  </a:lnTo>
                  <a:lnTo>
                    <a:pt x="0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906923" y="1949046"/>
            <a:ext cx="1318367" cy="1178238"/>
            <a:chOff x="906923" y="1949046"/>
            <a:chExt cx="1318367" cy="1178238"/>
          </a:xfrm>
        </p:grpSpPr>
        <p:sp>
          <p:nvSpPr>
            <p:cNvPr id="63" name="Freeform 62"/>
            <p:cNvSpPr/>
            <p:nvPr/>
          </p:nvSpPr>
          <p:spPr>
            <a:xfrm>
              <a:off x="906923" y="2040623"/>
              <a:ext cx="338338" cy="194812"/>
            </a:xfrm>
            <a:custGeom>
              <a:avLst/>
              <a:gdLst/>
              <a:ahLst/>
              <a:cxnLst/>
              <a:rect l="0" t="0" r="0" b="0"/>
              <a:pathLst>
                <a:path w="338338" h="194812">
                  <a:moveTo>
                    <a:pt x="7990" y="51573"/>
                  </a:moveTo>
                  <a:lnTo>
                    <a:pt x="13836" y="86647"/>
                  </a:lnTo>
                  <a:lnTo>
                    <a:pt x="15558" y="101873"/>
                  </a:lnTo>
                  <a:lnTo>
                    <a:pt x="16706" y="116917"/>
                  </a:lnTo>
                  <a:lnTo>
                    <a:pt x="17471" y="131841"/>
                  </a:lnTo>
                  <a:lnTo>
                    <a:pt x="18322" y="164736"/>
                  </a:lnTo>
                  <a:lnTo>
                    <a:pt x="18548" y="182073"/>
                  </a:lnTo>
                  <a:lnTo>
                    <a:pt x="16253" y="191184"/>
                  </a:lnTo>
                  <a:lnTo>
                    <a:pt x="12275" y="194811"/>
                  </a:lnTo>
                  <a:lnTo>
                    <a:pt x="7176" y="194782"/>
                  </a:lnTo>
                  <a:lnTo>
                    <a:pt x="3777" y="189868"/>
                  </a:lnTo>
                  <a:lnTo>
                    <a:pt x="1511" y="181699"/>
                  </a:lnTo>
                  <a:lnTo>
                    <a:pt x="0" y="171358"/>
                  </a:lnTo>
                  <a:lnTo>
                    <a:pt x="217" y="159570"/>
                  </a:lnTo>
                  <a:lnTo>
                    <a:pt x="1584" y="146818"/>
                  </a:lnTo>
                  <a:lnTo>
                    <a:pt x="3720" y="133422"/>
                  </a:lnTo>
                  <a:lnTo>
                    <a:pt x="6367" y="119598"/>
                  </a:lnTo>
                  <a:lnTo>
                    <a:pt x="12571" y="91186"/>
                  </a:lnTo>
                  <a:lnTo>
                    <a:pt x="15938" y="77982"/>
                  </a:lnTo>
                  <a:lnTo>
                    <a:pt x="19406" y="65508"/>
                  </a:lnTo>
                  <a:lnTo>
                    <a:pt x="22942" y="53522"/>
                  </a:lnTo>
                  <a:lnTo>
                    <a:pt x="27746" y="43084"/>
                  </a:lnTo>
                  <a:lnTo>
                    <a:pt x="33396" y="33679"/>
                  </a:lnTo>
                  <a:lnTo>
                    <a:pt x="39610" y="24962"/>
                  </a:lnTo>
                  <a:lnTo>
                    <a:pt x="49869" y="20374"/>
                  </a:lnTo>
                  <a:lnTo>
                    <a:pt x="62827" y="18538"/>
                  </a:lnTo>
                  <a:lnTo>
                    <a:pt x="77583" y="18538"/>
                  </a:lnTo>
                  <a:lnTo>
                    <a:pt x="89867" y="22209"/>
                  </a:lnTo>
                  <a:lnTo>
                    <a:pt x="100503" y="28326"/>
                  </a:lnTo>
                  <a:lnTo>
                    <a:pt x="110041" y="36075"/>
                  </a:lnTo>
                  <a:lnTo>
                    <a:pt x="120071" y="44912"/>
                  </a:lnTo>
                  <a:lnTo>
                    <a:pt x="130427" y="54473"/>
                  </a:lnTo>
                  <a:lnTo>
                    <a:pt x="141002" y="64518"/>
                  </a:lnTo>
                  <a:lnTo>
                    <a:pt x="149276" y="76109"/>
                  </a:lnTo>
                  <a:lnTo>
                    <a:pt x="156015" y="88730"/>
                  </a:lnTo>
                  <a:lnTo>
                    <a:pt x="161731" y="102038"/>
                  </a:lnTo>
                  <a:lnTo>
                    <a:pt x="164319" y="114580"/>
                  </a:lnTo>
                  <a:lnTo>
                    <a:pt x="164820" y="126613"/>
                  </a:lnTo>
                  <a:lnTo>
                    <a:pt x="163931" y="138305"/>
                  </a:lnTo>
                  <a:lnTo>
                    <a:pt x="164561" y="141205"/>
                  </a:lnTo>
                  <a:lnTo>
                    <a:pt x="166205" y="138245"/>
                  </a:lnTo>
                  <a:lnTo>
                    <a:pt x="168525" y="131377"/>
                  </a:lnTo>
                  <a:lnTo>
                    <a:pt x="171295" y="121905"/>
                  </a:lnTo>
                  <a:lnTo>
                    <a:pt x="181039" y="86414"/>
                  </a:lnTo>
                  <a:lnTo>
                    <a:pt x="188083" y="63388"/>
                  </a:lnTo>
                  <a:lnTo>
                    <a:pt x="198928" y="29788"/>
                  </a:lnTo>
                  <a:lnTo>
                    <a:pt x="205022" y="21144"/>
                  </a:lnTo>
                  <a:lnTo>
                    <a:pt x="212755" y="14158"/>
                  </a:lnTo>
                  <a:lnTo>
                    <a:pt x="221581" y="8277"/>
                  </a:lnTo>
                  <a:lnTo>
                    <a:pt x="232359" y="4357"/>
                  </a:lnTo>
                  <a:lnTo>
                    <a:pt x="244439" y="1743"/>
                  </a:lnTo>
                  <a:lnTo>
                    <a:pt x="257386" y="0"/>
                  </a:lnTo>
                  <a:lnTo>
                    <a:pt x="268464" y="1286"/>
                  </a:lnTo>
                  <a:lnTo>
                    <a:pt x="278296" y="4589"/>
                  </a:lnTo>
                  <a:lnTo>
                    <a:pt x="287298" y="9239"/>
                  </a:lnTo>
                  <a:lnTo>
                    <a:pt x="295747" y="14786"/>
                  </a:lnTo>
                  <a:lnTo>
                    <a:pt x="303826" y="20931"/>
                  </a:lnTo>
                  <a:lnTo>
                    <a:pt x="311659" y="27474"/>
                  </a:lnTo>
                  <a:lnTo>
                    <a:pt x="316881" y="36731"/>
                  </a:lnTo>
                  <a:lnTo>
                    <a:pt x="320363" y="47796"/>
                  </a:lnTo>
                  <a:lnTo>
                    <a:pt x="322684" y="60066"/>
                  </a:lnTo>
                  <a:lnTo>
                    <a:pt x="328525" y="86751"/>
                  </a:lnTo>
                  <a:lnTo>
                    <a:pt x="331796" y="100719"/>
                  </a:lnTo>
                  <a:lnTo>
                    <a:pt x="333976" y="114925"/>
                  </a:lnTo>
                  <a:lnTo>
                    <a:pt x="335430" y="129289"/>
                  </a:lnTo>
                  <a:lnTo>
                    <a:pt x="338337" y="17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399422" y="2092196"/>
              <a:ext cx="143151" cy="11013"/>
            </a:xfrm>
            <a:custGeom>
              <a:avLst/>
              <a:gdLst/>
              <a:ahLst/>
              <a:cxnLst/>
              <a:rect l="0" t="0" r="0" b="0"/>
              <a:pathLst>
                <a:path w="143151" h="11013">
                  <a:moveTo>
                    <a:pt x="0" y="0"/>
                  </a:moveTo>
                  <a:lnTo>
                    <a:pt x="29228" y="5846"/>
                  </a:lnTo>
                  <a:lnTo>
                    <a:pt x="42732" y="7568"/>
                  </a:lnTo>
                  <a:lnTo>
                    <a:pt x="56629" y="8716"/>
                  </a:lnTo>
                  <a:lnTo>
                    <a:pt x="70787" y="9481"/>
                  </a:lnTo>
                  <a:lnTo>
                    <a:pt x="99570" y="10331"/>
                  </a:lnTo>
                  <a:lnTo>
                    <a:pt x="14315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377399" y="2158265"/>
              <a:ext cx="132140" cy="11013"/>
            </a:xfrm>
            <a:custGeom>
              <a:avLst/>
              <a:gdLst/>
              <a:ahLst/>
              <a:cxnLst/>
              <a:rect l="0" t="0" r="0" b="0"/>
              <a:pathLst>
                <a:path w="132140" h="11013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7" y="8716"/>
                  </a:lnTo>
                  <a:lnTo>
                    <a:pt x="51825" y="9481"/>
                  </a:lnTo>
                  <a:lnTo>
                    <a:pt x="78907" y="10332"/>
                  </a:lnTo>
                  <a:lnTo>
                    <a:pt x="132139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751792" y="2048150"/>
              <a:ext cx="132140" cy="11012"/>
            </a:xfrm>
            <a:custGeom>
              <a:avLst/>
              <a:gdLst/>
              <a:ahLst/>
              <a:cxnLst/>
              <a:rect l="0" t="0" r="0" b="0"/>
              <a:pathLst>
                <a:path w="132140" h="11012">
                  <a:moveTo>
                    <a:pt x="0" y="11011"/>
                  </a:moveTo>
                  <a:lnTo>
                    <a:pt x="17537" y="5166"/>
                  </a:lnTo>
                  <a:lnTo>
                    <a:pt x="28820" y="3444"/>
                  </a:lnTo>
                  <a:lnTo>
                    <a:pt x="42460" y="2296"/>
                  </a:lnTo>
                  <a:lnTo>
                    <a:pt x="57671" y="1531"/>
                  </a:lnTo>
                  <a:lnTo>
                    <a:pt x="87623" y="680"/>
                  </a:ln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064783" y="1949046"/>
              <a:ext cx="17357" cy="187197"/>
            </a:xfrm>
            <a:custGeom>
              <a:avLst/>
              <a:gdLst/>
              <a:ahLst/>
              <a:cxnLst/>
              <a:rect l="0" t="0" r="0" b="0"/>
              <a:pathLst>
                <a:path w="17357" h="187197">
                  <a:moveTo>
                    <a:pt x="6344" y="0"/>
                  </a:moveTo>
                  <a:lnTo>
                    <a:pt x="499" y="23382"/>
                  </a:lnTo>
                  <a:lnTo>
                    <a:pt x="0" y="36388"/>
                  </a:lnTo>
                  <a:lnTo>
                    <a:pt x="891" y="51176"/>
                  </a:lnTo>
                  <a:lnTo>
                    <a:pt x="2709" y="67152"/>
                  </a:lnTo>
                  <a:lnTo>
                    <a:pt x="3921" y="83920"/>
                  </a:lnTo>
                  <a:lnTo>
                    <a:pt x="4729" y="101216"/>
                  </a:lnTo>
                  <a:lnTo>
                    <a:pt x="5267" y="118865"/>
                  </a:lnTo>
                  <a:lnTo>
                    <a:pt x="6850" y="134301"/>
                  </a:lnTo>
                  <a:lnTo>
                    <a:pt x="9128" y="148262"/>
                  </a:lnTo>
                  <a:lnTo>
                    <a:pt x="17356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927977" y="2191300"/>
              <a:ext cx="297313" cy="22024"/>
            </a:xfrm>
            <a:custGeom>
              <a:avLst/>
              <a:gdLst/>
              <a:ahLst/>
              <a:cxnLst/>
              <a:rect l="0" t="0" r="0" b="0"/>
              <a:pathLst>
                <a:path w="297313" h="22024">
                  <a:moveTo>
                    <a:pt x="0" y="0"/>
                  </a:moveTo>
                  <a:lnTo>
                    <a:pt x="124711" y="0"/>
                  </a:lnTo>
                  <a:lnTo>
                    <a:pt x="141869" y="1224"/>
                  </a:lnTo>
                  <a:lnTo>
                    <a:pt x="156978" y="3263"/>
                  </a:lnTo>
                  <a:lnTo>
                    <a:pt x="205568" y="11978"/>
                  </a:lnTo>
                  <a:lnTo>
                    <a:pt x="297312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008333" y="2307104"/>
              <a:ext cx="183922" cy="165476"/>
            </a:xfrm>
            <a:custGeom>
              <a:avLst/>
              <a:gdLst/>
              <a:ahLst/>
              <a:cxnLst/>
              <a:rect l="0" t="0" r="0" b="0"/>
              <a:pathLst>
                <a:path w="183922" h="165476">
                  <a:moveTo>
                    <a:pt x="40771" y="16335"/>
                  </a:moveTo>
                  <a:lnTo>
                    <a:pt x="86751" y="1008"/>
                  </a:lnTo>
                  <a:lnTo>
                    <a:pt x="97118" y="0"/>
                  </a:lnTo>
                  <a:lnTo>
                    <a:pt x="107700" y="551"/>
                  </a:lnTo>
                  <a:lnTo>
                    <a:pt x="118425" y="2142"/>
                  </a:lnTo>
                  <a:lnTo>
                    <a:pt x="126799" y="6873"/>
                  </a:lnTo>
                  <a:lnTo>
                    <a:pt x="133605" y="13697"/>
                  </a:lnTo>
                  <a:lnTo>
                    <a:pt x="139365" y="21917"/>
                  </a:lnTo>
                  <a:lnTo>
                    <a:pt x="143206" y="32292"/>
                  </a:lnTo>
                  <a:lnTo>
                    <a:pt x="145766" y="44102"/>
                  </a:lnTo>
                  <a:lnTo>
                    <a:pt x="147473" y="56869"/>
                  </a:lnTo>
                  <a:lnTo>
                    <a:pt x="146164" y="69051"/>
                  </a:lnTo>
                  <a:lnTo>
                    <a:pt x="142844" y="80844"/>
                  </a:lnTo>
                  <a:lnTo>
                    <a:pt x="138184" y="92375"/>
                  </a:lnTo>
                  <a:lnTo>
                    <a:pt x="132630" y="103734"/>
                  </a:lnTo>
                  <a:lnTo>
                    <a:pt x="126481" y="114976"/>
                  </a:lnTo>
                  <a:lnTo>
                    <a:pt x="119934" y="126142"/>
                  </a:lnTo>
                  <a:lnTo>
                    <a:pt x="111899" y="136033"/>
                  </a:lnTo>
                  <a:lnTo>
                    <a:pt x="102872" y="145074"/>
                  </a:lnTo>
                  <a:lnTo>
                    <a:pt x="93183" y="153548"/>
                  </a:lnTo>
                  <a:lnTo>
                    <a:pt x="81830" y="159198"/>
                  </a:lnTo>
                  <a:lnTo>
                    <a:pt x="69367" y="162964"/>
                  </a:lnTo>
                  <a:lnTo>
                    <a:pt x="56165" y="165475"/>
                  </a:lnTo>
                  <a:lnTo>
                    <a:pt x="42469" y="164702"/>
                  </a:lnTo>
                  <a:lnTo>
                    <a:pt x="28445" y="161739"/>
                  </a:lnTo>
                  <a:lnTo>
                    <a:pt x="14201" y="157317"/>
                  </a:lnTo>
                  <a:lnTo>
                    <a:pt x="5928" y="149475"/>
                  </a:lnTo>
                  <a:lnTo>
                    <a:pt x="1637" y="139353"/>
                  </a:lnTo>
                  <a:lnTo>
                    <a:pt x="0" y="127711"/>
                  </a:lnTo>
                  <a:lnTo>
                    <a:pt x="2579" y="118726"/>
                  </a:lnTo>
                  <a:lnTo>
                    <a:pt x="7968" y="111513"/>
                  </a:lnTo>
                  <a:lnTo>
                    <a:pt x="15232" y="105481"/>
                  </a:lnTo>
                  <a:lnTo>
                    <a:pt x="24969" y="101459"/>
                  </a:lnTo>
                  <a:lnTo>
                    <a:pt x="36354" y="98778"/>
                  </a:lnTo>
                  <a:lnTo>
                    <a:pt x="48838" y="96991"/>
                  </a:lnTo>
                  <a:lnTo>
                    <a:pt x="60831" y="97022"/>
                  </a:lnTo>
                  <a:lnTo>
                    <a:pt x="72497" y="98267"/>
                  </a:lnTo>
                  <a:lnTo>
                    <a:pt x="83945" y="100321"/>
                  </a:lnTo>
                  <a:lnTo>
                    <a:pt x="95247" y="104136"/>
                  </a:lnTo>
                  <a:lnTo>
                    <a:pt x="106453" y="109127"/>
                  </a:lnTo>
                  <a:lnTo>
                    <a:pt x="117594" y="114902"/>
                  </a:lnTo>
                  <a:lnTo>
                    <a:pt x="128691" y="121198"/>
                  </a:lnTo>
                  <a:lnTo>
                    <a:pt x="139760" y="127843"/>
                  </a:lnTo>
                  <a:lnTo>
                    <a:pt x="183921" y="148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118998" y="2642774"/>
              <a:ext cx="174743" cy="325317"/>
            </a:xfrm>
            <a:custGeom>
              <a:avLst/>
              <a:gdLst/>
              <a:ahLst/>
              <a:cxnLst/>
              <a:rect l="0" t="0" r="0" b="0"/>
              <a:pathLst>
                <a:path w="174743" h="325317">
                  <a:moveTo>
                    <a:pt x="27158" y="0"/>
                  </a:moveTo>
                  <a:lnTo>
                    <a:pt x="33004" y="17537"/>
                  </a:lnTo>
                  <a:lnTo>
                    <a:pt x="34726" y="28821"/>
                  </a:lnTo>
                  <a:lnTo>
                    <a:pt x="35874" y="42460"/>
                  </a:lnTo>
                  <a:lnTo>
                    <a:pt x="36639" y="57671"/>
                  </a:lnTo>
                  <a:lnTo>
                    <a:pt x="34702" y="72706"/>
                  </a:lnTo>
                  <a:lnTo>
                    <a:pt x="30964" y="87623"/>
                  </a:lnTo>
                  <a:lnTo>
                    <a:pt x="26025" y="102461"/>
                  </a:lnTo>
                  <a:lnTo>
                    <a:pt x="21509" y="118471"/>
                  </a:lnTo>
                  <a:lnTo>
                    <a:pt x="17274" y="135262"/>
                  </a:lnTo>
                  <a:lnTo>
                    <a:pt x="13228" y="152574"/>
                  </a:lnTo>
                  <a:lnTo>
                    <a:pt x="10530" y="169009"/>
                  </a:lnTo>
                  <a:lnTo>
                    <a:pt x="8732" y="184859"/>
                  </a:lnTo>
                  <a:lnTo>
                    <a:pt x="7533" y="200321"/>
                  </a:lnTo>
                  <a:lnTo>
                    <a:pt x="5510" y="214299"/>
                  </a:lnTo>
                  <a:lnTo>
                    <a:pt x="2938" y="227288"/>
                  </a:lnTo>
                  <a:lnTo>
                    <a:pt x="0" y="239618"/>
                  </a:lnTo>
                  <a:lnTo>
                    <a:pt x="488" y="244167"/>
                  </a:lnTo>
                  <a:lnTo>
                    <a:pt x="3261" y="243530"/>
                  </a:lnTo>
                  <a:lnTo>
                    <a:pt x="7556" y="239434"/>
                  </a:lnTo>
                  <a:lnTo>
                    <a:pt x="11643" y="233033"/>
                  </a:lnTo>
                  <a:lnTo>
                    <a:pt x="15591" y="225095"/>
                  </a:lnTo>
                  <a:lnTo>
                    <a:pt x="19447" y="216133"/>
                  </a:lnTo>
                  <a:lnTo>
                    <a:pt x="23241" y="206488"/>
                  </a:lnTo>
                  <a:lnTo>
                    <a:pt x="30719" y="185982"/>
                  </a:lnTo>
                  <a:lnTo>
                    <a:pt x="41808" y="153802"/>
                  </a:lnTo>
                  <a:lnTo>
                    <a:pt x="47936" y="145358"/>
                  </a:lnTo>
                  <a:lnTo>
                    <a:pt x="55692" y="138504"/>
                  </a:lnTo>
                  <a:lnTo>
                    <a:pt x="64533" y="132712"/>
                  </a:lnTo>
                  <a:lnTo>
                    <a:pt x="74098" y="130074"/>
                  </a:lnTo>
                  <a:lnTo>
                    <a:pt x="84145" y="129539"/>
                  </a:lnTo>
                  <a:lnTo>
                    <a:pt x="94514" y="130405"/>
                  </a:lnTo>
                  <a:lnTo>
                    <a:pt x="103873" y="134654"/>
                  </a:lnTo>
                  <a:lnTo>
                    <a:pt x="112560" y="141157"/>
                  </a:lnTo>
                  <a:lnTo>
                    <a:pt x="120798" y="149162"/>
                  </a:lnTo>
                  <a:lnTo>
                    <a:pt x="128737" y="158170"/>
                  </a:lnTo>
                  <a:lnTo>
                    <a:pt x="136476" y="167845"/>
                  </a:lnTo>
                  <a:lnTo>
                    <a:pt x="144083" y="177967"/>
                  </a:lnTo>
                  <a:lnTo>
                    <a:pt x="150378" y="189608"/>
                  </a:lnTo>
                  <a:lnTo>
                    <a:pt x="155798" y="202263"/>
                  </a:lnTo>
                  <a:lnTo>
                    <a:pt x="169272" y="240193"/>
                  </a:lnTo>
                  <a:lnTo>
                    <a:pt x="173288" y="251892"/>
                  </a:lnTo>
                  <a:lnTo>
                    <a:pt x="174742" y="263361"/>
                  </a:lnTo>
                  <a:lnTo>
                    <a:pt x="174487" y="274678"/>
                  </a:lnTo>
                  <a:lnTo>
                    <a:pt x="173095" y="285894"/>
                  </a:lnTo>
                  <a:lnTo>
                    <a:pt x="169719" y="295817"/>
                  </a:lnTo>
                  <a:lnTo>
                    <a:pt x="165021" y="304880"/>
                  </a:lnTo>
                  <a:lnTo>
                    <a:pt x="159443" y="313369"/>
                  </a:lnTo>
                  <a:lnTo>
                    <a:pt x="150830" y="319028"/>
                  </a:lnTo>
                  <a:lnTo>
                    <a:pt x="140193" y="322801"/>
                  </a:lnTo>
                  <a:lnTo>
                    <a:pt x="128209" y="325316"/>
                  </a:lnTo>
                  <a:lnTo>
                    <a:pt x="115325" y="324546"/>
                  </a:lnTo>
                  <a:lnTo>
                    <a:pt x="101842" y="321586"/>
                  </a:lnTo>
                  <a:lnTo>
                    <a:pt x="87959" y="317165"/>
                  </a:lnTo>
                  <a:lnTo>
                    <a:pt x="75033" y="311771"/>
                  </a:lnTo>
                  <a:lnTo>
                    <a:pt x="62745" y="305728"/>
                  </a:lnTo>
                  <a:lnTo>
                    <a:pt x="50883" y="299252"/>
                  </a:lnTo>
                  <a:lnTo>
                    <a:pt x="41751" y="291265"/>
                  </a:lnTo>
                  <a:lnTo>
                    <a:pt x="34440" y="282269"/>
                  </a:lnTo>
                  <a:lnTo>
                    <a:pt x="16147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465491" y="2863005"/>
              <a:ext cx="110117" cy="11013"/>
            </a:xfrm>
            <a:custGeom>
              <a:avLst/>
              <a:gdLst/>
              <a:ahLst/>
              <a:cxnLst/>
              <a:rect l="0" t="0" r="0" b="0"/>
              <a:pathLst>
                <a:path w="110117" h="11013">
                  <a:moveTo>
                    <a:pt x="0" y="0"/>
                  </a:moveTo>
                  <a:lnTo>
                    <a:pt x="23383" y="0"/>
                  </a:lnTo>
                  <a:lnTo>
                    <a:pt x="33941" y="1224"/>
                  </a:lnTo>
                  <a:lnTo>
                    <a:pt x="44651" y="3263"/>
                  </a:lnTo>
                  <a:lnTo>
                    <a:pt x="110116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465491" y="2951098"/>
              <a:ext cx="121129" cy="11012"/>
            </a:xfrm>
            <a:custGeom>
              <a:avLst/>
              <a:gdLst/>
              <a:ahLst/>
              <a:cxnLst/>
              <a:rect l="0" t="0" r="0" b="0"/>
              <a:pathLst>
                <a:path w="121129" h="11012">
                  <a:moveTo>
                    <a:pt x="0" y="0"/>
                  </a:moveTo>
                  <a:lnTo>
                    <a:pt x="23383" y="5846"/>
                  </a:lnTo>
                  <a:lnTo>
                    <a:pt x="36389" y="7568"/>
                  </a:lnTo>
                  <a:lnTo>
                    <a:pt x="51176" y="8716"/>
                  </a:lnTo>
                  <a:lnTo>
                    <a:pt x="121128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804519" y="2818959"/>
              <a:ext cx="222563" cy="132140"/>
            </a:xfrm>
            <a:custGeom>
              <a:avLst/>
              <a:gdLst/>
              <a:ahLst/>
              <a:cxnLst/>
              <a:rect l="0" t="0" r="0" b="0"/>
              <a:pathLst>
                <a:path w="222563" h="132140">
                  <a:moveTo>
                    <a:pt x="35365" y="0"/>
                  </a:moveTo>
                  <a:lnTo>
                    <a:pt x="29520" y="17537"/>
                  </a:lnTo>
                  <a:lnTo>
                    <a:pt x="25351" y="26373"/>
                  </a:lnTo>
                  <a:lnTo>
                    <a:pt x="20125" y="35935"/>
                  </a:lnTo>
                  <a:lnTo>
                    <a:pt x="14193" y="45980"/>
                  </a:lnTo>
                  <a:lnTo>
                    <a:pt x="9016" y="56347"/>
                  </a:lnTo>
                  <a:lnTo>
                    <a:pt x="4340" y="66929"/>
                  </a:lnTo>
                  <a:lnTo>
                    <a:pt x="0" y="77654"/>
                  </a:lnTo>
                  <a:lnTo>
                    <a:pt x="2000" y="84804"/>
                  </a:lnTo>
                  <a:lnTo>
                    <a:pt x="8228" y="89571"/>
                  </a:lnTo>
                  <a:lnTo>
                    <a:pt x="47542" y="103067"/>
                  </a:lnTo>
                  <a:lnTo>
                    <a:pt x="60612" y="105416"/>
                  </a:lnTo>
                  <a:lnTo>
                    <a:pt x="75443" y="106983"/>
                  </a:lnTo>
                  <a:lnTo>
                    <a:pt x="91448" y="108027"/>
                  </a:lnTo>
                  <a:lnTo>
                    <a:pt x="107012" y="109947"/>
                  </a:lnTo>
                  <a:lnTo>
                    <a:pt x="122282" y="112450"/>
                  </a:lnTo>
                  <a:lnTo>
                    <a:pt x="137356" y="115343"/>
                  </a:lnTo>
                  <a:lnTo>
                    <a:pt x="151076" y="118494"/>
                  </a:lnTo>
                  <a:lnTo>
                    <a:pt x="163893" y="121819"/>
                  </a:lnTo>
                  <a:lnTo>
                    <a:pt x="222562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939494" y="2785924"/>
              <a:ext cx="32530" cy="341360"/>
            </a:xfrm>
            <a:custGeom>
              <a:avLst/>
              <a:gdLst/>
              <a:ahLst/>
              <a:cxnLst/>
              <a:rect l="0" t="0" r="0" b="0"/>
              <a:pathLst>
                <a:path w="32530" h="341360">
                  <a:moveTo>
                    <a:pt x="32529" y="0"/>
                  </a:moveTo>
                  <a:lnTo>
                    <a:pt x="26684" y="17537"/>
                  </a:lnTo>
                  <a:lnTo>
                    <a:pt x="23738" y="28821"/>
                  </a:lnTo>
                  <a:lnTo>
                    <a:pt x="17203" y="57671"/>
                  </a:lnTo>
                  <a:lnTo>
                    <a:pt x="14971" y="75153"/>
                  </a:lnTo>
                  <a:lnTo>
                    <a:pt x="13482" y="94148"/>
                  </a:lnTo>
                  <a:lnTo>
                    <a:pt x="12490" y="114153"/>
                  </a:lnTo>
                  <a:lnTo>
                    <a:pt x="10605" y="132383"/>
                  </a:lnTo>
                  <a:lnTo>
                    <a:pt x="8125" y="149431"/>
                  </a:lnTo>
                  <a:lnTo>
                    <a:pt x="5248" y="165690"/>
                  </a:lnTo>
                  <a:lnTo>
                    <a:pt x="3330" y="182647"/>
                  </a:lnTo>
                  <a:lnTo>
                    <a:pt x="2052" y="200069"/>
                  </a:lnTo>
                  <a:lnTo>
                    <a:pt x="1199" y="217802"/>
                  </a:lnTo>
                  <a:lnTo>
                    <a:pt x="252" y="253818"/>
                  </a:lnTo>
                  <a:lnTo>
                    <a:pt x="0" y="271987"/>
                  </a:lnTo>
                  <a:lnTo>
                    <a:pt x="1055" y="287769"/>
                  </a:lnTo>
                  <a:lnTo>
                    <a:pt x="2982" y="301962"/>
                  </a:lnTo>
                  <a:lnTo>
                    <a:pt x="10506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Freeform 75"/>
          <p:cNvSpPr/>
          <p:nvPr/>
        </p:nvSpPr>
        <p:spPr>
          <a:xfrm>
            <a:off x="4868064" y="264317"/>
            <a:ext cx="1860489" cy="563229"/>
          </a:xfrm>
          <a:custGeom>
            <a:avLst/>
            <a:gdLst/>
            <a:ahLst/>
            <a:cxnLst/>
            <a:rect l="0" t="0" r="0" b="0"/>
            <a:pathLst>
              <a:path w="1860489" h="563229">
                <a:moveTo>
                  <a:pt x="99104" y="32995"/>
                </a:moveTo>
                <a:lnTo>
                  <a:pt x="104949" y="56377"/>
                </a:lnTo>
                <a:lnTo>
                  <a:pt x="106671" y="68159"/>
                </a:lnTo>
                <a:lnTo>
                  <a:pt x="107819" y="80908"/>
                </a:lnTo>
                <a:lnTo>
                  <a:pt x="108585" y="94301"/>
                </a:lnTo>
                <a:lnTo>
                  <a:pt x="109435" y="125496"/>
                </a:lnTo>
                <a:lnTo>
                  <a:pt x="110075" y="255659"/>
                </a:lnTo>
                <a:lnTo>
                  <a:pt x="108865" y="276871"/>
                </a:lnTo>
                <a:lnTo>
                  <a:pt x="106835" y="298353"/>
                </a:lnTo>
                <a:lnTo>
                  <a:pt x="104258" y="320016"/>
                </a:lnTo>
                <a:lnTo>
                  <a:pt x="98132" y="363662"/>
                </a:lnTo>
                <a:lnTo>
                  <a:pt x="94785" y="385578"/>
                </a:lnTo>
                <a:lnTo>
                  <a:pt x="92554" y="406307"/>
                </a:lnTo>
                <a:lnTo>
                  <a:pt x="91067" y="426243"/>
                </a:lnTo>
                <a:lnTo>
                  <a:pt x="90075" y="445652"/>
                </a:lnTo>
                <a:lnTo>
                  <a:pt x="88191" y="462261"/>
                </a:lnTo>
                <a:lnTo>
                  <a:pt x="85711" y="477005"/>
                </a:lnTo>
                <a:lnTo>
                  <a:pt x="82834" y="490504"/>
                </a:lnTo>
                <a:lnTo>
                  <a:pt x="80916" y="504398"/>
                </a:lnTo>
                <a:lnTo>
                  <a:pt x="79638" y="518554"/>
                </a:lnTo>
                <a:lnTo>
                  <a:pt x="78785" y="532886"/>
                </a:lnTo>
                <a:lnTo>
                  <a:pt x="81888" y="543664"/>
                </a:lnTo>
                <a:lnTo>
                  <a:pt x="87626" y="552073"/>
                </a:lnTo>
                <a:lnTo>
                  <a:pt x="95123" y="558902"/>
                </a:lnTo>
                <a:lnTo>
                  <a:pt x="103791" y="562232"/>
                </a:lnTo>
                <a:lnTo>
                  <a:pt x="113240" y="563228"/>
                </a:lnTo>
                <a:lnTo>
                  <a:pt x="147339" y="558784"/>
                </a:lnTo>
                <a:lnTo>
                  <a:pt x="202705" y="552167"/>
                </a:lnTo>
                <a:lnTo>
                  <a:pt x="261994" y="543292"/>
                </a:lnTo>
                <a:lnTo>
                  <a:pt x="314716" y="540642"/>
                </a:lnTo>
                <a:lnTo>
                  <a:pt x="391154" y="539747"/>
                </a:lnTo>
                <a:lnTo>
                  <a:pt x="422218" y="538401"/>
                </a:lnTo>
                <a:lnTo>
                  <a:pt x="475331" y="530830"/>
                </a:lnTo>
                <a:lnTo>
                  <a:pt x="532587" y="528972"/>
                </a:lnTo>
                <a:lnTo>
                  <a:pt x="620350" y="528555"/>
                </a:lnTo>
                <a:lnTo>
                  <a:pt x="664373" y="522681"/>
                </a:lnTo>
                <a:lnTo>
                  <a:pt x="730662" y="517303"/>
                </a:lnTo>
                <a:lnTo>
                  <a:pt x="778354" y="510239"/>
                </a:lnTo>
                <a:lnTo>
                  <a:pt x="830685" y="507602"/>
                </a:lnTo>
                <a:lnTo>
                  <a:pt x="899912" y="506711"/>
                </a:lnTo>
                <a:lnTo>
                  <a:pt x="949358" y="503294"/>
                </a:lnTo>
                <a:lnTo>
                  <a:pt x="1002752" y="497795"/>
                </a:lnTo>
                <a:lnTo>
                  <a:pt x="1057317" y="496166"/>
                </a:lnTo>
                <a:lnTo>
                  <a:pt x="1501203" y="495480"/>
                </a:lnTo>
                <a:lnTo>
                  <a:pt x="1565932" y="504196"/>
                </a:lnTo>
                <a:lnTo>
                  <a:pt x="1614892" y="505811"/>
                </a:lnTo>
                <a:lnTo>
                  <a:pt x="1691358" y="506357"/>
                </a:lnTo>
                <a:lnTo>
                  <a:pt x="1741100" y="512298"/>
                </a:lnTo>
                <a:lnTo>
                  <a:pt x="1786833" y="515961"/>
                </a:lnTo>
                <a:lnTo>
                  <a:pt x="1799305" y="514028"/>
                </a:lnTo>
                <a:lnTo>
                  <a:pt x="1819688" y="505355"/>
                </a:lnTo>
                <a:lnTo>
                  <a:pt x="1826102" y="495946"/>
                </a:lnTo>
                <a:lnTo>
                  <a:pt x="1830379" y="483556"/>
                </a:lnTo>
                <a:lnTo>
                  <a:pt x="1833230" y="469178"/>
                </a:lnTo>
                <a:lnTo>
                  <a:pt x="1835129" y="454699"/>
                </a:lnTo>
                <a:lnTo>
                  <a:pt x="1836397" y="440152"/>
                </a:lnTo>
                <a:lnTo>
                  <a:pt x="1837241" y="425560"/>
                </a:lnTo>
                <a:lnTo>
                  <a:pt x="1838180" y="396296"/>
                </a:lnTo>
                <a:lnTo>
                  <a:pt x="1838783" y="331786"/>
                </a:lnTo>
                <a:lnTo>
                  <a:pt x="1840056" y="315388"/>
                </a:lnTo>
                <a:lnTo>
                  <a:pt x="1842127" y="299561"/>
                </a:lnTo>
                <a:lnTo>
                  <a:pt x="1844732" y="284116"/>
                </a:lnTo>
                <a:lnTo>
                  <a:pt x="1846469" y="268925"/>
                </a:lnTo>
                <a:lnTo>
                  <a:pt x="1847626" y="253904"/>
                </a:lnTo>
                <a:lnTo>
                  <a:pt x="1848398" y="238996"/>
                </a:lnTo>
                <a:lnTo>
                  <a:pt x="1849256" y="209381"/>
                </a:lnTo>
                <a:lnTo>
                  <a:pt x="1849484" y="194631"/>
                </a:lnTo>
                <a:lnTo>
                  <a:pt x="1850860" y="181128"/>
                </a:lnTo>
                <a:lnTo>
                  <a:pt x="1853001" y="168456"/>
                </a:lnTo>
                <a:lnTo>
                  <a:pt x="1855652" y="156337"/>
                </a:lnTo>
                <a:lnTo>
                  <a:pt x="1857419" y="142140"/>
                </a:lnTo>
                <a:lnTo>
                  <a:pt x="1858597" y="126558"/>
                </a:lnTo>
                <a:lnTo>
                  <a:pt x="1859382" y="110052"/>
                </a:lnTo>
                <a:lnTo>
                  <a:pt x="1860255" y="78662"/>
                </a:lnTo>
                <a:lnTo>
                  <a:pt x="1860488" y="63439"/>
                </a:lnTo>
                <a:lnTo>
                  <a:pt x="1856972" y="52068"/>
                </a:lnTo>
                <a:lnTo>
                  <a:pt x="1850958" y="43263"/>
                </a:lnTo>
                <a:lnTo>
                  <a:pt x="1843279" y="36170"/>
                </a:lnTo>
                <a:lnTo>
                  <a:pt x="1834488" y="32664"/>
                </a:lnTo>
                <a:lnTo>
                  <a:pt x="1824957" y="31551"/>
                </a:lnTo>
                <a:lnTo>
                  <a:pt x="1777441" y="32709"/>
                </a:lnTo>
                <a:lnTo>
                  <a:pt x="1723646" y="32910"/>
                </a:lnTo>
                <a:lnTo>
                  <a:pt x="1678751" y="38815"/>
                </a:lnTo>
                <a:lnTo>
                  <a:pt x="1640903" y="41699"/>
                </a:lnTo>
                <a:lnTo>
                  <a:pt x="1599204" y="42981"/>
                </a:lnTo>
                <a:lnTo>
                  <a:pt x="1544543" y="43702"/>
                </a:lnTo>
                <a:lnTo>
                  <a:pt x="1396272" y="43994"/>
                </a:lnTo>
                <a:lnTo>
                  <a:pt x="1351188" y="38157"/>
                </a:lnTo>
                <a:lnTo>
                  <a:pt x="1300988" y="34524"/>
                </a:lnTo>
                <a:lnTo>
                  <a:pt x="1253216" y="33448"/>
                </a:lnTo>
                <a:lnTo>
                  <a:pt x="1163692" y="33034"/>
                </a:lnTo>
                <a:lnTo>
                  <a:pt x="1119549" y="27161"/>
                </a:lnTo>
                <a:lnTo>
                  <a:pt x="1060788" y="21782"/>
                </a:lnTo>
                <a:lnTo>
                  <a:pt x="1016736" y="14719"/>
                </a:lnTo>
                <a:lnTo>
                  <a:pt x="972688" y="12082"/>
                </a:lnTo>
                <a:lnTo>
                  <a:pt x="928642" y="11300"/>
                </a:lnTo>
                <a:lnTo>
                  <a:pt x="855231" y="11015"/>
                </a:lnTo>
                <a:lnTo>
                  <a:pt x="811185" y="5139"/>
                </a:lnTo>
                <a:lnTo>
                  <a:pt x="767138" y="1494"/>
                </a:lnTo>
                <a:lnTo>
                  <a:pt x="717247" y="415"/>
                </a:lnTo>
                <a:lnTo>
                  <a:pt x="624442" y="0"/>
                </a:lnTo>
                <a:lnTo>
                  <a:pt x="574231" y="5817"/>
                </a:lnTo>
                <a:lnTo>
                  <a:pt x="526455" y="9444"/>
                </a:lnTo>
                <a:lnTo>
                  <a:pt x="481303" y="10519"/>
                </a:lnTo>
                <a:lnTo>
                  <a:pt x="220474" y="10970"/>
                </a:lnTo>
                <a:lnTo>
                  <a:pt x="176293" y="7708"/>
                </a:lnTo>
                <a:lnTo>
                  <a:pt x="133410" y="3404"/>
                </a:lnTo>
                <a:lnTo>
                  <a:pt x="76098" y="2204"/>
                </a:lnTo>
                <a:lnTo>
                  <a:pt x="59296" y="3903"/>
                </a:lnTo>
                <a:lnTo>
                  <a:pt x="0" y="109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661647" y="2785924"/>
            <a:ext cx="209221" cy="198209"/>
            <a:chOff x="661647" y="2785924"/>
            <a:chExt cx="209221" cy="198209"/>
          </a:xfrm>
        </p:grpSpPr>
        <p:sp>
          <p:nvSpPr>
            <p:cNvPr id="77" name="Freeform 76"/>
            <p:cNvSpPr/>
            <p:nvPr/>
          </p:nvSpPr>
          <p:spPr>
            <a:xfrm>
              <a:off x="760752" y="2785924"/>
              <a:ext cx="22024" cy="187198"/>
            </a:xfrm>
            <a:custGeom>
              <a:avLst/>
              <a:gdLst/>
              <a:ahLst/>
              <a:cxnLst/>
              <a:rect l="0" t="0" r="0" b="0"/>
              <a:pathLst>
                <a:path w="22024" h="187198">
                  <a:moveTo>
                    <a:pt x="22023" y="0"/>
                  </a:moveTo>
                  <a:lnTo>
                    <a:pt x="10331" y="17537"/>
                  </a:lnTo>
                  <a:lnTo>
                    <a:pt x="6887" y="28821"/>
                  </a:lnTo>
                  <a:lnTo>
                    <a:pt x="4591" y="42461"/>
                  </a:lnTo>
                  <a:lnTo>
                    <a:pt x="3061" y="57671"/>
                  </a:lnTo>
                  <a:lnTo>
                    <a:pt x="2040" y="73929"/>
                  </a:lnTo>
                  <a:lnTo>
                    <a:pt x="907" y="108307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94682" y="2863005"/>
              <a:ext cx="165175" cy="11013"/>
            </a:xfrm>
            <a:custGeom>
              <a:avLst/>
              <a:gdLst/>
              <a:ahLst/>
              <a:cxnLst/>
              <a:rect l="0" t="0" r="0" b="0"/>
              <a:pathLst>
                <a:path w="165175" h="11013">
                  <a:moveTo>
                    <a:pt x="0" y="11012"/>
                  </a:moveTo>
                  <a:lnTo>
                    <a:pt x="97954" y="11012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72659" y="2840982"/>
              <a:ext cx="198209" cy="44047"/>
            </a:xfrm>
            <a:custGeom>
              <a:avLst/>
              <a:gdLst/>
              <a:ahLst/>
              <a:cxnLst/>
              <a:rect l="0" t="0" r="0" b="0"/>
              <a:pathLst>
                <a:path w="198209" h="44047">
                  <a:moveTo>
                    <a:pt x="198208" y="0"/>
                  </a:moveTo>
                  <a:lnTo>
                    <a:pt x="174826" y="5846"/>
                  </a:lnTo>
                  <a:lnTo>
                    <a:pt x="164267" y="8791"/>
                  </a:lnTo>
                  <a:lnTo>
                    <a:pt x="130647" y="18782"/>
                  </a:lnTo>
                  <a:lnTo>
                    <a:pt x="90233" y="29492"/>
                  </a:lnTo>
                  <a:lnTo>
                    <a:pt x="76061" y="33120"/>
                  </a:lnTo>
                  <a:lnTo>
                    <a:pt x="0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61647" y="2796936"/>
              <a:ext cx="198210" cy="187197"/>
            </a:xfrm>
            <a:custGeom>
              <a:avLst/>
              <a:gdLst/>
              <a:ahLst/>
              <a:cxnLst/>
              <a:rect l="0" t="0" r="0" b="0"/>
              <a:pathLst>
                <a:path w="198210" h="187197">
                  <a:moveTo>
                    <a:pt x="0" y="0"/>
                  </a:moveTo>
                  <a:lnTo>
                    <a:pt x="36499" y="36499"/>
                  </a:lnTo>
                  <a:lnTo>
                    <a:pt x="46356" y="45132"/>
                  </a:lnTo>
                  <a:lnTo>
                    <a:pt x="56598" y="53335"/>
                  </a:lnTo>
                  <a:lnTo>
                    <a:pt x="67096" y="61250"/>
                  </a:lnTo>
                  <a:lnTo>
                    <a:pt x="76542" y="70198"/>
                  </a:lnTo>
                  <a:lnTo>
                    <a:pt x="85287" y="79833"/>
                  </a:lnTo>
                  <a:lnTo>
                    <a:pt x="93563" y="89927"/>
                  </a:lnTo>
                  <a:lnTo>
                    <a:pt x="102751" y="99104"/>
                  </a:lnTo>
                  <a:lnTo>
                    <a:pt x="112547" y="107668"/>
                  </a:lnTo>
                  <a:lnTo>
                    <a:pt x="122748" y="115825"/>
                  </a:lnTo>
                  <a:lnTo>
                    <a:pt x="131996" y="123710"/>
                  </a:lnTo>
                  <a:lnTo>
                    <a:pt x="140608" y="131414"/>
                  </a:lnTo>
                  <a:lnTo>
                    <a:pt x="156703" y="146499"/>
                  </a:lnTo>
                  <a:lnTo>
                    <a:pt x="198209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Freeform 81"/>
          <p:cNvSpPr/>
          <p:nvPr/>
        </p:nvSpPr>
        <p:spPr>
          <a:xfrm>
            <a:off x="6430029" y="3108849"/>
            <a:ext cx="116051" cy="91073"/>
          </a:xfrm>
          <a:custGeom>
            <a:avLst/>
            <a:gdLst/>
            <a:ahLst/>
            <a:cxnLst/>
            <a:rect l="0" t="0" r="0" b="0"/>
            <a:pathLst>
              <a:path w="116051" h="91073">
                <a:moveTo>
                  <a:pt x="12688" y="7422"/>
                </a:moveTo>
                <a:lnTo>
                  <a:pt x="997" y="19114"/>
                </a:lnTo>
                <a:lnTo>
                  <a:pt x="0" y="25005"/>
                </a:lnTo>
                <a:lnTo>
                  <a:pt x="1782" y="31379"/>
                </a:lnTo>
                <a:lnTo>
                  <a:pt x="5417" y="38075"/>
                </a:lnTo>
                <a:lnTo>
                  <a:pt x="11511" y="43763"/>
                </a:lnTo>
                <a:lnTo>
                  <a:pt x="19245" y="48779"/>
                </a:lnTo>
                <a:lnTo>
                  <a:pt x="28071" y="53346"/>
                </a:lnTo>
                <a:lnTo>
                  <a:pt x="37625" y="55167"/>
                </a:lnTo>
                <a:lnTo>
                  <a:pt x="47666" y="55158"/>
                </a:lnTo>
                <a:lnTo>
                  <a:pt x="58030" y="53928"/>
                </a:lnTo>
                <a:lnTo>
                  <a:pt x="64939" y="48214"/>
                </a:lnTo>
                <a:lnTo>
                  <a:pt x="69545" y="39511"/>
                </a:lnTo>
                <a:lnTo>
                  <a:pt x="72616" y="28815"/>
                </a:lnTo>
                <a:lnTo>
                  <a:pt x="70993" y="20460"/>
                </a:lnTo>
                <a:lnTo>
                  <a:pt x="66240" y="13667"/>
                </a:lnTo>
                <a:lnTo>
                  <a:pt x="59401" y="7915"/>
                </a:lnTo>
                <a:lnTo>
                  <a:pt x="51171" y="5304"/>
                </a:lnTo>
                <a:lnTo>
                  <a:pt x="42014" y="4786"/>
                </a:lnTo>
                <a:lnTo>
                  <a:pt x="32238" y="5665"/>
                </a:lnTo>
                <a:lnTo>
                  <a:pt x="23275" y="8698"/>
                </a:lnTo>
                <a:lnTo>
                  <a:pt x="14852" y="13167"/>
                </a:lnTo>
                <a:lnTo>
                  <a:pt x="6790" y="18593"/>
                </a:lnTo>
                <a:lnTo>
                  <a:pt x="2638" y="25881"/>
                </a:lnTo>
                <a:lnTo>
                  <a:pt x="1094" y="34410"/>
                </a:lnTo>
                <a:lnTo>
                  <a:pt x="1288" y="43767"/>
                </a:lnTo>
                <a:lnTo>
                  <a:pt x="5088" y="51228"/>
                </a:lnTo>
                <a:lnTo>
                  <a:pt x="11292" y="57426"/>
                </a:lnTo>
                <a:lnTo>
                  <a:pt x="19098" y="62781"/>
                </a:lnTo>
                <a:lnTo>
                  <a:pt x="29196" y="66351"/>
                </a:lnTo>
                <a:lnTo>
                  <a:pt x="40823" y="68732"/>
                </a:lnTo>
                <a:lnTo>
                  <a:pt x="53468" y="70318"/>
                </a:lnTo>
                <a:lnTo>
                  <a:pt x="64345" y="68929"/>
                </a:lnTo>
                <a:lnTo>
                  <a:pt x="74042" y="65556"/>
                </a:lnTo>
                <a:lnTo>
                  <a:pt x="82955" y="60860"/>
                </a:lnTo>
                <a:lnTo>
                  <a:pt x="87673" y="52836"/>
                </a:lnTo>
                <a:lnTo>
                  <a:pt x="89595" y="42592"/>
                </a:lnTo>
                <a:lnTo>
                  <a:pt x="89653" y="30869"/>
                </a:lnTo>
                <a:lnTo>
                  <a:pt x="86021" y="21830"/>
                </a:lnTo>
                <a:lnTo>
                  <a:pt x="79929" y="14580"/>
                </a:lnTo>
                <a:lnTo>
                  <a:pt x="72197" y="8524"/>
                </a:lnTo>
                <a:lnTo>
                  <a:pt x="62149" y="4486"/>
                </a:lnTo>
                <a:lnTo>
                  <a:pt x="50556" y="1794"/>
                </a:lnTo>
                <a:lnTo>
                  <a:pt x="37933" y="0"/>
                </a:lnTo>
                <a:lnTo>
                  <a:pt x="27071" y="1251"/>
                </a:lnTo>
                <a:lnTo>
                  <a:pt x="17383" y="4531"/>
                </a:lnTo>
                <a:lnTo>
                  <a:pt x="8477" y="9165"/>
                </a:lnTo>
                <a:lnTo>
                  <a:pt x="3763" y="15925"/>
                </a:lnTo>
                <a:lnTo>
                  <a:pt x="1844" y="24103"/>
                </a:lnTo>
                <a:lnTo>
                  <a:pt x="1788" y="33225"/>
                </a:lnTo>
                <a:lnTo>
                  <a:pt x="4198" y="41753"/>
                </a:lnTo>
                <a:lnTo>
                  <a:pt x="8252" y="49886"/>
                </a:lnTo>
                <a:lnTo>
                  <a:pt x="13401" y="57754"/>
                </a:lnTo>
                <a:lnTo>
                  <a:pt x="19281" y="65447"/>
                </a:lnTo>
                <a:lnTo>
                  <a:pt x="25648" y="73023"/>
                </a:lnTo>
                <a:lnTo>
                  <a:pt x="32340" y="80520"/>
                </a:lnTo>
                <a:lnTo>
                  <a:pt x="41695" y="85518"/>
                </a:lnTo>
                <a:lnTo>
                  <a:pt x="52825" y="88851"/>
                </a:lnTo>
                <a:lnTo>
                  <a:pt x="65140" y="91072"/>
                </a:lnTo>
                <a:lnTo>
                  <a:pt x="77020" y="90106"/>
                </a:lnTo>
                <a:lnTo>
                  <a:pt x="88611" y="87015"/>
                </a:lnTo>
                <a:lnTo>
                  <a:pt x="100008" y="82507"/>
                </a:lnTo>
                <a:lnTo>
                  <a:pt x="107607" y="74608"/>
                </a:lnTo>
                <a:lnTo>
                  <a:pt x="112673" y="64448"/>
                </a:lnTo>
                <a:lnTo>
                  <a:pt x="116050" y="52780"/>
                </a:lnTo>
                <a:lnTo>
                  <a:pt x="115854" y="42555"/>
                </a:lnTo>
                <a:lnTo>
                  <a:pt x="113277" y="33291"/>
                </a:lnTo>
                <a:lnTo>
                  <a:pt x="109111" y="24668"/>
                </a:lnTo>
                <a:lnTo>
                  <a:pt x="101440" y="17696"/>
                </a:lnTo>
                <a:lnTo>
                  <a:pt x="91432" y="11824"/>
                </a:lnTo>
                <a:lnTo>
                  <a:pt x="79866" y="6686"/>
                </a:lnTo>
                <a:lnTo>
                  <a:pt x="68485" y="4485"/>
                </a:lnTo>
                <a:lnTo>
                  <a:pt x="57227" y="4240"/>
                </a:lnTo>
                <a:lnTo>
                  <a:pt x="46051" y="5301"/>
                </a:lnTo>
                <a:lnTo>
                  <a:pt x="36154" y="8455"/>
                </a:lnTo>
                <a:lnTo>
                  <a:pt x="27108" y="13005"/>
                </a:lnTo>
                <a:lnTo>
                  <a:pt x="18631" y="18485"/>
                </a:lnTo>
                <a:lnTo>
                  <a:pt x="15426" y="24585"/>
                </a:lnTo>
                <a:lnTo>
                  <a:pt x="15737" y="31099"/>
                </a:lnTo>
                <a:lnTo>
                  <a:pt x="18391" y="37889"/>
                </a:lnTo>
                <a:lnTo>
                  <a:pt x="26278" y="42416"/>
                </a:lnTo>
                <a:lnTo>
                  <a:pt x="37654" y="45433"/>
                </a:lnTo>
                <a:lnTo>
                  <a:pt x="51355" y="47445"/>
                </a:lnTo>
                <a:lnTo>
                  <a:pt x="61713" y="45116"/>
                </a:lnTo>
                <a:lnTo>
                  <a:pt x="69841" y="39892"/>
                </a:lnTo>
                <a:lnTo>
                  <a:pt x="76483" y="32740"/>
                </a:lnTo>
                <a:lnTo>
                  <a:pt x="77242" y="29194"/>
                </a:lnTo>
                <a:lnTo>
                  <a:pt x="74077" y="28055"/>
                </a:lnTo>
                <a:lnTo>
                  <a:pt x="56734" y="294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2434509" y="1916011"/>
            <a:ext cx="334808" cy="550579"/>
            <a:chOff x="2434509" y="1916011"/>
            <a:chExt cx="334808" cy="550579"/>
          </a:xfrm>
        </p:grpSpPr>
        <p:sp>
          <p:nvSpPr>
            <p:cNvPr id="83" name="Freeform 82"/>
            <p:cNvSpPr/>
            <p:nvPr/>
          </p:nvSpPr>
          <p:spPr>
            <a:xfrm>
              <a:off x="2455239" y="1916011"/>
              <a:ext cx="133433" cy="244711"/>
            </a:xfrm>
            <a:custGeom>
              <a:avLst/>
              <a:gdLst/>
              <a:ahLst/>
              <a:cxnLst/>
              <a:rect l="0" t="0" r="0" b="0"/>
              <a:pathLst>
                <a:path w="133433" h="244711">
                  <a:moveTo>
                    <a:pt x="89385" y="0"/>
                  </a:moveTo>
                  <a:lnTo>
                    <a:pt x="89385" y="103538"/>
                  </a:lnTo>
                  <a:lnTo>
                    <a:pt x="90609" y="117966"/>
                  </a:lnTo>
                  <a:lnTo>
                    <a:pt x="92648" y="132478"/>
                  </a:lnTo>
                  <a:lnTo>
                    <a:pt x="95231" y="147047"/>
                  </a:lnTo>
                  <a:lnTo>
                    <a:pt x="96953" y="161654"/>
                  </a:lnTo>
                  <a:lnTo>
                    <a:pt x="98101" y="176286"/>
                  </a:lnTo>
                  <a:lnTo>
                    <a:pt x="98866" y="190934"/>
                  </a:lnTo>
                  <a:lnTo>
                    <a:pt x="98153" y="205594"/>
                  </a:lnTo>
                  <a:lnTo>
                    <a:pt x="96454" y="220261"/>
                  </a:lnTo>
                  <a:lnTo>
                    <a:pt x="94098" y="234933"/>
                  </a:lnTo>
                  <a:lnTo>
                    <a:pt x="90080" y="242268"/>
                  </a:lnTo>
                  <a:lnTo>
                    <a:pt x="84954" y="244710"/>
                  </a:lnTo>
                  <a:lnTo>
                    <a:pt x="79090" y="243892"/>
                  </a:lnTo>
                  <a:lnTo>
                    <a:pt x="73958" y="239675"/>
                  </a:lnTo>
                  <a:lnTo>
                    <a:pt x="69312" y="233194"/>
                  </a:lnTo>
                  <a:lnTo>
                    <a:pt x="64992" y="225203"/>
                  </a:lnTo>
                  <a:lnTo>
                    <a:pt x="59664" y="216204"/>
                  </a:lnTo>
                  <a:lnTo>
                    <a:pt x="47220" y="196418"/>
                  </a:lnTo>
                  <a:lnTo>
                    <a:pt x="26456" y="164643"/>
                  </a:lnTo>
                  <a:lnTo>
                    <a:pt x="19292" y="155032"/>
                  </a:lnTo>
                  <a:lnTo>
                    <a:pt x="12069" y="146177"/>
                  </a:lnTo>
                  <a:lnTo>
                    <a:pt x="4806" y="137827"/>
                  </a:lnTo>
                  <a:lnTo>
                    <a:pt x="1188" y="137155"/>
                  </a:lnTo>
                  <a:lnTo>
                    <a:pt x="0" y="141600"/>
                  </a:lnTo>
                  <a:lnTo>
                    <a:pt x="431" y="149458"/>
                  </a:lnTo>
                  <a:lnTo>
                    <a:pt x="3165" y="158367"/>
                  </a:lnTo>
                  <a:lnTo>
                    <a:pt x="7435" y="167977"/>
                  </a:lnTo>
                  <a:lnTo>
                    <a:pt x="12729" y="178054"/>
                  </a:lnTo>
                  <a:lnTo>
                    <a:pt x="19928" y="187219"/>
                  </a:lnTo>
                  <a:lnTo>
                    <a:pt x="28399" y="195776"/>
                  </a:lnTo>
                  <a:lnTo>
                    <a:pt x="37716" y="203928"/>
                  </a:lnTo>
                  <a:lnTo>
                    <a:pt x="46375" y="206916"/>
                  </a:lnTo>
                  <a:lnTo>
                    <a:pt x="54594" y="206460"/>
                  </a:lnTo>
                  <a:lnTo>
                    <a:pt x="62521" y="203710"/>
                  </a:lnTo>
                  <a:lnTo>
                    <a:pt x="70252" y="198205"/>
                  </a:lnTo>
                  <a:lnTo>
                    <a:pt x="77853" y="190865"/>
                  </a:lnTo>
                  <a:lnTo>
                    <a:pt x="85368" y="182301"/>
                  </a:lnTo>
                  <a:lnTo>
                    <a:pt x="92825" y="174145"/>
                  </a:lnTo>
                  <a:lnTo>
                    <a:pt x="100243" y="166260"/>
                  </a:lnTo>
                  <a:lnTo>
                    <a:pt x="133432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434509" y="2337318"/>
              <a:ext cx="334808" cy="129272"/>
            </a:xfrm>
            <a:custGeom>
              <a:avLst/>
              <a:gdLst/>
              <a:ahLst/>
              <a:cxnLst/>
              <a:rect l="0" t="0" r="0" b="0"/>
              <a:pathLst>
                <a:path w="334808" h="129272">
                  <a:moveTo>
                    <a:pt x="0" y="41179"/>
                  </a:moveTo>
                  <a:lnTo>
                    <a:pt x="76633" y="41179"/>
                  </a:lnTo>
                  <a:lnTo>
                    <a:pt x="93911" y="42402"/>
                  </a:lnTo>
                  <a:lnTo>
                    <a:pt x="111548" y="44441"/>
                  </a:lnTo>
                  <a:lnTo>
                    <a:pt x="129423" y="47024"/>
                  </a:lnTo>
                  <a:lnTo>
                    <a:pt x="165598" y="53157"/>
                  </a:lnTo>
                  <a:lnTo>
                    <a:pt x="183809" y="56505"/>
                  </a:lnTo>
                  <a:lnTo>
                    <a:pt x="202067" y="58737"/>
                  </a:lnTo>
                  <a:lnTo>
                    <a:pt x="220357" y="60226"/>
                  </a:lnTo>
                  <a:lnTo>
                    <a:pt x="238667" y="61218"/>
                  </a:lnTo>
                  <a:lnTo>
                    <a:pt x="255769" y="63103"/>
                  </a:lnTo>
                  <a:lnTo>
                    <a:pt x="272063" y="65583"/>
                  </a:lnTo>
                  <a:lnTo>
                    <a:pt x="287821" y="68460"/>
                  </a:lnTo>
                  <a:lnTo>
                    <a:pt x="301996" y="69154"/>
                  </a:lnTo>
                  <a:lnTo>
                    <a:pt x="315117" y="68393"/>
                  </a:lnTo>
                  <a:lnTo>
                    <a:pt x="327534" y="66663"/>
                  </a:lnTo>
                  <a:lnTo>
                    <a:pt x="333366" y="61839"/>
                  </a:lnTo>
                  <a:lnTo>
                    <a:pt x="334807" y="54952"/>
                  </a:lnTo>
                  <a:lnTo>
                    <a:pt x="333320" y="46690"/>
                  </a:lnTo>
                  <a:lnTo>
                    <a:pt x="327435" y="38735"/>
                  </a:lnTo>
                  <a:lnTo>
                    <a:pt x="318617" y="30985"/>
                  </a:lnTo>
                  <a:lnTo>
                    <a:pt x="307845" y="23372"/>
                  </a:lnTo>
                  <a:lnTo>
                    <a:pt x="295770" y="17072"/>
                  </a:lnTo>
                  <a:lnTo>
                    <a:pt x="282825" y="11649"/>
                  </a:lnTo>
                  <a:lnTo>
                    <a:pt x="269301" y="6810"/>
                  </a:lnTo>
                  <a:lnTo>
                    <a:pt x="255392" y="3584"/>
                  </a:lnTo>
                  <a:lnTo>
                    <a:pt x="241224" y="1434"/>
                  </a:lnTo>
                  <a:lnTo>
                    <a:pt x="226886" y="0"/>
                  </a:lnTo>
                  <a:lnTo>
                    <a:pt x="220997" y="268"/>
                  </a:lnTo>
                  <a:lnTo>
                    <a:pt x="220742" y="1670"/>
                  </a:lnTo>
                  <a:lnTo>
                    <a:pt x="224242" y="3828"/>
                  </a:lnTo>
                  <a:lnTo>
                    <a:pt x="246705" y="18556"/>
                  </a:lnTo>
                  <a:lnTo>
                    <a:pt x="256233" y="23650"/>
                  </a:lnTo>
                  <a:lnTo>
                    <a:pt x="266255" y="28269"/>
                  </a:lnTo>
                  <a:lnTo>
                    <a:pt x="276608" y="32573"/>
                  </a:lnTo>
                  <a:lnTo>
                    <a:pt x="287180" y="36665"/>
                  </a:lnTo>
                  <a:lnTo>
                    <a:pt x="308714" y="44474"/>
                  </a:lnTo>
                  <a:lnTo>
                    <a:pt x="314702" y="50717"/>
                  </a:lnTo>
                  <a:lnTo>
                    <a:pt x="317470" y="58549"/>
                  </a:lnTo>
                  <a:lnTo>
                    <a:pt x="318091" y="67441"/>
                  </a:lnTo>
                  <a:lnTo>
                    <a:pt x="316059" y="75816"/>
                  </a:lnTo>
                  <a:lnTo>
                    <a:pt x="312257" y="83846"/>
                  </a:lnTo>
                  <a:lnTo>
                    <a:pt x="286300" y="1292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905566" y="3344445"/>
            <a:ext cx="1398106" cy="720510"/>
            <a:chOff x="6905566" y="3344445"/>
            <a:chExt cx="1398106" cy="720510"/>
          </a:xfrm>
        </p:grpSpPr>
        <p:sp>
          <p:nvSpPr>
            <p:cNvPr id="86" name="Freeform 85"/>
            <p:cNvSpPr/>
            <p:nvPr/>
          </p:nvSpPr>
          <p:spPr>
            <a:xfrm>
              <a:off x="6905566" y="3344445"/>
              <a:ext cx="65894" cy="52897"/>
            </a:xfrm>
            <a:custGeom>
              <a:avLst/>
              <a:gdLst/>
              <a:ahLst/>
              <a:cxnLst/>
              <a:rect l="0" t="0" r="0" b="0"/>
              <a:pathLst>
                <a:path w="65894" h="52897">
                  <a:moveTo>
                    <a:pt x="32671" y="25092"/>
                  </a:moveTo>
                  <a:lnTo>
                    <a:pt x="20980" y="13401"/>
                  </a:lnTo>
                  <a:lnTo>
                    <a:pt x="15089" y="12404"/>
                  </a:lnTo>
                  <a:lnTo>
                    <a:pt x="8715" y="14186"/>
                  </a:lnTo>
                  <a:lnTo>
                    <a:pt x="2018" y="17822"/>
                  </a:lnTo>
                  <a:lnTo>
                    <a:pt x="0" y="23916"/>
                  </a:lnTo>
                  <a:lnTo>
                    <a:pt x="1103" y="31649"/>
                  </a:lnTo>
                  <a:lnTo>
                    <a:pt x="4285" y="40475"/>
                  </a:lnTo>
                  <a:lnTo>
                    <a:pt x="11300" y="46359"/>
                  </a:lnTo>
                  <a:lnTo>
                    <a:pt x="20871" y="50281"/>
                  </a:lnTo>
                  <a:lnTo>
                    <a:pt x="32146" y="52896"/>
                  </a:lnTo>
                  <a:lnTo>
                    <a:pt x="42109" y="52193"/>
                  </a:lnTo>
                  <a:lnTo>
                    <a:pt x="51198" y="49277"/>
                  </a:lnTo>
                  <a:lnTo>
                    <a:pt x="59704" y="44886"/>
                  </a:lnTo>
                  <a:lnTo>
                    <a:pt x="64152" y="38288"/>
                  </a:lnTo>
                  <a:lnTo>
                    <a:pt x="65893" y="30219"/>
                  </a:lnTo>
                  <a:lnTo>
                    <a:pt x="65831" y="21169"/>
                  </a:lnTo>
                  <a:lnTo>
                    <a:pt x="62118" y="13912"/>
                  </a:lnTo>
                  <a:lnTo>
                    <a:pt x="55973" y="7851"/>
                  </a:lnTo>
                  <a:lnTo>
                    <a:pt x="48206" y="2586"/>
                  </a:lnTo>
                  <a:lnTo>
                    <a:pt x="39357" y="300"/>
                  </a:lnTo>
                  <a:lnTo>
                    <a:pt x="29788" y="0"/>
                  </a:lnTo>
                  <a:lnTo>
                    <a:pt x="19737" y="1023"/>
                  </a:lnTo>
                  <a:lnTo>
                    <a:pt x="14261" y="5376"/>
                  </a:lnTo>
                  <a:lnTo>
                    <a:pt x="11833" y="11948"/>
                  </a:lnTo>
                  <a:lnTo>
                    <a:pt x="11438" y="20000"/>
                  </a:lnTo>
                  <a:lnTo>
                    <a:pt x="14845" y="26591"/>
                  </a:lnTo>
                  <a:lnTo>
                    <a:pt x="20787" y="32209"/>
                  </a:lnTo>
                  <a:lnTo>
                    <a:pt x="28420" y="37178"/>
                  </a:lnTo>
                  <a:lnTo>
                    <a:pt x="37178" y="39267"/>
                  </a:lnTo>
                  <a:lnTo>
                    <a:pt x="46687" y="39436"/>
                  </a:lnTo>
                  <a:lnTo>
                    <a:pt x="56697" y="38325"/>
                  </a:lnTo>
                  <a:lnTo>
                    <a:pt x="62147" y="33914"/>
                  </a:lnTo>
                  <a:lnTo>
                    <a:pt x="64557" y="27303"/>
                  </a:lnTo>
                  <a:lnTo>
                    <a:pt x="64940" y="19225"/>
                  </a:lnTo>
                  <a:lnTo>
                    <a:pt x="60301" y="15063"/>
                  </a:lnTo>
                  <a:lnTo>
                    <a:pt x="52314" y="13512"/>
                  </a:lnTo>
                  <a:lnTo>
                    <a:pt x="42096" y="13701"/>
                  </a:lnTo>
                  <a:lnTo>
                    <a:pt x="34060" y="17499"/>
                  </a:lnTo>
                  <a:lnTo>
                    <a:pt x="27479" y="23700"/>
                  </a:lnTo>
                  <a:lnTo>
                    <a:pt x="21869" y="31505"/>
                  </a:lnTo>
                  <a:lnTo>
                    <a:pt x="21799" y="37932"/>
                  </a:lnTo>
                  <a:lnTo>
                    <a:pt x="25424" y="43440"/>
                  </a:lnTo>
                  <a:lnTo>
                    <a:pt x="31510" y="48335"/>
                  </a:lnTo>
                  <a:lnTo>
                    <a:pt x="38014" y="49152"/>
                  </a:lnTo>
                  <a:lnTo>
                    <a:pt x="44798" y="47250"/>
                  </a:lnTo>
                  <a:lnTo>
                    <a:pt x="51767" y="43534"/>
                  </a:lnTo>
                  <a:lnTo>
                    <a:pt x="55190" y="37387"/>
                  </a:lnTo>
                  <a:lnTo>
                    <a:pt x="56248" y="29618"/>
                  </a:lnTo>
                  <a:lnTo>
                    <a:pt x="55730" y="20768"/>
                  </a:lnTo>
                  <a:lnTo>
                    <a:pt x="52938" y="17316"/>
                  </a:lnTo>
                  <a:lnTo>
                    <a:pt x="48629" y="17461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317328" y="3539240"/>
              <a:ext cx="92940" cy="89657"/>
            </a:xfrm>
            <a:custGeom>
              <a:avLst/>
              <a:gdLst/>
              <a:ahLst/>
              <a:cxnLst/>
              <a:rect l="0" t="0" r="0" b="0"/>
              <a:pathLst>
                <a:path w="92940" h="89657">
                  <a:moveTo>
                    <a:pt x="28337" y="28505"/>
                  </a:moveTo>
                  <a:lnTo>
                    <a:pt x="4955" y="34351"/>
                  </a:lnTo>
                  <a:lnTo>
                    <a:pt x="514" y="38520"/>
                  </a:lnTo>
                  <a:lnTo>
                    <a:pt x="0" y="43746"/>
                  </a:lnTo>
                  <a:lnTo>
                    <a:pt x="2105" y="49678"/>
                  </a:lnTo>
                  <a:lnTo>
                    <a:pt x="8401" y="53632"/>
                  </a:lnTo>
                  <a:lnTo>
                    <a:pt x="17494" y="56268"/>
                  </a:lnTo>
                  <a:lnTo>
                    <a:pt x="28449" y="58025"/>
                  </a:lnTo>
                  <a:lnTo>
                    <a:pt x="40646" y="57973"/>
                  </a:lnTo>
                  <a:lnTo>
                    <a:pt x="53673" y="56715"/>
                  </a:lnTo>
                  <a:lnTo>
                    <a:pt x="67250" y="54653"/>
                  </a:lnTo>
                  <a:lnTo>
                    <a:pt x="77526" y="49607"/>
                  </a:lnTo>
                  <a:lnTo>
                    <a:pt x="85599" y="42573"/>
                  </a:lnTo>
                  <a:lnTo>
                    <a:pt x="92205" y="34213"/>
                  </a:lnTo>
                  <a:lnTo>
                    <a:pt x="92939" y="26193"/>
                  </a:lnTo>
                  <a:lnTo>
                    <a:pt x="89757" y="18399"/>
                  </a:lnTo>
                  <a:lnTo>
                    <a:pt x="83966" y="10756"/>
                  </a:lnTo>
                  <a:lnTo>
                    <a:pt x="75211" y="5661"/>
                  </a:lnTo>
                  <a:lnTo>
                    <a:pt x="64481" y="2264"/>
                  </a:lnTo>
                  <a:lnTo>
                    <a:pt x="52433" y="0"/>
                  </a:lnTo>
                  <a:lnTo>
                    <a:pt x="41954" y="937"/>
                  </a:lnTo>
                  <a:lnTo>
                    <a:pt x="32521" y="4009"/>
                  </a:lnTo>
                  <a:lnTo>
                    <a:pt x="23785" y="8504"/>
                  </a:lnTo>
                  <a:lnTo>
                    <a:pt x="16738" y="15171"/>
                  </a:lnTo>
                  <a:lnTo>
                    <a:pt x="10816" y="23286"/>
                  </a:lnTo>
                  <a:lnTo>
                    <a:pt x="5645" y="32367"/>
                  </a:lnTo>
                  <a:lnTo>
                    <a:pt x="4645" y="40868"/>
                  </a:lnTo>
                  <a:lnTo>
                    <a:pt x="6424" y="48982"/>
                  </a:lnTo>
                  <a:lnTo>
                    <a:pt x="10058" y="56838"/>
                  </a:lnTo>
                  <a:lnTo>
                    <a:pt x="16151" y="64523"/>
                  </a:lnTo>
                  <a:lnTo>
                    <a:pt x="23883" y="72093"/>
                  </a:lnTo>
                  <a:lnTo>
                    <a:pt x="32709" y="79587"/>
                  </a:lnTo>
                  <a:lnTo>
                    <a:pt x="41039" y="82136"/>
                  </a:lnTo>
                  <a:lnTo>
                    <a:pt x="49040" y="81388"/>
                  </a:lnTo>
                  <a:lnTo>
                    <a:pt x="56821" y="78443"/>
                  </a:lnTo>
                  <a:lnTo>
                    <a:pt x="62009" y="71585"/>
                  </a:lnTo>
                  <a:lnTo>
                    <a:pt x="65467" y="62119"/>
                  </a:lnTo>
                  <a:lnTo>
                    <a:pt x="67773" y="50914"/>
                  </a:lnTo>
                  <a:lnTo>
                    <a:pt x="65639" y="42221"/>
                  </a:lnTo>
                  <a:lnTo>
                    <a:pt x="60546" y="35202"/>
                  </a:lnTo>
                  <a:lnTo>
                    <a:pt x="53481" y="29299"/>
                  </a:lnTo>
                  <a:lnTo>
                    <a:pt x="45100" y="26588"/>
                  </a:lnTo>
                  <a:lnTo>
                    <a:pt x="35841" y="26004"/>
                  </a:lnTo>
                  <a:lnTo>
                    <a:pt x="25998" y="26837"/>
                  </a:lnTo>
                  <a:lnTo>
                    <a:pt x="19437" y="32287"/>
                  </a:lnTo>
                  <a:lnTo>
                    <a:pt x="15063" y="40815"/>
                  </a:lnTo>
                  <a:lnTo>
                    <a:pt x="12146" y="51393"/>
                  </a:lnTo>
                  <a:lnTo>
                    <a:pt x="13873" y="60893"/>
                  </a:lnTo>
                  <a:lnTo>
                    <a:pt x="18694" y="69673"/>
                  </a:lnTo>
                  <a:lnTo>
                    <a:pt x="25579" y="77974"/>
                  </a:lnTo>
                  <a:lnTo>
                    <a:pt x="35063" y="83507"/>
                  </a:lnTo>
                  <a:lnTo>
                    <a:pt x="46280" y="87197"/>
                  </a:lnTo>
                  <a:lnTo>
                    <a:pt x="58652" y="89656"/>
                  </a:lnTo>
                  <a:lnTo>
                    <a:pt x="68123" y="87625"/>
                  </a:lnTo>
                  <a:lnTo>
                    <a:pt x="75661" y="82600"/>
                  </a:lnTo>
                  <a:lnTo>
                    <a:pt x="81910" y="75580"/>
                  </a:lnTo>
                  <a:lnTo>
                    <a:pt x="84851" y="67230"/>
                  </a:lnTo>
                  <a:lnTo>
                    <a:pt x="85590" y="57992"/>
                  </a:lnTo>
                  <a:lnTo>
                    <a:pt x="84858" y="48163"/>
                  </a:lnTo>
                  <a:lnTo>
                    <a:pt x="81924" y="44057"/>
                  </a:lnTo>
                  <a:lnTo>
                    <a:pt x="77520" y="43767"/>
                  </a:lnTo>
                  <a:lnTo>
                    <a:pt x="61372" y="615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786492" y="3765120"/>
              <a:ext cx="67769" cy="57526"/>
            </a:xfrm>
            <a:custGeom>
              <a:avLst/>
              <a:gdLst/>
              <a:ahLst/>
              <a:cxnLst/>
              <a:rect l="0" t="0" r="0" b="0"/>
              <a:pathLst>
                <a:path w="67769" h="57526">
                  <a:moveTo>
                    <a:pt x="32670" y="22856"/>
                  </a:moveTo>
                  <a:lnTo>
                    <a:pt x="20979" y="11165"/>
                  </a:lnTo>
                  <a:lnTo>
                    <a:pt x="15088" y="10168"/>
                  </a:lnTo>
                  <a:lnTo>
                    <a:pt x="8713" y="11951"/>
                  </a:lnTo>
                  <a:lnTo>
                    <a:pt x="2017" y="15586"/>
                  </a:lnTo>
                  <a:lnTo>
                    <a:pt x="0" y="21680"/>
                  </a:lnTo>
                  <a:lnTo>
                    <a:pt x="1102" y="29413"/>
                  </a:lnTo>
                  <a:lnTo>
                    <a:pt x="4284" y="38239"/>
                  </a:lnTo>
                  <a:lnTo>
                    <a:pt x="10075" y="45347"/>
                  </a:lnTo>
                  <a:lnTo>
                    <a:pt x="17607" y="51309"/>
                  </a:lnTo>
                  <a:lnTo>
                    <a:pt x="26299" y="56506"/>
                  </a:lnTo>
                  <a:lnTo>
                    <a:pt x="34540" y="57525"/>
                  </a:lnTo>
                  <a:lnTo>
                    <a:pt x="42482" y="55757"/>
                  </a:lnTo>
                  <a:lnTo>
                    <a:pt x="50223" y="52131"/>
                  </a:lnTo>
                  <a:lnTo>
                    <a:pt x="56607" y="46043"/>
                  </a:lnTo>
                  <a:lnTo>
                    <a:pt x="62087" y="38314"/>
                  </a:lnTo>
                  <a:lnTo>
                    <a:pt x="66964" y="29491"/>
                  </a:lnTo>
                  <a:lnTo>
                    <a:pt x="67768" y="21162"/>
                  </a:lnTo>
                  <a:lnTo>
                    <a:pt x="65856" y="13162"/>
                  </a:lnTo>
                  <a:lnTo>
                    <a:pt x="62135" y="5382"/>
                  </a:lnTo>
                  <a:lnTo>
                    <a:pt x="55984" y="1419"/>
                  </a:lnTo>
                  <a:lnTo>
                    <a:pt x="48213" y="0"/>
                  </a:lnTo>
                  <a:lnTo>
                    <a:pt x="39362" y="278"/>
                  </a:lnTo>
                  <a:lnTo>
                    <a:pt x="31013" y="2910"/>
                  </a:lnTo>
                  <a:lnTo>
                    <a:pt x="23001" y="7112"/>
                  </a:lnTo>
                  <a:lnTo>
                    <a:pt x="15213" y="12360"/>
                  </a:lnTo>
                  <a:lnTo>
                    <a:pt x="12467" y="18306"/>
                  </a:lnTo>
                  <a:lnTo>
                    <a:pt x="13084" y="24717"/>
                  </a:lnTo>
                  <a:lnTo>
                    <a:pt x="15942" y="31438"/>
                  </a:lnTo>
                  <a:lnTo>
                    <a:pt x="21518" y="37142"/>
                  </a:lnTo>
                  <a:lnTo>
                    <a:pt x="28906" y="42168"/>
                  </a:lnTo>
                  <a:lnTo>
                    <a:pt x="54693" y="448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203652" y="3974312"/>
              <a:ext cx="100020" cy="90643"/>
            </a:xfrm>
            <a:custGeom>
              <a:avLst/>
              <a:gdLst/>
              <a:ahLst/>
              <a:cxnLst/>
              <a:rect l="0" t="0" r="0" b="0"/>
              <a:pathLst>
                <a:path w="100020" h="90643">
                  <a:moveTo>
                    <a:pt x="55973" y="22884"/>
                  </a:moveTo>
                  <a:lnTo>
                    <a:pt x="50127" y="5347"/>
                  </a:lnTo>
                  <a:lnTo>
                    <a:pt x="44735" y="1405"/>
                  </a:lnTo>
                  <a:lnTo>
                    <a:pt x="37469" y="0"/>
                  </a:lnTo>
                  <a:lnTo>
                    <a:pt x="28955" y="287"/>
                  </a:lnTo>
                  <a:lnTo>
                    <a:pt x="20832" y="2925"/>
                  </a:lnTo>
                  <a:lnTo>
                    <a:pt x="12969" y="7131"/>
                  </a:lnTo>
                  <a:lnTo>
                    <a:pt x="5281" y="12382"/>
                  </a:lnTo>
                  <a:lnTo>
                    <a:pt x="1378" y="20777"/>
                  </a:lnTo>
                  <a:lnTo>
                    <a:pt x="0" y="31267"/>
                  </a:lnTo>
                  <a:lnTo>
                    <a:pt x="305" y="43155"/>
                  </a:lnTo>
                  <a:lnTo>
                    <a:pt x="2955" y="53527"/>
                  </a:lnTo>
                  <a:lnTo>
                    <a:pt x="7169" y="62889"/>
                  </a:lnTo>
                  <a:lnTo>
                    <a:pt x="12425" y="71577"/>
                  </a:lnTo>
                  <a:lnTo>
                    <a:pt x="19600" y="78593"/>
                  </a:lnTo>
                  <a:lnTo>
                    <a:pt x="28054" y="84493"/>
                  </a:lnTo>
                  <a:lnTo>
                    <a:pt x="37360" y="89651"/>
                  </a:lnTo>
                  <a:lnTo>
                    <a:pt x="46011" y="90642"/>
                  </a:lnTo>
                  <a:lnTo>
                    <a:pt x="54226" y="88855"/>
                  </a:lnTo>
                  <a:lnTo>
                    <a:pt x="62149" y="85218"/>
                  </a:lnTo>
                  <a:lnTo>
                    <a:pt x="69878" y="79122"/>
                  </a:lnTo>
                  <a:lnTo>
                    <a:pt x="77478" y="71388"/>
                  </a:lnTo>
                  <a:lnTo>
                    <a:pt x="84992" y="62561"/>
                  </a:lnTo>
                  <a:lnTo>
                    <a:pt x="88777" y="53006"/>
                  </a:lnTo>
                  <a:lnTo>
                    <a:pt x="90077" y="42966"/>
                  </a:lnTo>
                  <a:lnTo>
                    <a:pt x="89720" y="32601"/>
                  </a:lnTo>
                  <a:lnTo>
                    <a:pt x="87036" y="23245"/>
                  </a:lnTo>
                  <a:lnTo>
                    <a:pt x="82799" y="14560"/>
                  </a:lnTo>
                  <a:lnTo>
                    <a:pt x="77527" y="6323"/>
                  </a:lnTo>
                  <a:lnTo>
                    <a:pt x="71566" y="3279"/>
                  </a:lnTo>
                  <a:lnTo>
                    <a:pt x="65144" y="3696"/>
                  </a:lnTo>
                  <a:lnTo>
                    <a:pt x="58417" y="6422"/>
                  </a:lnTo>
                  <a:lnTo>
                    <a:pt x="56378" y="11909"/>
                  </a:lnTo>
                  <a:lnTo>
                    <a:pt x="57467" y="19238"/>
                  </a:lnTo>
                  <a:lnTo>
                    <a:pt x="60639" y="27794"/>
                  </a:lnTo>
                  <a:lnTo>
                    <a:pt x="67648" y="33499"/>
                  </a:lnTo>
                  <a:lnTo>
                    <a:pt x="77215" y="37302"/>
                  </a:lnTo>
                  <a:lnTo>
                    <a:pt x="88486" y="39837"/>
                  </a:lnTo>
                  <a:lnTo>
                    <a:pt x="94777" y="37857"/>
                  </a:lnTo>
                  <a:lnTo>
                    <a:pt x="97748" y="32866"/>
                  </a:lnTo>
                  <a:lnTo>
                    <a:pt x="100019" y="1187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Freeform 90"/>
          <p:cNvSpPr/>
          <p:nvPr/>
        </p:nvSpPr>
        <p:spPr>
          <a:xfrm>
            <a:off x="6483500" y="3138294"/>
            <a:ext cx="3264" cy="11013"/>
          </a:xfrm>
          <a:custGeom>
            <a:avLst/>
            <a:gdLst/>
            <a:ahLst/>
            <a:cxnLst/>
            <a:rect l="0" t="0" r="0" b="0"/>
            <a:pathLst>
              <a:path w="3264" h="11013">
                <a:moveTo>
                  <a:pt x="3263" y="0"/>
                </a:moveTo>
                <a:lnTo>
                  <a:pt x="0" y="3263"/>
                </a:lnTo>
                <a:lnTo>
                  <a:pt x="3263" y="110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6497775" y="3127283"/>
            <a:ext cx="2541219" cy="1288611"/>
          </a:xfrm>
          <a:custGeom>
            <a:avLst/>
            <a:gdLst/>
            <a:ahLst/>
            <a:cxnLst/>
            <a:rect l="0" t="0" r="0" b="0"/>
            <a:pathLst>
              <a:path w="2541219" h="1288611">
                <a:moveTo>
                  <a:pt x="0" y="0"/>
                </a:moveTo>
                <a:lnTo>
                  <a:pt x="11692" y="11691"/>
                </a:lnTo>
                <a:lnTo>
                  <a:pt x="27219" y="20694"/>
                </a:lnTo>
                <a:lnTo>
                  <a:pt x="77765" y="48992"/>
                </a:lnTo>
                <a:lnTo>
                  <a:pt x="111541" y="68894"/>
                </a:lnTo>
                <a:lnTo>
                  <a:pt x="174681" y="97014"/>
                </a:lnTo>
                <a:lnTo>
                  <a:pt x="242122" y="133773"/>
                </a:lnTo>
                <a:lnTo>
                  <a:pt x="308312" y="172980"/>
                </a:lnTo>
                <a:lnTo>
                  <a:pt x="363380" y="206018"/>
                </a:lnTo>
                <a:lnTo>
                  <a:pt x="440462" y="244207"/>
                </a:lnTo>
                <a:lnTo>
                  <a:pt x="495520" y="267314"/>
                </a:lnTo>
                <a:lnTo>
                  <a:pt x="572601" y="306362"/>
                </a:lnTo>
                <a:lnTo>
                  <a:pt x="649682" y="338582"/>
                </a:lnTo>
                <a:lnTo>
                  <a:pt x="726763" y="376956"/>
                </a:lnTo>
                <a:lnTo>
                  <a:pt x="770810" y="398418"/>
                </a:lnTo>
                <a:lnTo>
                  <a:pt x="825867" y="421482"/>
                </a:lnTo>
                <a:lnTo>
                  <a:pt x="902948" y="460524"/>
                </a:lnTo>
                <a:lnTo>
                  <a:pt x="974863" y="493530"/>
                </a:lnTo>
                <a:lnTo>
                  <a:pt x="1045645" y="526562"/>
                </a:lnTo>
                <a:lnTo>
                  <a:pt x="1104359" y="561810"/>
                </a:lnTo>
                <a:lnTo>
                  <a:pt x="1166197" y="597100"/>
                </a:lnTo>
                <a:lnTo>
                  <a:pt x="1234428" y="631129"/>
                </a:lnTo>
                <a:lnTo>
                  <a:pt x="1309347" y="664251"/>
                </a:lnTo>
                <a:lnTo>
                  <a:pt x="1377578" y="698516"/>
                </a:lnTo>
                <a:lnTo>
                  <a:pt x="1440972" y="734251"/>
                </a:lnTo>
                <a:lnTo>
                  <a:pt x="1517929" y="772317"/>
                </a:lnTo>
                <a:lnTo>
                  <a:pt x="1621217" y="817353"/>
                </a:lnTo>
                <a:lnTo>
                  <a:pt x="1684874" y="851889"/>
                </a:lnTo>
                <a:lnTo>
                  <a:pt x="1749160" y="888309"/>
                </a:lnTo>
                <a:lnTo>
                  <a:pt x="1817653" y="916261"/>
                </a:lnTo>
                <a:lnTo>
                  <a:pt x="1861175" y="939927"/>
                </a:lnTo>
                <a:lnTo>
                  <a:pt x="1908328" y="966923"/>
                </a:lnTo>
                <a:lnTo>
                  <a:pt x="1985963" y="1005446"/>
                </a:lnTo>
                <a:lnTo>
                  <a:pt x="2043737" y="1042391"/>
                </a:lnTo>
                <a:lnTo>
                  <a:pt x="2108907" y="1079352"/>
                </a:lnTo>
                <a:lnTo>
                  <a:pt x="2170902" y="1111486"/>
                </a:lnTo>
                <a:lnTo>
                  <a:pt x="2194469" y="1126546"/>
                </a:lnTo>
                <a:lnTo>
                  <a:pt x="2271261" y="1163515"/>
                </a:lnTo>
                <a:lnTo>
                  <a:pt x="2354073" y="1200255"/>
                </a:lnTo>
                <a:lnTo>
                  <a:pt x="2428345" y="1235741"/>
                </a:lnTo>
                <a:lnTo>
                  <a:pt x="2487926" y="1258344"/>
                </a:lnTo>
                <a:lnTo>
                  <a:pt x="2497944" y="1258558"/>
                </a:lnTo>
                <a:lnTo>
                  <a:pt x="2507068" y="1256255"/>
                </a:lnTo>
                <a:lnTo>
                  <a:pt x="2515598" y="1252272"/>
                </a:lnTo>
                <a:lnTo>
                  <a:pt x="2518838" y="1245946"/>
                </a:lnTo>
                <a:lnTo>
                  <a:pt x="2518551" y="1238059"/>
                </a:lnTo>
                <a:lnTo>
                  <a:pt x="2506456" y="1206158"/>
                </a:lnTo>
                <a:lnTo>
                  <a:pt x="2487374" y="1168973"/>
                </a:lnTo>
                <a:lnTo>
                  <a:pt x="2466222" y="1137971"/>
                </a:lnTo>
                <a:lnTo>
                  <a:pt x="2437153" y="1105573"/>
                </a:lnTo>
                <a:lnTo>
                  <a:pt x="2433506" y="1106548"/>
                </a:lnTo>
                <a:lnTo>
                  <a:pt x="2432300" y="1113315"/>
                </a:lnTo>
                <a:lnTo>
                  <a:pt x="2432717" y="1123944"/>
                </a:lnTo>
                <a:lnTo>
                  <a:pt x="2436668" y="1134701"/>
                </a:lnTo>
                <a:lnTo>
                  <a:pt x="2458539" y="1167376"/>
                </a:lnTo>
                <a:lnTo>
                  <a:pt x="2495861" y="1222303"/>
                </a:lnTo>
                <a:lnTo>
                  <a:pt x="2517949" y="1255324"/>
                </a:lnTo>
                <a:lnTo>
                  <a:pt x="2539991" y="1282509"/>
                </a:lnTo>
                <a:lnTo>
                  <a:pt x="2541218" y="1286904"/>
                </a:lnTo>
                <a:lnTo>
                  <a:pt x="2538365" y="1288610"/>
                </a:lnTo>
                <a:lnTo>
                  <a:pt x="2469748" y="1285112"/>
                </a:lnTo>
                <a:lnTo>
                  <a:pt x="2403156" y="1270797"/>
                </a:lnTo>
                <a:lnTo>
                  <a:pt x="2388819" y="1269308"/>
                </a:lnTo>
                <a:lnTo>
                  <a:pt x="2323439" y="12553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Group 99"/>
          <p:cNvGrpSpPr/>
          <p:nvPr/>
        </p:nvGrpSpPr>
        <p:grpSpPr>
          <a:xfrm>
            <a:off x="265231" y="3534874"/>
            <a:ext cx="1836159" cy="794800"/>
            <a:chOff x="265231" y="3534874"/>
            <a:chExt cx="1836159" cy="794800"/>
          </a:xfrm>
        </p:grpSpPr>
        <p:sp>
          <p:nvSpPr>
            <p:cNvPr id="93" name="Freeform 92"/>
            <p:cNvSpPr/>
            <p:nvPr/>
          </p:nvSpPr>
          <p:spPr>
            <a:xfrm>
              <a:off x="309278" y="3567745"/>
              <a:ext cx="22024" cy="341360"/>
            </a:xfrm>
            <a:custGeom>
              <a:avLst/>
              <a:gdLst/>
              <a:ahLst/>
              <a:cxnLst/>
              <a:rect l="0" t="0" r="0" b="0"/>
              <a:pathLst>
                <a:path w="22024" h="341360">
                  <a:moveTo>
                    <a:pt x="0" y="0"/>
                  </a:moveTo>
                  <a:lnTo>
                    <a:pt x="5845" y="17537"/>
                  </a:lnTo>
                  <a:lnTo>
                    <a:pt x="7567" y="27597"/>
                  </a:lnTo>
                  <a:lnTo>
                    <a:pt x="8715" y="39198"/>
                  </a:lnTo>
                  <a:lnTo>
                    <a:pt x="9480" y="51825"/>
                  </a:lnTo>
                  <a:lnTo>
                    <a:pt x="11214" y="66362"/>
                  </a:lnTo>
                  <a:lnTo>
                    <a:pt x="13594" y="82170"/>
                  </a:lnTo>
                  <a:lnTo>
                    <a:pt x="16403" y="98826"/>
                  </a:lnTo>
                  <a:lnTo>
                    <a:pt x="18276" y="117272"/>
                  </a:lnTo>
                  <a:lnTo>
                    <a:pt x="19525" y="136910"/>
                  </a:lnTo>
                  <a:lnTo>
                    <a:pt x="20358" y="157343"/>
                  </a:lnTo>
                  <a:lnTo>
                    <a:pt x="19689" y="174635"/>
                  </a:lnTo>
                  <a:lnTo>
                    <a:pt x="18020" y="189834"/>
                  </a:lnTo>
                  <a:lnTo>
                    <a:pt x="15684" y="203637"/>
                  </a:lnTo>
                  <a:lnTo>
                    <a:pt x="15350" y="220180"/>
                  </a:lnTo>
                  <a:lnTo>
                    <a:pt x="16351" y="238550"/>
                  </a:lnTo>
                  <a:lnTo>
                    <a:pt x="18241" y="258137"/>
                  </a:lnTo>
                  <a:lnTo>
                    <a:pt x="19502" y="276090"/>
                  </a:lnTo>
                  <a:lnTo>
                    <a:pt x="20342" y="292952"/>
                  </a:lnTo>
                  <a:lnTo>
                    <a:pt x="22023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65231" y="3534874"/>
              <a:ext cx="275290" cy="407265"/>
            </a:xfrm>
            <a:custGeom>
              <a:avLst/>
              <a:gdLst/>
              <a:ahLst/>
              <a:cxnLst/>
              <a:rect l="0" t="0" r="0" b="0"/>
              <a:pathLst>
                <a:path w="275290" h="407265">
                  <a:moveTo>
                    <a:pt x="0" y="65906"/>
                  </a:moveTo>
                  <a:lnTo>
                    <a:pt x="0" y="36678"/>
                  </a:lnTo>
                  <a:lnTo>
                    <a:pt x="3671" y="25621"/>
                  </a:lnTo>
                  <a:lnTo>
                    <a:pt x="9788" y="15803"/>
                  </a:lnTo>
                  <a:lnTo>
                    <a:pt x="17537" y="6810"/>
                  </a:lnTo>
                  <a:lnTo>
                    <a:pt x="30044" y="2038"/>
                  </a:lnTo>
                  <a:lnTo>
                    <a:pt x="45723" y="81"/>
                  </a:lnTo>
                  <a:lnTo>
                    <a:pt x="63517" y="0"/>
                  </a:lnTo>
                  <a:lnTo>
                    <a:pt x="81497" y="3616"/>
                  </a:lnTo>
                  <a:lnTo>
                    <a:pt x="99601" y="9697"/>
                  </a:lnTo>
                  <a:lnTo>
                    <a:pt x="117788" y="17422"/>
                  </a:lnTo>
                  <a:lnTo>
                    <a:pt x="132360" y="26242"/>
                  </a:lnTo>
                  <a:lnTo>
                    <a:pt x="144521" y="35793"/>
                  </a:lnTo>
                  <a:lnTo>
                    <a:pt x="155076" y="45831"/>
                  </a:lnTo>
                  <a:lnTo>
                    <a:pt x="163336" y="56193"/>
                  </a:lnTo>
                  <a:lnTo>
                    <a:pt x="170066" y="66772"/>
                  </a:lnTo>
                  <a:lnTo>
                    <a:pt x="175776" y="77495"/>
                  </a:lnTo>
                  <a:lnTo>
                    <a:pt x="182030" y="87090"/>
                  </a:lnTo>
                  <a:lnTo>
                    <a:pt x="188646" y="95934"/>
                  </a:lnTo>
                  <a:lnTo>
                    <a:pt x="195504" y="104277"/>
                  </a:lnTo>
                  <a:lnTo>
                    <a:pt x="201300" y="114734"/>
                  </a:lnTo>
                  <a:lnTo>
                    <a:pt x="206387" y="126599"/>
                  </a:lnTo>
                  <a:lnTo>
                    <a:pt x="211002" y="139402"/>
                  </a:lnTo>
                  <a:lnTo>
                    <a:pt x="211631" y="152832"/>
                  </a:lnTo>
                  <a:lnTo>
                    <a:pt x="209604" y="166680"/>
                  </a:lnTo>
                  <a:lnTo>
                    <a:pt x="205805" y="180805"/>
                  </a:lnTo>
                  <a:lnTo>
                    <a:pt x="198379" y="191446"/>
                  </a:lnTo>
                  <a:lnTo>
                    <a:pt x="188534" y="199763"/>
                  </a:lnTo>
                  <a:lnTo>
                    <a:pt x="177077" y="206531"/>
                  </a:lnTo>
                  <a:lnTo>
                    <a:pt x="164545" y="211043"/>
                  </a:lnTo>
                  <a:lnTo>
                    <a:pt x="151296" y="214052"/>
                  </a:lnTo>
                  <a:lnTo>
                    <a:pt x="137569" y="216057"/>
                  </a:lnTo>
                  <a:lnTo>
                    <a:pt x="123524" y="214947"/>
                  </a:lnTo>
                  <a:lnTo>
                    <a:pt x="109267" y="211760"/>
                  </a:lnTo>
                  <a:lnTo>
                    <a:pt x="57065" y="194908"/>
                  </a:lnTo>
                  <a:lnTo>
                    <a:pt x="52726" y="191060"/>
                  </a:lnTo>
                  <a:lnTo>
                    <a:pt x="53503" y="187270"/>
                  </a:lnTo>
                  <a:lnTo>
                    <a:pt x="57692" y="183521"/>
                  </a:lnTo>
                  <a:lnTo>
                    <a:pt x="62932" y="183468"/>
                  </a:lnTo>
                  <a:lnTo>
                    <a:pt x="68872" y="185880"/>
                  </a:lnTo>
                  <a:lnTo>
                    <a:pt x="75279" y="189935"/>
                  </a:lnTo>
                  <a:lnTo>
                    <a:pt x="84444" y="196309"/>
                  </a:lnTo>
                  <a:lnTo>
                    <a:pt x="107679" y="213179"/>
                  </a:lnTo>
                  <a:lnTo>
                    <a:pt x="118279" y="221592"/>
                  </a:lnTo>
                  <a:lnTo>
                    <a:pt x="127793" y="229649"/>
                  </a:lnTo>
                  <a:lnTo>
                    <a:pt x="136583" y="237467"/>
                  </a:lnTo>
                  <a:lnTo>
                    <a:pt x="152874" y="252679"/>
                  </a:lnTo>
                  <a:lnTo>
                    <a:pt x="160645" y="260161"/>
                  </a:lnTo>
                  <a:lnTo>
                    <a:pt x="168272" y="268820"/>
                  </a:lnTo>
                  <a:lnTo>
                    <a:pt x="175804" y="278263"/>
                  </a:lnTo>
                  <a:lnTo>
                    <a:pt x="183272" y="288229"/>
                  </a:lnTo>
                  <a:lnTo>
                    <a:pt x="190698" y="297319"/>
                  </a:lnTo>
                  <a:lnTo>
                    <a:pt x="198095" y="305827"/>
                  </a:lnTo>
                  <a:lnTo>
                    <a:pt x="205474" y="313946"/>
                  </a:lnTo>
                  <a:lnTo>
                    <a:pt x="212840" y="323029"/>
                  </a:lnTo>
                  <a:lnTo>
                    <a:pt x="220198" y="332755"/>
                  </a:lnTo>
                  <a:lnTo>
                    <a:pt x="227550" y="342909"/>
                  </a:lnTo>
                  <a:lnTo>
                    <a:pt x="236122" y="353349"/>
                  </a:lnTo>
                  <a:lnTo>
                    <a:pt x="245507" y="363980"/>
                  </a:lnTo>
                  <a:lnTo>
                    <a:pt x="275289" y="4072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60453" y="3772813"/>
              <a:ext cx="767311" cy="546606"/>
            </a:xfrm>
            <a:custGeom>
              <a:avLst/>
              <a:gdLst/>
              <a:ahLst/>
              <a:cxnLst/>
              <a:rect l="0" t="0" r="0" b="0"/>
              <a:pathLst>
                <a:path w="767311" h="546606">
                  <a:moveTo>
                    <a:pt x="101194" y="81233"/>
                  </a:moveTo>
                  <a:lnTo>
                    <a:pt x="101194" y="52005"/>
                  </a:lnTo>
                  <a:lnTo>
                    <a:pt x="99971" y="39724"/>
                  </a:lnTo>
                  <a:lnTo>
                    <a:pt x="97932" y="27867"/>
                  </a:lnTo>
                  <a:lnTo>
                    <a:pt x="95349" y="16291"/>
                  </a:lnTo>
                  <a:lnTo>
                    <a:pt x="88733" y="8574"/>
                  </a:lnTo>
                  <a:lnTo>
                    <a:pt x="79428" y="3430"/>
                  </a:lnTo>
                  <a:lnTo>
                    <a:pt x="68331" y="0"/>
                  </a:lnTo>
                  <a:lnTo>
                    <a:pt x="58486" y="160"/>
                  </a:lnTo>
                  <a:lnTo>
                    <a:pt x="49475" y="2715"/>
                  </a:lnTo>
                  <a:lnTo>
                    <a:pt x="41021" y="6864"/>
                  </a:lnTo>
                  <a:lnTo>
                    <a:pt x="25103" y="21263"/>
                  </a:lnTo>
                  <a:lnTo>
                    <a:pt x="17432" y="30242"/>
                  </a:lnTo>
                  <a:lnTo>
                    <a:pt x="11095" y="39898"/>
                  </a:lnTo>
                  <a:lnTo>
                    <a:pt x="5646" y="50005"/>
                  </a:lnTo>
                  <a:lnTo>
                    <a:pt x="790" y="60415"/>
                  </a:lnTo>
                  <a:lnTo>
                    <a:pt x="0" y="71024"/>
                  </a:lnTo>
                  <a:lnTo>
                    <a:pt x="1921" y="81768"/>
                  </a:lnTo>
                  <a:lnTo>
                    <a:pt x="5648" y="92601"/>
                  </a:lnTo>
                  <a:lnTo>
                    <a:pt x="11803" y="103494"/>
                  </a:lnTo>
                  <a:lnTo>
                    <a:pt x="19577" y="114426"/>
                  </a:lnTo>
                  <a:lnTo>
                    <a:pt x="28430" y="125385"/>
                  </a:lnTo>
                  <a:lnTo>
                    <a:pt x="38003" y="131467"/>
                  </a:lnTo>
                  <a:lnTo>
                    <a:pt x="48055" y="134298"/>
                  </a:lnTo>
                  <a:lnTo>
                    <a:pt x="58427" y="134962"/>
                  </a:lnTo>
                  <a:lnTo>
                    <a:pt x="67789" y="132958"/>
                  </a:lnTo>
                  <a:lnTo>
                    <a:pt x="84716" y="124206"/>
                  </a:lnTo>
                  <a:lnTo>
                    <a:pt x="91433" y="117222"/>
                  </a:lnTo>
                  <a:lnTo>
                    <a:pt x="97134" y="108896"/>
                  </a:lnTo>
                  <a:lnTo>
                    <a:pt x="102158" y="99675"/>
                  </a:lnTo>
                  <a:lnTo>
                    <a:pt x="106731" y="89857"/>
                  </a:lnTo>
                  <a:lnTo>
                    <a:pt x="111003" y="79641"/>
                  </a:lnTo>
                  <a:lnTo>
                    <a:pt x="115074" y="69161"/>
                  </a:lnTo>
                  <a:lnTo>
                    <a:pt x="116565" y="67067"/>
                  </a:lnTo>
                  <a:lnTo>
                    <a:pt x="114959" y="77792"/>
                  </a:lnTo>
                  <a:lnTo>
                    <a:pt x="115265" y="86280"/>
                  </a:lnTo>
                  <a:lnTo>
                    <a:pt x="116692" y="95609"/>
                  </a:lnTo>
                  <a:lnTo>
                    <a:pt x="118867" y="105499"/>
                  </a:lnTo>
                  <a:lnTo>
                    <a:pt x="123988" y="114540"/>
                  </a:lnTo>
                  <a:lnTo>
                    <a:pt x="139466" y="131110"/>
                  </a:lnTo>
                  <a:lnTo>
                    <a:pt x="158580" y="143368"/>
                  </a:lnTo>
                  <a:lnTo>
                    <a:pt x="168815" y="148350"/>
                  </a:lnTo>
                  <a:lnTo>
                    <a:pt x="179310" y="149224"/>
                  </a:lnTo>
                  <a:lnTo>
                    <a:pt x="189977" y="147360"/>
                  </a:lnTo>
                  <a:lnTo>
                    <a:pt x="200758" y="143670"/>
                  </a:lnTo>
                  <a:lnTo>
                    <a:pt x="210393" y="137540"/>
                  </a:lnTo>
                  <a:lnTo>
                    <a:pt x="227624" y="120940"/>
                  </a:lnTo>
                  <a:lnTo>
                    <a:pt x="234421" y="111375"/>
                  </a:lnTo>
                  <a:lnTo>
                    <a:pt x="240176" y="101328"/>
                  </a:lnTo>
                  <a:lnTo>
                    <a:pt x="245236" y="90959"/>
                  </a:lnTo>
                  <a:lnTo>
                    <a:pt x="249833" y="80376"/>
                  </a:lnTo>
                  <a:lnTo>
                    <a:pt x="254121" y="69650"/>
                  </a:lnTo>
                  <a:lnTo>
                    <a:pt x="258203" y="58829"/>
                  </a:lnTo>
                  <a:lnTo>
                    <a:pt x="262148" y="56509"/>
                  </a:lnTo>
                  <a:lnTo>
                    <a:pt x="266002" y="59856"/>
                  </a:lnTo>
                  <a:lnTo>
                    <a:pt x="273546" y="75402"/>
                  </a:lnTo>
                  <a:lnTo>
                    <a:pt x="277271" y="84687"/>
                  </a:lnTo>
                  <a:lnTo>
                    <a:pt x="284672" y="104791"/>
                  </a:lnTo>
                  <a:lnTo>
                    <a:pt x="292040" y="125961"/>
                  </a:lnTo>
                  <a:lnTo>
                    <a:pt x="298165" y="130628"/>
                  </a:lnTo>
                  <a:lnTo>
                    <a:pt x="305918" y="131292"/>
                  </a:lnTo>
                  <a:lnTo>
                    <a:pt x="314758" y="129288"/>
                  </a:lnTo>
                  <a:lnTo>
                    <a:pt x="321875" y="123058"/>
                  </a:lnTo>
                  <a:lnTo>
                    <a:pt x="327842" y="114010"/>
                  </a:lnTo>
                  <a:lnTo>
                    <a:pt x="333045" y="103084"/>
                  </a:lnTo>
                  <a:lnTo>
                    <a:pt x="338960" y="93354"/>
                  </a:lnTo>
                  <a:lnTo>
                    <a:pt x="345350" y="84419"/>
                  </a:lnTo>
                  <a:lnTo>
                    <a:pt x="352057" y="76016"/>
                  </a:lnTo>
                  <a:lnTo>
                    <a:pt x="358976" y="72861"/>
                  </a:lnTo>
                  <a:lnTo>
                    <a:pt x="366035" y="73204"/>
                  </a:lnTo>
                  <a:lnTo>
                    <a:pt x="373189" y="75881"/>
                  </a:lnTo>
                  <a:lnTo>
                    <a:pt x="387662" y="88642"/>
                  </a:lnTo>
                  <a:lnTo>
                    <a:pt x="394947" y="97184"/>
                  </a:lnTo>
                  <a:lnTo>
                    <a:pt x="402251" y="107773"/>
                  </a:lnTo>
                  <a:lnTo>
                    <a:pt x="409568" y="119726"/>
                  </a:lnTo>
                  <a:lnTo>
                    <a:pt x="416892" y="132588"/>
                  </a:lnTo>
                  <a:lnTo>
                    <a:pt x="425446" y="143610"/>
                  </a:lnTo>
                  <a:lnTo>
                    <a:pt x="434819" y="153405"/>
                  </a:lnTo>
                  <a:lnTo>
                    <a:pt x="444738" y="162383"/>
                  </a:lnTo>
                  <a:lnTo>
                    <a:pt x="456245" y="168368"/>
                  </a:lnTo>
                  <a:lnTo>
                    <a:pt x="468810" y="172357"/>
                  </a:lnTo>
                  <a:lnTo>
                    <a:pt x="482081" y="175017"/>
                  </a:lnTo>
                  <a:lnTo>
                    <a:pt x="494598" y="175567"/>
                  </a:lnTo>
                  <a:lnTo>
                    <a:pt x="518295" y="172915"/>
                  </a:lnTo>
                  <a:lnTo>
                    <a:pt x="528529" y="168048"/>
                  </a:lnTo>
                  <a:lnTo>
                    <a:pt x="546426" y="152852"/>
                  </a:lnTo>
                  <a:lnTo>
                    <a:pt x="553401" y="142437"/>
                  </a:lnTo>
                  <a:lnTo>
                    <a:pt x="559274" y="130601"/>
                  </a:lnTo>
                  <a:lnTo>
                    <a:pt x="564413" y="117815"/>
                  </a:lnTo>
                  <a:lnTo>
                    <a:pt x="566616" y="104398"/>
                  </a:lnTo>
                  <a:lnTo>
                    <a:pt x="566861" y="90558"/>
                  </a:lnTo>
                  <a:lnTo>
                    <a:pt x="565801" y="76438"/>
                  </a:lnTo>
                  <a:lnTo>
                    <a:pt x="562647" y="64578"/>
                  </a:lnTo>
                  <a:lnTo>
                    <a:pt x="558097" y="54224"/>
                  </a:lnTo>
                  <a:lnTo>
                    <a:pt x="552617" y="44874"/>
                  </a:lnTo>
                  <a:lnTo>
                    <a:pt x="545293" y="39865"/>
                  </a:lnTo>
                  <a:lnTo>
                    <a:pt x="536740" y="37749"/>
                  </a:lnTo>
                  <a:lnTo>
                    <a:pt x="527368" y="37561"/>
                  </a:lnTo>
                  <a:lnTo>
                    <a:pt x="518672" y="39883"/>
                  </a:lnTo>
                  <a:lnTo>
                    <a:pt x="502485" y="48989"/>
                  </a:lnTo>
                  <a:lnTo>
                    <a:pt x="497190" y="58513"/>
                  </a:lnTo>
                  <a:lnTo>
                    <a:pt x="493660" y="70981"/>
                  </a:lnTo>
                  <a:lnTo>
                    <a:pt x="491306" y="85410"/>
                  </a:lnTo>
                  <a:lnTo>
                    <a:pt x="490961" y="98699"/>
                  </a:lnTo>
                  <a:lnTo>
                    <a:pt x="491954" y="111230"/>
                  </a:lnTo>
                  <a:lnTo>
                    <a:pt x="493839" y="123254"/>
                  </a:lnTo>
                  <a:lnTo>
                    <a:pt x="498767" y="133717"/>
                  </a:lnTo>
                  <a:lnTo>
                    <a:pt x="505723" y="143139"/>
                  </a:lnTo>
                  <a:lnTo>
                    <a:pt x="514030" y="151868"/>
                  </a:lnTo>
                  <a:lnTo>
                    <a:pt x="523239" y="156464"/>
                  </a:lnTo>
                  <a:lnTo>
                    <a:pt x="533049" y="158304"/>
                  </a:lnTo>
                  <a:lnTo>
                    <a:pt x="543259" y="158307"/>
                  </a:lnTo>
                  <a:lnTo>
                    <a:pt x="564392" y="151785"/>
                  </a:lnTo>
                  <a:lnTo>
                    <a:pt x="575166" y="146620"/>
                  </a:lnTo>
                  <a:lnTo>
                    <a:pt x="584796" y="138283"/>
                  </a:lnTo>
                  <a:lnTo>
                    <a:pt x="593663" y="127831"/>
                  </a:lnTo>
                  <a:lnTo>
                    <a:pt x="602021" y="115969"/>
                  </a:lnTo>
                  <a:lnTo>
                    <a:pt x="608817" y="104390"/>
                  </a:lnTo>
                  <a:lnTo>
                    <a:pt x="614571" y="93001"/>
                  </a:lnTo>
                  <a:lnTo>
                    <a:pt x="619630" y="81737"/>
                  </a:lnTo>
                  <a:lnTo>
                    <a:pt x="621780" y="79122"/>
                  </a:lnTo>
                  <a:lnTo>
                    <a:pt x="621989" y="82273"/>
                  </a:lnTo>
                  <a:lnTo>
                    <a:pt x="620906" y="89267"/>
                  </a:lnTo>
                  <a:lnTo>
                    <a:pt x="620183" y="100048"/>
                  </a:lnTo>
                  <a:lnTo>
                    <a:pt x="619701" y="113352"/>
                  </a:lnTo>
                  <a:lnTo>
                    <a:pt x="619166" y="146895"/>
                  </a:lnTo>
                  <a:lnTo>
                    <a:pt x="618928" y="190352"/>
                  </a:lnTo>
                  <a:lnTo>
                    <a:pt x="620088" y="210260"/>
                  </a:lnTo>
                  <a:lnTo>
                    <a:pt x="622085" y="228426"/>
                  </a:lnTo>
                  <a:lnTo>
                    <a:pt x="624640" y="245432"/>
                  </a:lnTo>
                  <a:lnTo>
                    <a:pt x="626343" y="261662"/>
                  </a:lnTo>
                  <a:lnTo>
                    <a:pt x="627479" y="277376"/>
                  </a:lnTo>
                  <a:lnTo>
                    <a:pt x="628236" y="292747"/>
                  </a:lnTo>
                  <a:lnTo>
                    <a:pt x="629964" y="307888"/>
                  </a:lnTo>
                  <a:lnTo>
                    <a:pt x="632339" y="322876"/>
                  </a:lnTo>
                  <a:lnTo>
                    <a:pt x="635146" y="337762"/>
                  </a:lnTo>
                  <a:lnTo>
                    <a:pt x="637018" y="352579"/>
                  </a:lnTo>
                  <a:lnTo>
                    <a:pt x="638266" y="367352"/>
                  </a:lnTo>
                  <a:lnTo>
                    <a:pt x="639097" y="382095"/>
                  </a:lnTo>
                  <a:lnTo>
                    <a:pt x="640022" y="418051"/>
                  </a:lnTo>
                  <a:lnTo>
                    <a:pt x="640268" y="437917"/>
                  </a:lnTo>
                  <a:lnTo>
                    <a:pt x="639209" y="454832"/>
                  </a:lnTo>
                  <a:lnTo>
                    <a:pt x="637279" y="469779"/>
                  </a:lnTo>
                  <a:lnTo>
                    <a:pt x="634769" y="483414"/>
                  </a:lnTo>
                  <a:lnTo>
                    <a:pt x="628718" y="511615"/>
                  </a:lnTo>
                  <a:lnTo>
                    <a:pt x="625391" y="525986"/>
                  </a:lnTo>
                  <a:lnTo>
                    <a:pt x="617056" y="535568"/>
                  </a:lnTo>
                  <a:lnTo>
                    <a:pt x="605381" y="541955"/>
                  </a:lnTo>
                  <a:lnTo>
                    <a:pt x="591481" y="546213"/>
                  </a:lnTo>
                  <a:lnTo>
                    <a:pt x="579767" y="546605"/>
                  </a:lnTo>
                  <a:lnTo>
                    <a:pt x="569511" y="544419"/>
                  </a:lnTo>
                  <a:lnTo>
                    <a:pt x="551589" y="535465"/>
                  </a:lnTo>
                  <a:lnTo>
                    <a:pt x="535468" y="523329"/>
                  </a:lnTo>
                  <a:lnTo>
                    <a:pt x="526519" y="512996"/>
                  </a:lnTo>
                  <a:lnTo>
                    <a:pt x="516883" y="499990"/>
                  </a:lnTo>
                  <a:lnTo>
                    <a:pt x="506788" y="485202"/>
                  </a:lnTo>
                  <a:lnTo>
                    <a:pt x="498835" y="469226"/>
                  </a:lnTo>
                  <a:lnTo>
                    <a:pt x="492309" y="452458"/>
                  </a:lnTo>
                  <a:lnTo>
                    <a:pt x="486735" y="435161"/>
                  </a:lnTo>
                  <a:lnTo>
                    <a:pt x="483019" y="417513"/>
                  </a:lnTo>
                  <a:lnTo>
                    <a:pt x="480542" y="399629"/>
                  </a:lnTo>
                  <a:lnTo>
                    <a:pt x="478891" y="381590"/>
                  </a:lnTo>
                  <a:lnTo>
                    <a:pt x="480237" y="365893"/>
                  </a:lnTo>
                  <a:lnTo>
                    <a:pt x="483581" y="351758"/>
                  </a:lnTo>
                  <a:lnTo>
                    <a:pt x="488257" y="338663"/>
                  </a:lnTo>
                  <a:lnTo>
                    <a:pt x="493822" y="327487"/>
                  </a:lnTo>
                  <a:lnTo>
                    <a:pt x="499979" y="317590"/>
                  </a:lnTo>
                  <a:lnTo>
                    <a:pt x="506531" y="308544"/>
                  </a:lnTo>
                  <a:lnTo>
                    <a:pt x="523598" y="295230"/>
                  </a:lnTo>
                  <a:lnTo>
                    <a:pt x="545866" y="284011"/>
                  </a:lnTo>
                  <a:lnTo>
                    <a:pt x="576154" y="270868"/>
                  </a:lnTo>
                  <a:lnTo>
                    <a:pt x="594019" y="265161"/>
                  </a:lnTo>
                  <a:lnTo>
                    <a:pt x="613270" y="260133"/>
                  </a:lnTo>
                  <a:lnTo>
                    <a:pt x="633446" y="255558"/>
                  </a:lnTo>
                  <a:lnTo>
                    <a:pt x="650566" y="251284"/>
                  </a:lnTo>
                  <a:lnTo>
                    <a:pt x="665650" y="247211"/>
                  </a:lnTo>
                  <a:lnTo>
                    <a:pt x="693422" y="239423"/>
                  </a:lnTo>
                  <a:lnTo>
                    <a:pt x="722079" y="231883"/>
                  </a:lnTo>
                  <a:lnTo>
                    <a:pt x="744603" y="221191"/>
                  </a:lnTo>
                  <a:lnTo>
                    <a:pt x="754035" y="214914"/>
                  </a:lnTo>
                  <a:lnTo>
                    <a:pt x="760323" y="205836"/>
                  </a:lnTo>
                  <a:lnTo>
                    <a:pt x="764516" y="194889"/>
                  </a:lnTo>
                  <a:lnTo>
                    <a:pt x="767310" y="182697"/>
                  </a:lnTo>
                  <a:lnTo>
                    <a:pt x="766726" y="170899"/>
                  </a:lnTo>
                  <a:lnTo>
                    <a:pt x="763890" y="159363"/>
                  </a:lnTo>
                  <a:lnTo>
                    <a:pt x="759552" y="148001"/>
                  </a:lnTo>
                  <a:lnTo>
                    <a:pt x="751766" y="139204"/>
                  </a:lnTo>
                  <a:lnTo>
                    <a:pt x="730065" y="126166"/>
                  </a:lnTo>
                  <a:lnTo>
                    <a:pt x="718649" y="124647"/>
                  </a:lnTo>
                  <a:lnTo>
                    <a:pt x="707369" y="126081"/>
                  </a:lnTo>
                  <a:lnTo>
                    <a:pt x="696178" y="129484"/>
                  </a:lnTo>
                  <a:lnTo>
                    <a:pt x="689941" y="136647"/>
                  </a:lnTo>
                  <a:lnTo>
                    <a:pt x="687006" y="146316"/>
                  </a:lnTo>
                  <a:lnTo>
                    <a:pt x="686273" y="157657"/>
                  </a:lnTo>
                  <a:lnTo>
                    <a:pt x="688231" y="167664"/>
                  </a:lnTo>
                  <a:lnTo>
                    <a:pt x="691984" y="176782"/>
                  </a:lnTo>
                  <a:lnTo>
                    <a:pt x="696933" y="185308"/>
                  </a:lnTo>
                  <a:lnTo>
                    <a:pt x="712220" y="201307"/>
                  </a:lnTo>
                  <a:lnTo>
                    <a:pt x="761888" y="2353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465491" y="3865057"/>
              <a:ext cx="11013" cy="11013"/>
            </a:xfrm>
            <a:custGeom>
              <a:avLst/>
              <a:gdLst/>
              <a:ahLst/>
              <a:cxnLst/>
              <a:rect l="0" t="0" r="0" b="0"/>
              <a:pathLst>
                <a:path w="11013" h="11013">
                  <a:moveTo>
                    <a:pt x="11012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476503" y="4008208"/>
              <a:ext cx="11013" cy="11012"/>
            </a:xfrm>
            <a:custGeom>
              <a:avLst/>
              <a:gdLst/>
              <a:ahLst/>
              <a:cxnLst/>
              <a:rect l="0" t="0" r="0" b="0"/>
              <a:pathLst>
                <a:path w="11013" h="11012">
                  <a:moveTo>
                    <a:pt x="0" y="0"/>
                  </a:moveTo>
                  <a:lnTo>
                    <a:pt x="11012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1631941" y="3710895"/>
              <a:ext cx="130864" cy="550579"/>
            </a:xfrm>
            <a:custGeom>
              <a:avLst/>
              <a:gdLst/>
              <a:ahLst/>
              <a:cxnLst/>
              <a:rect l="0" t="0" r="0" b="0"/>
              <a:pathLst>
                <a:path w="130864" h="550579">
                  <a:moveTo>
                    <a:pt x="119851" y="0"/>
                  </a:moveTo>
                  <a:lnTo>
                    <a:pt x="73871" y="30654"/>
                  </a:lnTo>
                  <a:lnTo>
                    <a:pt x="65951" y="38788"/>
                  </a:lnTo>
                  <a:lnTo>
                    <a:pt x="59448" y="47882"/>
                  </a:lnTo>
                  <a:lnTo>
                    <a:pt x="53889" y="57615"/>
                  </a:lnTo>
                  <a:lnTo>
                    <a:pt x="52629" y="68998"/>
                  </a:lnTo>
                  <a:lnTo>
                    <a:pt x="54237" y="81480"/>
                  </a:lnTo>
                  <a:lnTo>
                    <a:pt x="57756" y="94696"/>
                  </a:lnTo>
                  <a:lnTo>
                    <a:pt x="64928" y="119168"/>
                  </a:lnTo>
                  <a:lnTo>
                    <a:pt x="68554" y="130833"/>
                  </a:lnTo>
                  <a:lnTo>
                    <a:pt x="73418" y="142280"/>
                  </a:lnTo>
                  <a:lnTo>
                    <a:pt x="79108" y="153582"/>
                  </a:lnTo>
                  <a:lnTo>
                    <a:pt x="85348" y="164787"/>
                  </a:lnTo>
                  <a:lnTo>
                    <a:pt x="91955" y="175928"/>
                  </a:lnTo>
                  <a:lnTo>
                    <a:pt x="105821" y="198094"/>
                  </a:lnTo>
                  <a:lnTo>
                    <a:pt x="111721" y="209144"/>
                  </a:lnTo>
                  <a:lnTo>
                    <a:pt x="116878" y="220181"/>
                  </a:lnTo>
                  <a:lnTo>
                    <a:pt x="121540" y="231209"/>
                  </a:lnTo>
                  <a:lnTo>
                    <a:pt x="123424" y="242232"/>
                  </a:lnTo>
                  <a:lnTo>
                    <a:pt x="123456" y="253251"/>
                  </a:lnTo>
                  <a:lnTo>
                    <a:pt x="122255" y="264268"/>
                  </a:lnTo>
                  <a:lnTo>
                    <a:pt x="117783" y="272836"/>
                  </a:lnTo>
                  <a:lnTo>
                    <a:pt x="111131" y="279771"/>
                  </a:lnTo>
                  <a:lnTo>
                    <a:pt x="103026" y="285618"/>
                  </a:lnTo>
                  <a:lnTo>
                    <a:pt x="100070" y="291963"/>
                  </a:lnTo>
                  <a:lnTo>
                    <a:pt x="100546" y="298641"/>
                  </a:lnTo>
                  <a:lnTo>
                    <a:pt x="103311" y="305539"/>
                  </a:lnTo>
                  <a:lnTo>
                    <a:pt x="109645" y="322992"/>
                  </a:lnTo>
                  <a:lnTo>
                    <a:pt x="113047" y="332785"/>
                  </a:lnTo>
                  <a:lnTo>
                    <a:pt x="114091" y="342984"/>
                  </a:lnTo>
                  <a:lnTo>
                    <a:pt x="113564" y="353454"/>
                  </a:lnTo>
                  <a:lnTo>
                    <a:pt x="111989" y="364104"/>
                  </a:lnTo>
                  <a:lnTo>
                    <a:pt x="108492" y="373652"/>
                  </a:lnTo>
                  <a:lnTo>
                    <a:pt x="103714" y="382464"/>
                  </a:lnTo>
                  <a:lnTo>
                    <a:pt x="98081" y="390785"/>
                  </a:lnTo>
                  <a:lnTo>
                    <a:pt x="90656" y="397556"/>
                  </a:lnTo>
                  <a:lnTo>
                    <a:pt x="82035" y="403294"/>
                  </a:lnTo>
                  <a:lnTo>
                    <a:pt x="72617" y="408343"/>
                  </a:lnTo>
                  <a:lnTo>
                    <a:pt x="62668" y="414155"/>
                  </a:lnTo>
                  <a:lnTo>
                    <a:pt x="41826" y="427140"/>
                  </a:lnTo>
                  <a:lnTo>
                    <a:pt x="31129" y="432804"/>
                  </a:lnTo>
                  <a:lnTo>
                    <a:pt x="20327" y="437804"/>
                  </a:lnTo>
                  <a:lnTo>
                    <a:pt x="9456" y="442361"/>
                  </a:lnTo>
                  <a:lnTo>
                    <a:pt x="3431" y="450293"/>
                  </a:lnTo>
                  <a:lnTo>
                    <a:pt x="639" y="460475"/>
                  </a:lnTo>
                  <a:lnTo>
                    <a:pt x="0" y="472157"/>
                  </a:lnTo>
                  <a:lnTo>
                    <a:pt x="2022" y="482392"/>
                  </a:lnTo>
                  <a:lnTo>
                    <a:pt x="5817" y="491662"/>
                  </a:lnTo>
                  <a:lnTo>
                    <a:pt x="10793" y="500289"/>
                  </a:lnTo>
                  <a:lnTo>
                    <a:pt x="17782" y="508488"/>
                  </a:lnTo>
                  <a:lnTo>
                    <a:pt x="26111" y="516401"/>
                  </a:lnTo>
                  <a:lnTo>
                    <a:pt x="35335" y="524123"/>
                  </a:lnTo>
                  <a:lnTo>
                    <a:pt x="45154" y="530494"/>
                  </a:lnTo>
                  <a:lnTo>
                    <a:pt x="55371" y="535966"/>
                  </a:lnTo>
                  <a:lnTo>
                    <a:pt x="65853" y="540836"/>
                  </a:lnTo>
                  <a:lnTo>
                    <a:pt x="77735" y="544084"/>
                  </a:lnTo>
                  <a:lnTo>
                    <a:pt x="90550" y="546249"/>
                  </a:lnTo>
                  <a:lnTo>
                    <a:pt x="130863" y="5505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1907938" y="3854046"/>
              <a:ext cx="193452" cy="475628"/>
            </a:xfrm>
            <a:custGeom>
              <a:avLst/>
              <a:gdLst/>
              <a:ahLst/>
              <a:cxnLst/>
              <a:rect l="0" t="0" r="0" b="0"/>
              <a:pathLst>
                <a:path w="193452" h="475628">
                  <a:moveTo>
                    <a:pt x="20039" y="0"/>
                  </a:moveTo>
                  <a:lnTo>
                    <a:pt x="4712" y="45979"/>
                  </a:lnTo>
                  <a:lnTo>
                    <a:pt x="2480" y="58793"/>
                  </a:lnTo>
                  <a:lnTo>
                    <a:pt x="992" y="73454"/>
                  </a:lnTo>
                  <a:lnTo>
                    <a:pt x="0" y="89345"/>
                  </a:lnTo>
                  <a:lnTo>
                    <a:pt x="562" y="103610"/>
                  </a:lnTo>
                  <a:lnTo>
                    <a:pt x="2160" y="116790"/>
                  </a:lnTo>
                  <a:lnTo>
                    <a:pt x="4449" y="129247"/>
                  </a:lnTo>
                  <a:lnTo>
                    <a:pt x="8422" y="139999"/>
                  </a:lnTo>
                  <a:lnTo>
                    <a:pt x="13518" y="149614"/>
                  </a:lnTo>
                  <a:lnTo>
                    <a:pt x="19362" y="158471"/>
                  </a:lnTo>
                  <a:lnTo>
                    <a:pt x="28152" y="164375"/>
                  </a:lnTo>
                  <a:lnTo>
                    <a:pt x="38906" y="168312"/>
                  </a:lnTo>
                  <a:lnTo>
                    <a:pt x="50970" y="170936"/>
                  </a:lnTo>
                  <a:lnTo>
                    <a:pt x="61459" y="170238"/>
                  </a:lnTo>
                  <a:lnTo>
                    <a:pt x="70899" y="167327"/>
                  </a:lnTo>
                  <a:lnTo>
                    <a:pt x="79639" y="162938"/>
                  </a:lnTo>
                  <a:lnTo>
                    <a:pt x="86690" y="156342"/>
                  </a:lnTo>
                  <a:lnTo>
                    <a:pt x="92613" y="148274"/>
                  </a:lnTo>
                  <a:lnTo>
                    <a:pt x="97786" y="139225"/>
                  </a:lnTo>
                  <a:lnTo>
                    <a:pt x="101235" y="128298"/>
                  </a:lnTo>
                  <a:lnTo>
                    <a:pt x="103533" y="116120"/>
                  </a:lnTo>
                  <a:lnTo>
                    <a:pt x="105066" y="103107"/>
                  </a:lnTo>
                  <a:lnTo>
                    <a:pt x="104864" y="98102"/>
                  </a:lnTo>
                  <a:lnTo>
                    <a:pt x="103507" y="98436"/>
                  </a:lnTo>
                  <a:lnTo>
                    <a:pt x="101378" y="102329"/>
                  </a:lnTo>
                  <a:lnTo>
                    <a:pt x="99959" y="109819"/>
                  </a:lnTo>
                  <a:lnTo>
                    <a:pt x="99012" y="119706"/>
                  </a:lnTo>
                  <a:lnTo>
                    <a:pt x="98381" y="131191"/>
                  </a:lnTo>
                  <a:lnTo>
                    <a:pt x="99185" y="142518"/>
                  </a:lnTo>
                  <a:lnTo>
                    <a:pt x="100943" y="153740"/>
                  </a:lnTo>
                  <a:lnTo>
                    <a:pt x="103339" y="164892"/>
                  </a:lnTo>
                  <a:lnTo>
                    <a:pt x="107384" y="177221"/>
                  </a:lnTo>
                  <a:lnTo>
                    <a:pt x="112527" y="190334"/>
                  </a:lnTo>
                  <a:lnTo>
                    <a:pt x="118403" y="203970"/>
                  </a:lnTo>
                  <a:lnTo>
                    <a:pt x="123544" y="217955"/>
                  </a:lnTo>
                  <a:lnTo>
                    <a:pt x="128194" y="232172"/>
                  </a:lnTo>
                  <a:lnTo>
                    <a:pt x="132518" y="246545"/>
                  </a:lnTo>
                  <a:lnTo>
                    <a:pt x="137848" y="259797"/>
                  </a:lnTo>
                  <a:lnTo>
                    <a:pt x="143848" y="272302"/>
                  </a:lnTo>
                  <a:lnTo>
                    <a:pt x="157040" y="297208"/>
                  </a:lnTo>
                  <a:lnTo>
                    <a:pt x="171060" y="324591"/>
                  </a:lnTo>
                  <a:lnTo>
                    <a:pt x="177001" y="337521"/>
                  </a:lnTo>
                  <a:lnTo>
                    <a:pt x="182185" y="349812"/>
                  </a:lnTo>
                  <a:lnTo>
                    <a:pt x="186865" y="361676"/>
                  </a:lnTo>
                  <a:lnTo>
                    <a:pt x="189985" y="375703"/>
                  </a:lnTo>
                  <a:lnTo>
                    <a:pt x="192064" y="391172"/>
                  </a:lnTo>
                  <a:lnTo>
                    <a:pt x="193451" y="407602"/>
                  </a:lnTo>
                  <a:lnTo>
                    <a:pt x="191928" y="422226"/>
                  </a:lnTo>
                  <a:lnTo>
                    <a:pt x="188466" y="435646"/>
                  </a:lnTo>
                  <a:lnTo>
                    <a:pt x="183711" y="448263"/>
                  </a:lnTo>
                  <a:lnTo>
                    <a:pt x="176870" y="457898"/>
                  </a:lnTo>
                  <a:lnTo>
                    <a:pt x="168640" y="465544"/>
                  </a:lnTo>
                  <a:lnTo>
                    <a:pt x="159482" y="471866"/>
                  </a:lnTo>
                  <a:lnTo>
                    <a:pt x="149706" y="474856"/>
                  </a:lnTo>
                  <a:lnTo>
                    <a:pt x="139519" y="475627"/>
                  </a:lnTo>
                  <a:lnTo>
                    <a:pt x="129056" y="474917"/>
                  </a:lnTo>
                  <a:lnTo>
                    <a:pt x="118411" y="471996"/>
                  </a:lnTo>
                  <a:lnTo>
                    <a:pt x="107643" y="467603"/>
                  </a:lnTo>
                  <a:lnTo>
                    <a:pt x="75097" y="4404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151963" y="3810000"/>
            <a:ext cx="837274" cy="572602"/>
            <a:chOff x="2151963" y="3810000"/>
            <a:chExt cx="837274" cy="572602"/>
          </a:xfrm>
        </p:grpSpPr>
        <p:sp>
          <p:nvSpPr>
            <p:cNvPr id="101" name="Freeform 100"/>
            <p:cNvSpPr/>
            <p:nvPr/>
          </p:nvSpPr>
          <p:spPr>
            <a:xfrm>
              <a:off x="2151963" y="3810000"/>
              <a:ext cx="227489" cy="209220"/>
            </a:xfrm>
            <a:custGeom>
              <a:avLst/>
              <a:gdLst/>
              <a:ahLst/>
              <a:cxnLst/>
              <a:rect l="0" t="0" r="0" b="0"/>
              <a:pathLst>
                <a:path w="227489" h="209220">
                  <a:moveTo>
                    <a:pt x="128384" y="0"/>
                  </a:moveTo>
                  <a:lnTo>
                    <a:pt x="122538" y="23382"/>
                  </a:lnTo>
                  <a:lnTo>
                    <a:pt x="118369" y="32717"/>
                  </a:lnTo>
                  <a:lnTo>
                    <a:pt x="113143" y="41388"/>
                  </a:lnTo>
                  <a:lnTo>
                    <a:pt x="107212" y="49615"/>
                  </a:lnTo>
                  <a:lnTo>
                    <a:pt x="100811" y="57546"/>
                  </a:lnTo>
                  <a:lnTo>
                    <a:pt x="94096" y="65281"/>
                  </a:lnTo>
                  <a:lnTo>
                    <a:pt x="87173" y="72885"/>
                  </a:lnTo>
                  <a:lnTo>
                    <a:pt x="78887" y="80401"/>
                  </a:lnTo>
                  <a:lnTo>
                    <a:pt x="69692" y="87859"/>
                  </a:lnTo>
                  <a:lnTo>
                    <a:pt x="59892" y="95277"/>
                  </a:lnTo>
                  <a:lnTo>
                    <a:pt x="39215" y="110046"/>
                  </a:lnTo>
                  <a:lnTo>
                    <a:pt x="28562" y="117410"/>
                  </a:lnTo>
                  <a:lnTo>
                    <a:pt x="19013" y="124766"/>
                  </a:lnTo>
                  <a:lnTo>
                    <a:pt x="10200" y="132117"/>
                  </a:lnTo>
                  <a:lnTo>
                    <a:pt x="1878" y="139465"/>
                  </a:lnTo>
                  <a:lnTo>
                    <a:pt x="0" y="145588"/>
                  </a:lnTo>
                  <a:lnTo>
                    <a:pt x="2419" y="150893"/>
                  </a:lnTo>
                  <a:lnTo>
                    <a:pt x="7702" y="155653"/>
                  </a:lnTo>
                  <a:lnTo>
                    <a:pt x="17342" y="160050"/>
                  </a:lnTo>
                  <a:lnTo>
                    <a:pt x="29886" y="164205"/>
                  </a:lnTo>
                  <a:lnTo>
                    <a:pt x="44366" y="168198"/>
                  </a:lnTo>
                  <a:lnTo>
                    <a:pt x="70243" y="175897"/>
                  </a:lnTo>
                  <a:lnTo>
                    <a:pt x="82282" y="179664"/>
                  </a:lnTo>
                  <a:lnTo>
                    <a:pt x="95202" y="182174"/>
                  </a:lnTo>
                  <a:lnTo>
                    <a:pt x="108710" y="183848"/>
                  </a:lnTo>
                  <a:lnTo>
                    <a:pt x="122609" y="184965"/>
                  </a:lnTo>
                  <a:lnTo>
                    <a:pt x="135546" y="186932"/>
                  </a:lnTo>
                  <a:lnTo>
                    <a:pt x="147841" y="189467"/>
                  </a:lnTo>
                  <a:lnTo>
                    <a:pt x="159708" y="192380"/>
                  </a:lnTo>
                  <a:lnTo>
                    <a:pt x="171289" y="195546"/>
                  </a:lnTo>
                  <a:lnTo>
                    <a:pt x="182681" y="198880"/>
                  </a:lnTo>
                  <a:lnTo>
                    <a:pt x="227488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203266" y="4118457"/>
              <a:ext cx="231244" cy="10879"/>
            </a:xfrm>
            <a:custGeom>
              <a:avLst/>
              <a:gdLst/>
              <a:ahLst/>
              <a:cxnLst/>
              <a:rect l="0" t="0" r="0" b="0"/>
              <a:pathLst>
                <a:path w="231244" h="10879">
                  <a:moveTo>
                    <a:pt x="0" y="10878"/>
                  </a:moveTo>
                  <a:lnTo>
                    <a:pt x="17537" y="5032"/>
                  </a:lnTo>
                  <a:lnTo>
                    <a:pt x="28821" y="3310"/>
                  </a:lnTo>
                  <a:lnTo>
                    <a:pt x="42460" y="2162"/>
                  </a:lnTo>
                  <a:lnTo>
                    <a:pt x="57671" y="1397"/>
                  </a:lnTo>
                  <a:lnTo>
                    <a:pt x="87623" y="547"/>
                  </a:lnTo>
                  <a:lnTo>
                    <a:pt x="146728" y="0"/>
                  </a:lnTo>
                  <a:lnTo>
                    <a:pt x="160218" y="1179"/>
                  </a:lnTo>
                  <a:lnTo>
                    <a:pt x="172881" y="3189"/>
                  </a:lnTo>
                  <a:lnTo>
                    <a:pt x="231243" y="108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583902" y="3843034"/>
              <a:ext cx="213989" cy="198209"/>
            </a:xfrm>
            <a:custGeom>
              <a:avLst/>
              <a:gdLst/>
              <a:ahLst/>
              <a:cxnLst/>
              <a:rect l="0" t="0" r="0" b="0"/>
              <a:pathLst>
                <a:path w="213989" h="198209">
                  <a:moveTo>
                    <a:pt x="4769" y="0"/>
                  </a:moveTo>
                  <a:lnTo>
                    <a:pt x="4769" y="23383"/>
                  </a:lnTo>
                  <a:lnTo>
                    <a:pt x="5992" y="35165"/>
                  </a:lnTo>
                  <a:lnTo>
                    <a:pt x="8032" y="47913"/>
                  </a:lnTo>
                  <a:lnTo>
                    <a:pt x="10614" y="61306"/>
                  </a:lnTo>
                  <a:lnTo>
                    <a:pt x="11113" y="73905"/>
                  </a:lnTo>
                  <a:lnTo>
                    <a:pt x="10222" y="85976"/>
                  </a:lnTo>
                  <a:lnTo>
                    <a:pt x="8404" y="97693"/>
                  </a:lnTo>
                  <a:lnTo>
                    <a:pt x="5969" y="109175"/>
                  </a:lnTo>
                  <a:lnTo>
                    <a:pt x="3122" y="120500"/>
                  </a:lnTo>
                  <a:lnTo>
                    <a:pt x="0" y="131721"/>
                  </a:lnTo>
                  <a:lnTo>
                    <a:pt x="2813" y="139201"/>
                  </a:lnTo>
                  <a:lnTo>
                    <a:pt x="9583" y="144188"/>
                  </a:lnTo>
                  <a:lnTo>
                    <a:pt x="18990" y="147513"/>
                  </a:lnTo>
                  <a:lnTo>
                    <a:pt x="31378" y="150953"/>
                  </a:lnTo>
                  <a:lnTo>
                    <a:pt x="45755" y="154470"/>
                  </a:lnTo>
                  <a:lnTo>
                    <a:pt x="61457" y="158038"/>
                  </a:lnTo>
                  <a:lnTo>
                    <a:pt x="75596" y="161640"/>
                  </a:lnTo>
                  <a:lnTo>
                    <a:pt x="88692" y="165265"/>
                  </a:lnTo>
                  <a:lnTo>
                    <a:pt x="113031" y="172555"/>
                  </a:lnTo>
                  <a:lnTo>
                    <a:pt x="158565" y="187205"/>
                  </a:lnTo>
                  <a:lnTo>
                    <a:pt x="213988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700317" y="3854046"/>
              <a:ext cx="31505" cy="385405"/>
            </a:xfrm>
            <a:custGeom>
              <a:avLst/>
              <a:gdLst/>
              <a:ahLst/>
              <a:cxnLst/>
              <a:rect l="0" t="0" r="0" b="0"/>
              <a:pathLst>
                <a:path w="31505" h="385405">
                  <a:moveTo>
                    <a:pt x="9481" y="0"/>
                  </a:moveTo>
                  <a:lnTo>
                    <a:pt x="9481" y="29228"/>
                  </a:lnTo>
                  <a:lnTo>
                    <a:pt x="8257" y="43955"/>
                  </a:lnTo>
                  <a:lnTo>
                    <a:pt x="6218" y="59891"/>
                  </a:lnTo>
                  <a:lnTo>
                    <a:pt x="3635" y="76633"/>
                  </a:lnTo>
                  <a:lnTo>
                    <a:pt x="1913" y="93911"/>
                  </a:lnTo>
                  <a:lnTo>
                    <a:pt x="765" y="111548"/>
                  </a:lnTo>
                  <a:lnTo>
                    <a:pt x="0" y="129423"/>
                  </a:lnTo>
                  <a:lnTo>
                    <a:pt x="713" y="148681"/>
                  </a:lnTo>
                  <a:lnTo>
                    <a:pt x="2412" y="168860"/>
                  </a:lnTo>
                  <a:lnTo>
                    <a:pt x="4769" y="189654"/>
                  </a:lnTo>
                  <a:lnTo>
                    <a:pt x="6339" y="210858"/>
                  </a:lnTo>
                  <a:lnTo>
                    <a:pt x="7386" y="232335"/>
                  </a:lnTo>
                  <a:lnTo>
                    <a:pt x="8085" y="253994"/>
                  </a:lnTo>
                  <a:lnTo>
                    <a:pt x="9773" y="272104"/>
                  </a:lnTo>
                  <a:lnTo>
                    <a:pt x="12123" y="287848"/>
                  </a:lnTo>
                  <a:lnTo>
                    <a:pt x="14913" y="302014"/>
                  </a:lnTo>
                  <a:lnTo>
                    <a:pt x="21275" y="330805"/>
                  </a:lnTo>
                  <a:lnTo>
                    <a:pt x="31504" y="3854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786879" y="3825679"/>
              <a:ext cx="202358" cy="556923"/>
            </a:xfrm>
            <a:custGeom>
              <a:avLst/>
              <a:gdLst/>
              <a:ahLst/>
              <a:cxnLst/>
              <a:rect l="0" t="0" r="0" b="0"/>
              <a:pathLst>
                <a:path w="202358" h="556923">
                  <a:moveTo>
                    <a:pt x="0" y="6344"/>
                  </a:moveTo>
                  <a:lnTo>
                    <a:pt x="17537" y="498"/>
                  </a:lnTo>
                  <a:lnTo>
                    <a:pt x="27597" y="0"/>
                  </a:lnTo>
                  <a:lnTo>
                    <a:pt x="39197" y="891"/>
                  </a:lnTo>
                  <a:lnTo>
                    <a:pt x="51825" y="2709"/>
                  </a:lnTo>
                  <a:lnTo>
                    <a:pt x="63914" y="6367"/>
                  </a:lnTo>
                  <a:lnTo>
                    <a:pt x="75644" y="11254"/>
                  </a:lnTo>
                  <a:lnTo>
                    <a:pt x="87135" y="16958"/>
                  </a:lnTo>
                  <a:lnTo>
                    <a:pt x="97242" y="23208"/>
                  </a:lnTo>
                  <a:lnTo>
                    <a:pt x="106427" y="29822"/>
                  </a:lnTo>
                  <a:lnTo>
                    <a:pt x="114998" y="36678"/>
                  </a:lnTo>
                  <a:lnTo>
                    <a:pt x="121935" y="44919"/>
                  </a:lnTo>
                  <a:lnTo>
                    <a:pt x="127783" y="54084"/>
                  </a:lnTo>
                  <a:lnTo>
                    <a:pt x="132905" y="63864"/>
                  </a:lnTo>
                  <a:lnTo>
                    <a:pt x="135097" y="75278"/>
                  </a:lnTo>
                  <a:lnTo>
                    <a:pt x="135334" y="87782"/>
                  </a:lnTo>
                  <a:lnTo>
                    <a:pt x="134269" y="101011"/>
                  </a:lnTo>
                  <a:lnTo>
                    <a:pt x="132335" y="113502"/>
                  </a:lnTo>
                  <a:lnTo>
                    <a:pt x="129823" y="125499"/>
                  </a:lnTo>
                  <a:lnTo>
                    <a:pt x="126924" y="137168"/>
                  </a:lnTo>
                  <a:lnTo>
                    <a:pt x="122545" y="147394"/>
                  </a:lnTo>
                  <a:lnTo>
                    <a:pt x="117178" y="156659"/>
                  </a:lnTo>
                  <a:lnTo>
                    <a:pt x="111153" y="165282"/>
                  </a:lnTo>
                  <a:lnTo>
                    <a:pt x="103466" y="173478"/>
                  </a:lnTo>
                  <a:lnTo>
                    <a:pt x="94671" y="181389"/>
                  </a:lnTo>
                  <a:lnTo>
                    <a:pt x="85137" y="189110"/>
                  </a:lnTo>
                  <a:lnTo>
                    <a:pt x="80005" y="197928"/>
                  </a:lnTo>
                  <a:lnTo>
                    <a:pt x="77806" y="207477"/>
                  </a:lnTo>
                  <a:lnTo>
                    <a:pt x="77564" y="217513"/>
                  </a:lnTo>
                  <a:lnTo>
                    <a:pt x="81074" y="226651"/>
                  </a:lnTo>
                  <a:lnTo>
                    <a:pt x="87084" y="235190"/>
                  </a:lnTo>
                  <a:lnTo>
                    <a:pt x="102326" y="251203"/>
                  </a:lnTo>
                  <a:lnTo>
                    <a:pt x="117257" y="266477"/>
                  </a:lnTo>
                  <a:lnTo>
                    <a:pt x="123441" y="275200"/>
                  </a:lnTo>
                  <a:lnTo>
                    <a:pt x="128787" y="284685"/>
                  </a:lnTo>
                  <a:lnTo>
                    <a:pt x="133575" y="294679"/>
                  </a:lnTo>
                  <a:lnTo>
                    <a:pt x="131873" y="301342"/>
                  </a:lnTo>
                  <a:lnTo>
                    <a:pt x="125844" y="305784"/>
                  </a:lnTo>
                  <a:lnTo>
                    <a:pt x="116930" y="308745"/>
                  </a:lnTo>
                  <a:lnTo>
                    <a:pt x="108541" y="313166"/>
                  </a:lnTo>
                  <a:lnTo>
                    <a:pt x="100501" y="318561"/>
                  </a:lnTo>
                  <a:lnTo>
                    <a:pt x="92695" y="324604"/>
                  </a:lnTo>
                  <a:lnTo>
                    <a:pt x="89937" y="331080"/>
                  </a:lnTo>
                  <a:lnTo>
                    <a:pt x="90546" y="337844"/>
                  </a:lnTo>
                  <a:lnTo>
                    <a:pt x="93398" y="344800"/>
                  </a:lnTo>
                  <a:lnTo>
                    <a:pt x="98971" y="350662"/>
                  </a:lnTo>
                  <a:lnTo>
                    <a:pt x="106356" y="355793"/>
                  </a:lnTo>
                  <a:lnTo>
                    <a:pt x="114950" y="360437"/>
                  </a:lnTo>
                  <a:lnTo>
                    <a:pt x="123127" y="365980"/>
                  </a:lnTo>
                  <a:lnTo>
                    <a:pt x="131025" y="372122"/>
                  </a:lnTo>
                  <a:lnTo>
                    <a:pt x="138737" y="378665"/>
                  </a:lnTo>
                  <a:lnTo>
                    <a:pt x="147549" y="385473"/>
                  </a:lnTo>
                  <a:lnTo>
                    <a:pt x="157094" y="392458"/>
                  </a:lnTo>
                  <a:lnTo>
                    <a:pt x="167128" y="399563"/>
                  </a:lnTo>
                  <a:lnTo>
                    <a:pt x="175041" y="407969"/>
                  </a:lnTo>
                  <a:lnTo>
                    <a:pt x="181540" y="417244"/>
                  </a:lnTo>
                  <a:lnTo>
                    <a:pt x="187096" y="427099"/>
                  </a:lnTo>
                  <a:lnTo>
                    <a:pt x="192023" y="437338"/>
                  </a:lnTo>
                  <a:lnTo>
                    <a:pt x="196532" y="447835"/>
                  </a:lnTo>
                  <a:lnTo>
                    <a:pt x="200761" y="458504"/>
                  </a:lnTo>
                  <a:lnTo>
                    <a:pt x="202357" y="469287"/>
                  </a:lnTo>
                  <a:lnTo>
                    <a:pt x="202197" y="480146"/>
                  </a:lnTo>
                  <a:lnTo>
                    <a:pt x="200868" y="491055"/>
                  </a:lnTo>
                  <a:lnTo>
                    <a:pt x="197534" y="501999"/>
                  </a:lnTo>
                  <a:lnTo>
                    <a:pt x="192865" y="512966"/>
                  </a:lnTo>
                  <a:lnTo>
                    <a:pt x="187305" y="523947"/>
                  </a:lnTo>
                  <a:lnTo>
                    <a:pt x="178704" y="532492"/>
                  </a:lnTo>
                  <a:lnTo>
                    <a:pt x="168076" y="539411"/>
                  </a:lnTo>
                  <a:lnTo>
                    <a:pt x="99104" y="5569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" name="Freeform 106"/>
          <p:cNvSpPr/>
          <p:nvPr/>
        </p:nvSpPr>
        <p:spPr>
          <a:xfrm>
            <a:off x="6365636" y="4393613"/>
            <a:ext cx="3085450" cy="176185"/>
          </a:xfrm>
          <a:custGeom>
            <a:avLst/>
            <a:gdLst/>
            <a:ahLst/>
            <a:cxnLst/>
            <a:rect l="0" t="0" r="0" b="0"/>
            <a:pathLst>
              <a:path w="3085450" h="176185">
                <a:moveTo>
                  <a:pt x="0" y="66069"/>
                </a:moveTo>
                <a:lnTo>
                  <a:pt x="17537" y="60223"/>
                </a:lnTo>
                <a:lnTo>
                  <a:pt x="78907" y="55738"/>
                </a:lnTo>
                <a:lnTo>
                  <a:pt x="162070" y="51854"/>
                </a:lnTo>
                <a:lnTo>
                  <a:pt x="200552" y="46359"/>
                </a:lnTo>
                <a:lnTo>
                  <a:pt x="271927" y="45574"/>
                </a:lnTo>
                <a:lnTo>
                  <a:pt x="301120" y="50027"/>
                </a:lnTo>
                <a:lnTo>
                  <a:pt x="389087" y="54616"/>
                </a:lnTo>
                <a:lnTo>
                  <a:pt x="575818" y="55054"/>
                </a:lnTo>
                <a:lnTo>
                  <a:pt x="602172" y="51793"/>
                </a:lnTo>
                <a:lnTo>
                  <a:pt x="644170" y="46341"/>
                </a:lnTo>
                <a:lnTo>
                  <a:pt x="695357" y="41463"/>
                </a:lnTo>
                <a:lnTo>
                  <a:pt x="729934" y="38004"/>
                </a:lnTo>
                <a:lnTo>
                  <a:pt x="821830" y="43354"/>
                </a:lnTo>
                <a:lnTo>
                  <a:pt x="910257" y="43985"/>
                </a:lnTo>
                <a:lnTo>
                  <a:pt x="1180242" y="44045"/>
                </a:lnTo>
                <a:lnTo>
                  <a:pt x="1207269" y="47308"/>
                </a:lnTo>
                <a:lnTo>
                  <a:pt x="1219615" y="49891"/>
                </a:lnTo>
                <a:lnTo>
                  <a:pt x="1246383" y="49499"/>
                </a:lnTo>
                <a:lnTo>
                  <a:pt x="1341297" y="44524"/>
                </a:lnTo>
                <a:lnTo>
                  <a:pt x="1461388" y="44073"/>
                </a:lnTo>
                <a:lnTo>
                  <a:pt x="1497804" y="40795"/>
                </a:lnTo>
                <a:lnTo>
                  <a:pt x="1549436" y="35334"/>
                </a:lnTo>
                <a:lnTo>
                  <a:pt x="1598993" y="30453"/>
                </a:lnTo>
                <a:lnTo>
                  <a:pt x="1634412" y="25769"/>
                </a:lnTo>
                <a:lnTo>
                  <a:pt x="1687521" y="24356"/>
                </a:lnTo>
                <a:lnTo>
                  <a:pt x="1734797" y="28696"/>
                </a:lnTo>
                <a:lnTo>
                  <a:pt x="1797879" y="23703"/>
                </a:lnTo>
                <a:lnTo>
                  <a:pt x="1890022" y="18907"/>
                </a:lnTo>
                <a:lnTo>
                  <a:pt x="1916696" y="14521"/>
                </a:lnTo>
                <a:lnTo>
                  <a:pt x="2018267" y="10096"/>
                </a:lnTo>
                <a:lnTo>
                  <a:pt x="2049958" y="5302"/>
                </a:lnTo>
                <a:lnTo>
                  <a:pt x="2139750" y="465"/>
                </a:lnTo>
                <a:lnTo>
                  <a:pt x="2431594" y="0"/>
                </a:lnTo>
                <a:lnTo>
                  <a:pt x="2467349" y="3262"/>
                </a:lnTo>
                <a:lnTo>
                  <a:pt x="2521873" y="8715"/>
                </a:lnTo>
                <a:lnTo>
                  <a:pt x="2570247" y="13593"/>
                </a:lnTo>
                <a:lnTo>
                  <a:pt x="2662901" y="33261"/>
                </a:lnTo>
                <a:lnTo>
                  <a:pt x="2678215" y="36856"/>
                </a:lnTo>
                <a:lnTo>
                  <a:pt x="2723151" y="41915"/>
                </a:lnTo>
                <a:lnTo>
                  <a:pt x="2811586" y="43858"/>
                </a:lnTo>
                <a:lnTo>
                  <a:pt x="2893740" y="47283"/>
                </a:lnTo>
                <a:lnTo>
                  <a:pt x="2939405" y="52754"/>
                </a:lnTo>
                <a:lnTo>
                  <a:pt x="3028119" y="54855"/>
                </a:lnTo>
                <a:lnTo>
                  <a:pt x="3056293" y="53744"/>
                </a:lnTo>
                <a:lnTo>
                  <a:pt x="3081050" y="49172"/>
                </a:lnTo>
                <a:lnTo>
                  <a:pt x="3085449" y="46239"/>
                </a:lnTo>
                <a:lnTo>
                  <a:pt x="3084711" y="43061"/>
                </a:lnTo>
                <a:lnTo>
                  <a:pt x="3080550" y="39719"/>
                </a:lnTo>
                <a:lnTo>
                  <a:pt x="3074104" y="36267"/>
                </a:lnTo>
                <a:lnTo>
                  <a:pt x="3066137" y="32742"/>
                </a:lnTo>
                <a:lnTo>
                  <a:pt x="3057155" y="29169"/>
                </a:lnTo>
                <a:lnTo>
                  <a:pt x="3037387" y="21936"/>
                </a:lnTo>
                <a:lnTo>
                  <a:pt x="3026977" y="18294"/>
                </a:lnTo>
                <a:lnTo>
                  <a:pt x="3022483" y="20760"/>
                </a:lnTo>
                <a:lnTo>
                  <a:pt x="3021935" y="27299"/>
                </a:lnTo>
                <a:lnTo>
                  <a:pt x="3024017" y="36552"/>
                </a:lnTo>
                <a:lnTo>
                  <a:pt x="3027851" y="45167"/>
                </a:lnTo>
                <a:lnTo>
                  <a:pt x="3032855" y="53358"/>
                </a:lnTo>
                <a:lnTo>
                  <a:pt x="3038638" y="61265"/>
                </a:lnTo>
                <a:lnTo>
                  <a:pt x="3046163" y="67760"/>
                </a:lnTo>
                <a:lnTo>
                  <a:pt x="3054850" y="73314"/>
                </a:lnTo>
                <a:lnTo>
                  <a:pt x="3064313" y="78240"/>
                </a:lnTo>
                <a:lnTo>
                  <a:pt x="3066951" y="85195"/>
                </a:lnTo>
                <a:lnTo>
                  <a:pt x="3065038" y="93501"/>
                </a:lnTo>
                <a:lnTo>
                  <a:pt x="3060093" y="102709"/>
                </a:lnTo>
                <a:lnTo>
                  <a:pt x="3051903" y="112519"/>
                </a:lnTo>
                <a:lnTo>
                  <a:pt x="3041548" y="122729"/>
                </a:lnTo>
                <a:lnTo>
                  <a:pt x="3029751" y="133207"/>
                </a:lnTo>
                <a:lnTo>
                  <a:pt x="3018216" y="142639"/>
                </a:lnTo>
                <a:lnTo>
                  <a:pt x="3006855" y="151373"/>
                </a:lnTo>
                <a:lnTo>
                  <a:pt x="2973121" y="17618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4317486" y="2191300"/>
            <a:ext cx="4624856" cy="106167"/>
          </a:xfrm>
          <a:custGeom>
            <a:avLst/>
            <a:gdLst/>
            <a:ahLst/>
            <a:cxnLst/>
            <a:rect l="0" t="0" r="0" b="0"/>
            <a:pathLst>
              <a:path w="4624856" h="106167">
                <a:moveTo>
                  <a:pt x="0" y="55058"/>
                </a:moveTo>
                <a:lnTo>
                  <a:pt x="17536" y="60904"/>
                </a:lnTo>
                <a:lnTo>
                  <a:pt x="28820" y="63849"/>
                </a:lnTo>
                <a:lnTo>
                  <a:pt x="57671" y="70384"/>
                </a:lnTo>
                <a:lnTo>
                  <a:pt x="108307" y="80942"/>
                </a:lnTo>
                <a:lnTo>
                  <a:pt x="127262" y="83326"/>
                </a:lnTo>
                <a:lnTo>
                  <a:pt x="189014" y="87904"/>
                </a:lnTo>
                <a:lnTo>
                  <a:pt x="210431" y="90414"/>
                </a:lnTo>
                <a:lnTo>
                  <a:pt x="232050" y="93310"/>
                </a:lnTo>
                <a:lnTo>
                  <a:pt x="278910" y="96529"/>
                </a:lnTo>
                <a:lnTo>
                  <a:pt x="415222" y="98954"/>
                </a:lnTo>
                <a:lnTo>
                  <a:pt x="862550" y="99104"/>
                </a:lnTo>
                <a:lnTo>
                  <a:pt x="891926" y="102367"/>
                </a:lnTo>
                <a:lnTo>
                  <a:pt x="922519" y="105448"/>
                </a:lnTo>
                <a:lnTo>
                  <a:pt x="988743" y="103983"/>
                </a:lnTo>
                <a:lnTo>
                  <a:pt x="1019383" y="106166"/>
                </a:lnTo>
                <a:lnTo>
                  <a:pt x="1064148" y="101741"/>
                </a:lnTo>
                <a:lnTo>
                  <a:pt x="1196582" y="99173"/>
                </a:lnTo>
                <a:lnTo>
                  <a:pt x="1368650" y="99105"/>
                </a:lnTo>
                <a:lnTo>
                  <a:pt x="1398267" y="95842"/>
                </a:lnTo>
                <a:lnTo>
                  <a:pt x="1413016" y="93259"/>
                </a:lnTo>
                <a:lnTo>
                  <a:pt x="1442455" y="90389"/>
                </a:lnTo>
                <a:lnTo>
                  <a:pt x="1577915" y="88152"/>
                </a:lnTo>
                <a:lnTo>
                  <a:pt x="2762826" y="88093"/>
                </a:lnTo>
                <a:lnTo>
                  <a:pt x="2797682" y="84830"/>
                </a:lnTo>
                <a:lnTo>
                  <a:pt x="2812116" y="82247"/>
                </a:lnTo>
                <a:lnTo>
                  <a:pt x="2847729" y="79377"/>
                </a:lnTo>
                <a:lnTo>
                  <a:pt x="2905788" y="81024"/>
                </a:lnTo>
                <a:lnTo>
                  <a:pt x="2924561" y="83380"/>
                </a:lnTo>
                <a:lnTo>
                  <a:pt x="2991904" y="86696"/>
                </a:lnTo>
                <a:lnTo>
                  <a:pt x="3126999" y="87970"/>
                </a:lnTo>
                <a:lnTo>
                  <a:pt x="3161415" y="84775"/>
                </a:lnTo>
                <a:lnTo>
                  <a:pt x="3175731" y="82211"/>
                </a:lnTo>
                <a:lnTo>
                  <a:pt x="3211214" y="79361"/>
                </a:lnTo>
                <a:lnTo>
                  <a:pt x="3251455" y="76871"/>
                </a:lnTo>
                <a:lnTo>
                  <a:pt x="3272463" y="74494"/>
                </a:lnTo>
                <a:lnTo>
                  <a:pt x="3293810" y="71686"/>
                </a:lnTo>
                <a:lnTo>
                  <a:pt x="3337104" y="68565"/>
                </a:lnTo>
                <a:lnTo>
                  <a:pt x="3479008" y="66215"/>
                </a:lnTo>
                <a:lnTo>
                  <a:pt x="3497576" y="64943"/>
                </a:lnTo>
                <a:lnTo>
                  <a:pt x="3517295" y="62872"/>
                </a:lnTo>
                <a:lnTo>
                  <a:pt x="3537783" y="60267"/>
                </a:lnTo>
                <a:lnTo>
                  <a:pt x="3573597" y="57373"/>
                </a:lnTo>
                <a:lnTo>
                  <a:pt x="3700192" y="55194"/>
                </a:lnTo>
                <a:lnTo>
                  <a:pt x="3718442" y="53925"/>
                </a:lnTo>
                <a:lnTo>
                  <a:pt x="3737950" y="51856"/>
                </a:lnTo>
                <a:lnTo>
                  <a:pt x="3758296" y="49252"/>
                </a:lnTo>
                <a:lnTo>
                  <a:pt x="3803742" y="46360"/>
                </a:lnTo>
                <a:lnTo>
                  <a:pt x="3926859" y="45575"/>
                </a:lnTo>
                <a:lnTo>
                  <a:pt x="3950305" y="47512"/>
                </a:lnTo>
                <a:lnTo>
                  <a:pt x="3993485" y="50481"/>
                </a:lnTo>
                <a:lnTo>
                  <a:pt x="4028989" y="47722"/>
                </a:lnTo>
                <a:lnTo>
                  <a:pt x="4130622" y="44530"/>
                </a:lnTo>
                <a:lnTo>
                  <a:pt x="4239621" y="42887"/>
                </a:lnTo>
                <a:lnTo>
                  <a:pt x="4261587" y="40826"/>
                </a:lnTo>
                <a:lnTo>
                  <a:pt x="4283572" y="38229"/>
                </a:lnTo>
                <a:lnTo>
                  <a:pt x="4324314" y="35343"/>
                </a:lnTo>
                <a:lnTo>
                  <a:pt x="4455823" y="33170"/>
                </a:lnTo>
                <a:lnTo>
                  <a:pt x="4474238" y="31901"/>
                </a:lnTo>
                <a:lnTo>
                  <a:pt x="4492633" y="29832"/>
                </a:lnTo>
                <a:lnTo>
                  <a:pt x="4511013" y="27229"/>
                </a:lnTo>
                <a:lnTo>
                  <a:pt x="4544487" y="24337"/>
                </a:lnTo>
                <a:lnTo>
                  <a:pt x="4560265" y="23566"/>
                </a:lnTo>
                <a:lnTo>
                  <a:pt x="4574454" y="20605"/>
                </a:lnTo>
                <a:lnTo>
                  <a:pt x="4587585" y="16183"/>
                </a:lnTo>
                <a:lnTo>
                  <a:pt x="462485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" y="419100"/>
            <a:ext cx="9499600" cy="6771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Graph the function y = -3x +1 with domain x </a:t>
            </a:r>
            <a:r>
              <a:rPr lang="en-US" sz="1900" smtClean="0">
                <a:solidFill>
                  <a:srgbClr val="000000"/>
                </a:solidFill>
                <a:latin typeface="Lucida Sans Unicode - 26"/>
              </a:rPr>
              <a:t>≤</a:t>
            </a:r>
            <a:r>
              <a:rPr lang="en-US" sz="1900" smtClean="0">
                <a:solidFill>
                  <a:srgbClr val="000000"/>
                </a:solidFill>
                <a:latin typeface="Arial - 26"/>
              </a:rPr>
              <a:t> 0.  Then identify the range of the function.</a:t>
            </a:r>
            <a:endParaRPr lang="en-US" sz="1900">
              <a:solidFill>
                <a:srgbClr val="000000"/>
              </a:solidFill>
              <a:latin typeface="Arial - 26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454400" y="1346200"/>
            <a:ext cx="4737100" cy="4711700"/>
            <a:chOff x="3454400" y="1346200"/>
            <a:chExt cx="4737100" cy="4711700"/>
          </a:xfrm>
        </p:grpSpPr>
        <p:grpSp>
          <p:nvGrpSpPr>
            <p:cNvPr id="45" name="Group 44"/>
            <p:cNvGrpSpPr/>
            <p:nvPr/>
          </p:nvGrpSpPr>
          <p:grpSpPr>
            <a:xfrm>
              <a:off x="3619500" y="1485900"/>
              <a:ext cx="4436238" cy="4431666"/>
              <a:chOff x="3619500" y="1485900"/>
              <a:chExt cx="4436238" cy="4431666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3619500" y="1495805"/>
                <a:ext cx="2209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7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3619500" y="1485900"/>
                <a:ext cx="4434714" cy="22098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8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7"/>
                    </a:lnTo>
                    <a:lnTo>
                      <a:pt x="0" y="2209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3634994" y="17073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3842130" y="1496949"/>
                <a:ext cx="2311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6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4061333" y="1495805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4283709" y="1496949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4499736" y="1495805"/>
                <a:ext cx="26418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80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4722114" y="1496949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4944745" y="1498091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5165090" y="1496949"/>
                <a:ext cx="24131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6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5386323" y="14989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5601080" y="1496949"/>
                <a:ext cx="2857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6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5824982" y="1498091"/>
                <a:ext cx="22988" cy="4403092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2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1"/>
                    </a:lnTo>
                    <a:lnTo>
                      <a:pt x="0" y="44030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6047358" y="1498091"/>
                <a:ext cx="25274" cy="4404235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5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4"/>
                    </a:lnTo>
                    <a:lnTo>
                      <a:pt x="0" y="44042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6267704" y="1498091"/>
                <a:ext cx="24131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5124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6489192" y="1498980"/>
                <a:ext cx="2654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7536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6703948" y="1496949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6927468" y="1498091"/>
                <a:ext cx="25401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4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7149845" y="1498980"/>
                <a:ext cx="2743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6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7370190" y="1498091"/>
                <a:ext cx="26544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6394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7590535" y="1498091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806563" y="1498091"/>
                <a:ext cx="30861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80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8023606" y="1494663"/>
                <a:ext cx="32132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2" h="4409441">
                    <a:moveTo>
                      <a:pt x="0" y="0"/>
                    </a:moveTo>
                    <a:lnTo>
                      <a:pt x="32131" y="0"/>
                    </a:lnTo>
                    <a:lnTo>
                      <a:pt x="32131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3632580" y="19286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3633723" y="21480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3631691" y="23637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3636136" y="34698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3633723" y="3250692"/>
                <a:ext cx="4415030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0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3633723" y="3029204"/>
                <a:ext cx="4407410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4130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3636136" y="28079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3634994" y="25885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3632580" y="36878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3631691" y="3909441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3630548" y="4130929"/>
                <a:ext cx="4411728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1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3631691" y="43501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3630548" y="45660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3633723" y="56675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3633723" y="54514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3630548" y="52311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3631691" y="50098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3631691" y="4790821"/>
                <a:ext cx="4409442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2" h="24131">
                    <a:moveTo>
                      <a:pt x="0" y="0"/>
                    </a:moveTo>
                    <a:lnTo>
                      <a:pt x="4409441" y="0"/>
                    </a:lnTo>
                    <a:lnTo>
                      <a:pt x="4409441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3619500" y="5891021"/>
                <a:ext cx="4435984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4" h="26545">
                    <a:moveTo>
                      <a:pt x="0" y="0"/>
                    </a:moveTo>
                    <a:lnTo>
                      <a:pt x="4435983" y="0"/>
                    </a:lnTo>
                    <a:lnTo>
                      <a:pt x="4435983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 flipV="1">
              <a:off x="5816600" y="13462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454400" y="36703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465413" y="1420491"/>
            <a:ext cx="1233860" cy="1442515"/>
            <a:chOff x="465413" y="1420491"/>
            <a:chExt cx="1233860" cy="1442515"/>
          </a:xfrm>
        </p:grpSpPr>
        <p:sp>
          <p:nvSpPr>
            <p:cNvPr id="49" name="Freeform 48"/>
            <p:cNvSpPr/>
            <p:nvPr/>
          </p:nvSpPr>
          <p:spPr>
            <a:xfrm>
              <a:off x="465413" y="1429247"/>
              <a:ext cx="350397" cy="232731"/>
            </a:xfrm>
            <a:custGeom>
              <a:avLst/>
              <a:gdLst/>
              <a:ahLst/>
              <a:cxnLst/>
              <a:rect l="0" t="0" r="0" b="0"/>
              <a:pathLst>
                <a:path w="350397" h="232731">
                  <a:moveTo>
                    <a:pt x="20050" y="46302"/>
                  </a:moveTo>
                  <a:lnTo>
                    <a:pt x="14204" y="63839"/>
                  </a:lnTo>
                  <a:lnTo>
                    <a:pt x="12482" y="73899"/>
                  </a:lnTo>
                  <a:lnTo>
                    <a:pt x="11334" y="85499"/>
                  </a:lnTo>
                  <a:lnTo>
                    <a:pt x="10569" y="98127"/>
                  </a:lnTo>
                  <a:lnTo>
                    <a:pt x="11282" y="111440"/>
                  </a:lnTo>
                  <a:lnTo>
                    <a:pt x="12981" y="125209"/>
                  </a:lnTo>
                  <a:lnTo>
                    <a:pt x="15337" y="139282"/>
                  </a:lnTo>
                  <a:lnTo>
                    <a:pt x="16908" y="153558"/>
                  </a:lnTo>
                  <a:lnTo>
                    <a:pt x="17955" y="167970"/>
                  </a:lnTo>
                  <a:lnTo>
                    <a:pt x="18653" y="182472"/>
                  </a:lnTo>
                  <a:lnTo>
                    <a:pt x="19429" y="211635"/>
                  </a:lnTo>
                  <a:lnTo>
                    <a:pt x="19636" y="226264"/>
                  </a:lnTo>
                  <a:lnTo>
                    <a:pt x="18550" y="232346"/>
                  </a:lnTo>
                  <a:lnTo>
                    <a:pt x="16603" y="232730"/>
                  </a:lnTo>
                  <a:lnTo>
                    <a:pt x="14081" y="229316"/>
                  </a:lnTo>
                  <a:lnTo>
                    <a:pt x="11177" y="222145"/>
                  </a:lnTo>
                  <a:lnTo>
                    <a:pt x="8017" y="212471"/>
                  </a:lnTo>
                  <a:lnTo>
                    <a:pt x="4687" y="201128"/>
                  </a:lnTo>
                  <a:lnTo>
                    <a:pt x="2467" y="187448"/>
                  </a:lnTo>
                  <a:lnTo>
                    <a:pt x="987" y="172210"/>
                  </a:lnTo>
                  <a:lnTo>
                    <a:pt x="0" y="155934"/>
                  </a:lnTo>
                  <a:lnTo>
                    <a:pt x="566" y="140190"/>
                  </a:lnTo>
                  <a:lnTo>
                    <a:pt x="2166" y="124799"/>
                  </a:lnTo>
                  <a:lnTo>
                    <a:pt x="4457" y="109645"/>
                  </a:lnTo>
                  <a:lnTo>
                    <a:pt x="7207" y="94648"/>
                  </a:lnTo>
                  <a:lnTo>
                    <a:pt x="13526" y="64934"/>
                  </a:lnTo>
                  <a:lnTo>
                    <a:pt x="18148" y="51382"/>
                  </a:lnTo>
                  <a:lnTo>
                    <a:pt x="23676" y="38677"/>
                  </a:lnTo>
                  <a:lnTo>
                    <a:pt x="29808" y="26537"/>
                  </a:lnTo>
                  <a:lnTo>
                    <a:pt x="37567" y="17219"/>
                  </a:lnTo>
                  <a:lnTo>
                    <a:pt x="46410" y="9784"/>
                  </a:lnTo>
                  <a:lnTo>
                    <a:pt x="55976" y="3604"/>
                  </a:lnTo>
                  <a:lnTo>
                    <a:pt x="68470" y="708"/>
                  </a:lnTo>
                  <a:lnTo>
                    <a:pt x="82918" y="0"/>
                  </a:lnTo>
                  <a:lnTo>
                    <a:pt x="98667" y="752"/>
                  </a:lnTo>
                  <a:lnTo>
                    <a:pt x="111613" y="3700"/>
                  </a:lnTo>
                  <a:lnTo>
                    <a:pt x="122691" y="8113"/>
                  </a:lnTo>
                  <a:lnTo>
                    <a:pt x="132524" y="13501"/>
                  </a:lnTo>
                  <a:lnTo>
                    <a:pt x="141526" y="20764"/>
                  </a:lnTo>
                  <a:lnTo>
                    <a:pt x="149974" y="29277"/>
                  </a:lnTo>
                  <a:lnTo>
                    <a:pt x="158053" y="38622"/>
                  </a:lnTo>
                  <a:lnTo>
                    <a:pt x="164663" y="48523"/>
                  </a:lnTo>
                  <a:lnTo>
                    <a:pt x="170293" y="58794"/>
                  </a:lnTo>
                  <a:lnTo>
                    <a:pt x="175269" y="69312"/>
                  </a:lnTo>
                  <a:lnTo>
                    <a:pt x="179811" y="81218"/>
                  </a:lnTo>
                  <a:lnTo>
                    <a:pt x="184062" y="94049"/>
                  </a:lnTo>
                  <a:lnTo>
                    <a:pt x="188119" y="107498"/>
                  </a:lnTo>
                  <a:lnTo>
                    <a:pt x="190824" y="121357"/>
                  </a:lnTo>
                  <a:lnTo>
                    <a:pt x="192628" y="135491"/>
                  </a:lnTo>
                  <a:lnTo>
                    <a:pt x="193830" y="149807"/>
                  </a:lnTo>
                  <a:lnTo>
                    <a:pt x="193408" y="155681"/>
                  </a:lnTo>
                  <a:lnTo>
                    <a:pt x="191903" y="155927"/>
                  </a:lnTo>
                  <a:lnTo>
                    <a:pt x="189676" y="152420"/>
                  </a:lnTo>
                  <a:lnTo>
                    <a:pt x="189415" y="145188"/>
                  </a:lnTo>
                  <a:lnTo>
                    <a:pt x="190465" y="135472"/>
                  </a:lnTo>
                  <a:lnTo>
                    <a:pt x="192388" y="124101"/>
                  </a:lnTo>
                  <a:lnTo>
                    <a:pt x="194894" y="111627"/>
                  </a:lnTo>
                  <a:lnTo>
                    <a:pt x="200940" y="84715"/>
                  </a:lnTo>
                  <a:lnTo>
                    <a:pt x="205489" y="71911"/>
                  </a:lnTo>
                  <a:lnTo>
                    <a:pt x="210969" y="59704"/>
                  </a:lnTo>
                  <a:lnTo>
                    <a:pt x="217069" y="47895"/>
                  </a:lnTo>
                  <a:lnTo>
                    <a:pt x="224806" y="37576"/>
                  </a:lnTo>
                  <a:lnTo>
                    <a:pt x="233635" y="28250"/>
                  </a:lnTo>
                  <a:lnTo>
                    <a:pt x="243191" y="19585"/>
                  </a:lnTo>
                  <a:lnTo>
                    <a:pt x="254456" y="15032"/>
                  </a:lnTo>
                  <a:lnTo>
                    <a:pt x="266860" y="13220"/>
                  </a:lnTo>
                  <a:lnTo>
                    <a:pt x="280024" y="13236"/>
                  </a:lnTo>
                  <a:lnTo>
                    <a:pt x="291246" y="18140"/>
                  </a:lnTo>
                  <a:lnTo>
                    <a:pt x="301175" y="26304"/>
                  </a:lnTo>
                  <a:lnTo>
                    <a:pt x="310241" y="36640"/>
                  </a:lnTo>
                  <a:lnTo>
                    <a:pt x="316285" y="48425"/>
                  </a:lnTo>
                  <a:lnTo>
                    <a:pt x="320314" y="61176"/>
                  </a:lnTo>
                  <a:lnTo>
                    <a:pt x="323001" y="74571"/>
                  </a:lnTo>
                  <a:lnTo>
                    <a:pt x="326015" y="87171"/>
                  </a:lnTo>
                  <a:lnTo>
                    <a:pt x="329248" y="99241"/>
                  </a:lnTo>
                  <a:lnTo>
                    <a:pt x="332627" y="110959"/>
                  </a:lnTo>
                  <a:lnTo>
                    <a:pt x="336103" y="124888"/>
                  </a:lnTo>
                  <a:lnTo>
                    <a:pt x="350396" y="1894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947948" y="1475549"/>
              <a:ext cx="99105" cy="11012"/>
            </a:xfrm>
            <a:custGeom>
              <a:avLst/>
              <a:gdLst/>
              <a:ahLst/>
              <a:cxnLst/>
              <a:rect l="0" t="0" r="0" b="0"/>
              <a:pathLst>
                <a:path w="99105" h="11012">
                  <a:moveTo>
                    <a:pt x="0" y="0"/>
                  </a:moveTo>
                  <a:lnTo>
                    <a:pt x="17537" y="5845"/>
                  </a:lnTo>
                  <a:lnTo>
                    <a:pt x="27597" y="7567"/>
                  </a:lnTo>
                  <a:lnTo>
                    <a:pt x="39198" y="8715"/>
                  </a:lnTo>
                  <a:lnTo>
                    <a:pt x="99104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925925" y="1563641"/>
              <a:ext cx="110117" cy="1"/>
            </a:xfrm>
            <a:custGeom>
              <a:avLst/>
              <a:gdLst/>
              <a:ahLst/>
              <a:cxnLst/>
              <a:rect l="0" t="0" r="0" b="0"/>
              <a:pathLst>
                <a:path w="110117" h="1">
                  <a:moveTo>
                    <a:pt x="0" y="0"/>
                  </a:move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311330" y="1475549"/>
              <a:ext cx="99105" cy="1"/>
            </a:xfrm>
            <a:custGeom>
              <a:avLst/>
              <a:gdLst/>
              <a:ahLst/>
              <a:cxnLst/>
              <a:rect l="0" t="0" r="0" b="0"/>
              <a:pathLst>
                <a:path w="99105" h="1">
                  <a:moveTo>
                    <a:pt x="0" y="0"/>
                  </a:move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531561" y="1420491"/>
              <a:ext cx="167712" cy="229786"/>
            </a:xfrm>
            <a:custGeom>
              <a:avLst/>
              <a:gdLst/>
              <a:ahLst/>
              <a:cxnLst/>
              <a:rect l="0" t="0" r="0" b="0"/>
              <a:pathLst>
                <a:path w="167712" h="229786">
                  <a:moveTo>
                    <a:pt x="33034" y="0"/>
                  </a:moveTo>
                  <a:lnTo>
                    <a:pt x="56417" y="0"/>
                  </a:lnTo>
                  <a:lnTo>
                    <a:pt x="68199" y="1223"/>
                  </a:lnTo>
                  <a:lnTo>
                    <a:pt x="80948" y="3263"/>
                  </a:lnTo>
                  <a:lnTo>
                    <a:pt x="94341" y="5846"/>
                  </a:lnTo>
                  <a:lnTo>
                    <a:pt x="105716" y="10014"/>
                  </a:lnTo>
                  <a:lnTo>
                    <a:pt x="115747" y="15241"/>
                  </a:lnTo>
                  <a:lnTo>
                    <a:pt x="124882" y="21172"/>
                  </a:lnTo>
                  <a:lnTo>
                    <a:pt x="128524" y="28797"/>
                  </a:lnTo>
                  <a:lnTo>
                    <a:pt x="128505" y="37550"/>
                  </a:lnTo>
                  <a:lnTo>
                    <a:pt x="126046" y="47057"/>
                  </a:lnTo>
                  <a:lnTo>
                    <a:pt x="120736" y="55841"/>
                  </a:lnTo>
                  <a:lnTo>
                    <a:pt x="113525" y="64145"/>
                  </a:lnTo>
                  <a:lnTo>
                    <a:pt x="105047" y="72127"/>
                  </a:lnTo>
                  <a:lnTo>
                    <a:pt x="95725" y="78672"/>
                  </a:lnTo>
                  <a:lnTo>
                    <a:pt x="85840" y="84259"/>
                  </a:lnTo>
                  <a:lnTo>
                    <a:pt x="75579" y="89208"/>
                  </a:lnTo>
                  <a:lnTo>
                    <a:pt x="65068" y="93730"/>
                  </a:lnTo>
                  <a:lnTo>
                    <a:pt x="54390" y="97968"/>
                  </a:lnTo>
                  <a:lnTo>
                    <a:pt x="43601" y="102017"/>
                  </a:lnTo>
                  <a:lnTo>
                    <a:pt x="40079" y="103493"/>
                  </a:lnTo>
                  <a:lnTo>
                    <a:pt x="41401" y="103254"/>
                  </a:lnTo>
                  <a:lnTo>
                    <a:pt x="45953" y="101870"/>
                  </a:lnTo>
                  <a:lnTo>
                    <a:pt x="53882" y="102172"/>
                  </a:lnTo>
                  <a:lnTo>
                    <a:pt x="64062" y="103596"/>
                  </a:lnTo>
                  <a:lnTo>
                    <a:pt x="75743" y="105769"/>
                  </a:lnTo>
                  <a:lnTo>
                    <a:pt x="87200" y="108442"/>
                  </a:lnTo>
                  <a:lnTo>
                    <a:pt x="98509" y="111446"/>
                  </a:lnTo>
                  <a:lnTo>
                    <a:pt x="109719" y="114673"/>
                  </a:lnTo>
                  <a:lnTo>
                    <a:pt x="120863" y="119272"/>
                  </a:lnTo>
                  <a:lnTo>
                    <a:pt x="131962" y="124784"/>
                  </a:lnTo>
                  <a:lnTo>
                    <a:pt x="143033" y="130906"/>
                  </a:lnTo>
                  <a:lnTo>
                    <a:pt x="151636" y="138658"/>
                  </a:lnTo>
                  <a:lnTo>
                    <a:pt x="158596" y="147497"/>
                  </a:lnTo>
                  <a:lnTo>
                    <a:pt x="164459" y="157059"/>
                  </a:lnTo>
                  <a:lnTo>
                    <a:pt x="167144" y="167105"/>
                  </a:lnTo>
                  <a:lnTo>
                    <a:pt x="167711" y="177473"/>
                  </a:lnTo>
                  <a:lnTo>
                    <a:pt x="166865" y="188055"/>
                  </a:lnTo>
                  <a:lnTo>
                    <a:pt x="161407" y="197557"/>
                  </a:lnTo>
                  <a:lnTo>
                    <a:pt x="152874" y="206338"/>
                  </a:lnTo>
                  <a:lnTo>
                    <a:pt x="142292" y="214640"/>
                  </a:lnTo>
                  <a:lnTo>
                    <a:pt x="130343" y="220174"/>
                  </a:lnTo>
                  <a:lnTo>
                    <a:pt x="117483" y="223864"/>
                  </a:lnTo>
                  <a:lnTo>
                    <a:pt x="104016" y="226323"/>
                  </a:lnTo>
                  <a:lnTo>
                    <a:pt x="90143" y="227963"/>
                  </a:lnTo>
                  <a:lnTo>
                    <a:pt x="76001" y="229056"/>
                  </a:lnTo>
                  <a:lnTo>
                    <a:pt x="61679" y="229785"/>
                  </a:lnTo>
                  <a:lnTo>
                    <a:pt x="48460" y="227824"/>
                  </a:lnTo>
                  <a:lnTo>
                    <a:pt x="35977" y="224069"/>
                  </a:lnTo>
                  <a:lnTo>
                    <a:pt x="0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333353" y="1816907"/>
              <a:ext cx="330348" cy="22024"/>
            </a:xfrm>
            <a:custGeom>
              <a:avLst/>
              <a:gdLst/>
              <a:ahLst/>
              <a:cxnLst/>
              <a:rect l="0" t="0" r="0" b="0"/>
              <a:pathLst>
                <a:path w="330348" h="22024">
                  <a:moveTo>
                    <a:pt x="0" y="0"/>
                  </a:moveTo>
                  <a:lnTo>
                    <a:pt x="128346" y="0"/>
                  </a:lnTo>
                  <a:lnTo>
                    <a:pt x="147962" y="1224"/>
                  </a:lnTo>
                  <a:lnTo>
                    <a:pt x="168381" y="3263"/>
                  </a:lnTo>
                  <a:lnTo>
                    <a:pt x="189335" y="5846"/>
                  </a:lnTo>
                  <a:lnTo>
                    <a:pt x="209422" y="8791"/>
                  </a:lnTo>
                  <a:lnTo>
                    <a:pt x="248054" y="15327"/>
                  </a:lnTo>
                  <a:lnTo>
                    <a:pt x="265697" y="17559"/>
                  </a:lnTo>
                  <a:lnTo>
                    <a:pt x="282353" y="19047"/>
                  </a:lnTo>
                  <a:lnTo>
                    <a:pt x="330347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492182" y="2037138"/>
              <a:ext cx="6345" cy="154163"/>
            </a:xfrm>
            <a:custGeom>
              <a:avLst/>
              <a:gdLst/>
              <a:ahLst/>
              <a:cxnLst/>
              <a:rect l="0" t="0" r="0" b="0"/>
              <a:pathLst>
                <a:path w="6345" h="154163">
                  <a:moveTo>
                    <a:pt x="6344" y="0"/>
                  </a:moveTo>
                  <a:lnTo>
                    <a:pt x="498" y="23383"/>
                  </a:lnTo>
                  <a:lnTo>
                    <a:pt x="0" y="36388"/>
                  </a:lnTo>
                  <a:lnTo>
                    <a:pt x="891" y="51176"/>
                  </a:lnTo>
                  <a:lnTo>
                    <a:pt x="2709" y="67152"/>
                  </a:lnTo>
                  <a:lnTo>
                    <a:pt x="3921" y="82697"/>
                  </a:lnTo>
                  <a:lnTo>
                    <a:pt x="4728" y="97954"/>
                  </a:lnTo>
                  <a:lnTo>
                    <a:pt x="6344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20028" y="2444566"/>
              <a:ext cx="186571" cy="313903"/>
            </a:xfrm>
            <a:custGeom>
              <a:avLst/>
              <a:gdLst/>
              <a:ahLst/>
              <a:cxnLst/>
              <a:rect l="0" t="0" r="0" b="0"/>
              <a:pathLst>
                <a:path w="186571" h="313903">
                  <a:moveTo>
                    <a:pt x="9481" y="0"/>
                  </a:moveTo>
                  <a:lnTo>
                    <a:pt x="9481" y="134191"/>
                  </a:lnTo>
                  <a:lnTo>
                    <a:pt x="8257" y="153083"/>
                  </a:lnTo>
                  <a:lnTo>
                    <a:pt x="6218" y="170572"/>
                  </a:lnTo>
                  <a:lnTo>
                    <a:pt x="3635" y="187125"/>
                  </a:lnTo>
                  <a:lnTo>
                    <a:pt x="1913" y="203055"/>
                  </a:lnTo>
                  <a:lnTo>
                    <a:pt x="765" y="218568"/>
                  </a:lnTo>
                  <a:lnTo>
                    <a:pt x="0" y="233805"/>
                  </a:lnTo>
                  <a:lnTo>
                    <a:pt x="1937" y="241515"/>
                  </a:lnTo>
                  <a:lnTo>
                    <a:pt x="5675" y="244209"/>
                  </a:lnTo>
                  <a:lnTo>
                    <a:pt x="10614" y="243557"/>
                  </a:lnTo>
                  <a:lnTo>
                    <a:pt x="15130" y="238229"/>
                  </a:lnTo>
                  <a:lnTo>
                    <a:pt x="19365" y="229783"/>
                  </a:lnTo>
                  <a:lnTo>
                    <a:pt x="23411" y="219258"/>
                  </a:lnTo>
                  <a:lnTo>
                    <a:pt x="28556" y="208571"/>
                  </a:lnTo>
                  <a:lnTo>
                    <a:pt x="34432" y="197775"/>
                  </a:lnTo>
                  <a:lnTo>
                    <a:pt x="40797" y="186908"/>
                  </a:lnTo>
                  <a:lnTo>
                    <a:pt x="47488" y="177216"/>
                  </a:lnTo>
                  <a:lnTo>
                    <a:pt x="54395" y="168308"/>
                  </a:lnTo>
                  <a:lnTo>
                    <a:pt x="61447" y="159922"/>
                  </a:lnTo>
                  <a:lnTo>
                    <a:pt x="71042" y="155555"/>
                  </a:lnTo>
                  <a:lnTo>
                    <a:pt x="82333" y="153867"/>
                  </a:lnTo>
                  <a:lnTo>
                    <a:pt x="94754" y="153965"/>
                  </a:lnTo>
                  <a:lnTo>
                    <a:pt x="106705" y="157701"/>
                  </a:lnTo>
                  <a:lnTo>
                    <a:pt x="118343" y="163863"/>
                  </a:lnTo>
                  <a:lnTo>
                    <a:pt x="129773" y="171640"/>
                  </a:lnTo>
                  <a:lnTo>
                    <a:pt x="139839" y="180497"/>
                  </a:lnTo>
                  <a:lnTo>
                    <a:pt x="148997" y="190071"/>
                  </a:lnTo>
                  <a:lnTo>
                    <a:pt x="157549" y="200124"/>
                  </a:lnTo>
                  <a:lnTo>
                    <a:pt x="165698" y="210497"/>
                  </a:lnTo>
                  <a:lnTo>
                    <a:pt x="173577" y="221083"/>
                  </a:lnTo>
                  <a:lnTo>
                    <a:pt x="181277" y="231811"/>
                  </a:lnTo>
                  <a:lnTo>
                    <a:pt x="185187" y="243856"/>
                  </a:lnTo>
                  <a:lnTo>
                    <a:pt x="186570" y="256781"/>
                  </a:lnTo>
                  <a:lnTo>
                    <a:pt x="186269" y="270291"/>
                  </a:lnTo>
                  <a:lnTo>
                    <a:pt x="183621" y="281745"/>
                  </a:lnTo>
                  <a:lnTo>
                    <a:pt x="179408" y="291828"/>
                  </a:lnTo>
                  <a:lnTo>
                    <a:pt x="174153" y="300998"/>
                  </a:lnTo>
                  <a:lnTo>
                    <a:pt x="164532" y="307110"/>
                  </a:lnTo>
                  <a:lnTo>
                    <a:pt x="152000" y="311185"/>
                  </a:lnTo>
                  <a:lnTo>
                    <a:pt x="137529" y="313902"/>
                  </a:lnTo>
                  <a:lnTo>
                    <a:pt x="124210" y="313266"/>
                  </a:lnTo>
                  <a:lnTo>
                    <a:pt x="111661" y="310395"/>
                  </a:lnTo>
                  <a:lnTo>
                    <a:pt x="99624" y="306034"/>
                  </a:lnTo>
                  <a:lnTo>
                    <a:pt x="89152" y="300680"/>
                  </a:lnTo>
                  <a:lnTo>
                    <a:pt x="79724" y="294663"/>
                  </a:lnTo>
                  <a:lnTo>
                    <a:pt x="70992" y="288205"/>
                  </a:lnTo>
                  <a:lnTo>
                    <a:pt x="51501" y="274504"/>
                  </a:lnTo>
                  <a:lnTo>
                    <a:pt x="9481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92890" y="2625419"/>
              <a:ext cx="99105" cy="6345"/>
            </a:xfrm>
            <a:custGeom>
              <a:avLst/>
              <a:gdLst/>
              <a:ahLst/>
              <a:cxnLst/>
              <a:rect l="0" t="0" r="0" b="0"/>
              <a:pathLst>
                <a:path w="99105" h="6345">
                  <a:moveTo>
                    <a:pt x="0" y="6344"/>
                  </a:moveTo>
                  <a:lnTo>
                    <a:pt x="17537" y="498"/>
                  </a:lnTo>
                  <a:lnTo>
                    <a:pt x="26374" y="0"/>
                  </a:lnTo>
                  <a:lnTo>
                    <a:pt x="99104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92890" y="2708843"/>
              <a:ext cx="132140" cy="1"/>
            </a:xfrm>
            <a:custGeom>
              <a:avLst/>
              <a:gdLst/>
              <a:ahLst/>
              <a:cxnLst/>
              <a:rect l="0" t="0" r="0" b="0"/>
              <a:pathLst>
                <a:path w="132140" h="1">
                  <a:moveTo>
                    <a:pt x="0" y="0"/>
                  </a:move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213891" y="2554682"/>
              <a:ext cx="20359" cy="308324"/>
            </a:xfrm>
            <a:custGeom>
              <a:avLst/>
              <a:gdLst/>
              <a:ahLst/>
              <a:cxnLst/>
              <a:rect l="0" t="0" r="0" b="0"/>
              <a:pathLst>
                <a:path w="20359" h="308324">
                  <a:moveTo>
                    <a:pt x="20358" y="0"/>
                  </a:moveTo>
                  <a:lnTo>
                    <a:pt x="14512" y="23382"/>
                  </a:lnTo>
                  <a:lnTo>
                    <a:pt x="12790" y="35164"/>
                  </a:lnTo>
                  <a:lnTo>
                    <a:pt x="11642" y="47913"/>
                  </a:lnTo>
                  <a:lnTo>
                    <a:pt x="10877" y="61306"/>
                  </a:lnTo>
                  <a:lnTo>
                    <a:pt x="9143" y="75129"/>
                  </a:lnTo>
                  <a:lnTo>
                    <a:pt x="6764" y="89238"/>
                  </a:lnTo>
                  <a:lnTo>
                    <a:pt x="3954" y="103538"/>
                  </a:lnTo>
                  <a:lnTo>
                    <a:pt x="2081" y="117965"/>
                  </a:lnTo>
                  <a:lnTo>
                    <a:pt x="832" y="132478"/>
                  </a:lnTo>
                  <a:lnTo>
                    <a:pt x="0" y="147047"/>
                  </a:lnTo>
                  <a:lnTo>
                    <a:pt x="668" y="161653"/>
                  </a:lnTo>
                  <a:lnTo>
                    <a:pt x="2337" y="176285"/>
                  </a:lnTo>
                  <a:lnTo>
                    <a:pt x="4674" y="190934"/>
                  </a:lnTo>
                  <a:lnTo>
                    <a:pt x="6231" y="205593"/>
                  </a:lnTo>
                  <a:lnTo>
                    <a:pt x="7269" y="220261"/>
                  </a:lnTo>
                  <a:lnTo>
                    <a:pt x="7962" y="234933"/>
                  </a:lnTo>
                  <a:lnTo>
                    <a:pt x="9647" y="249608"/>
                  </a:lnTo>
                  <a:lnTo>
                    <a:pt x="11994" y="264286"/>
                  </a:lnTo>
                  <a:lnTo>
                    <a:pt x="20358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Freeform 60"/>
          <p:cNvSpPr/>
          <p:nvPr/>
        </p:nvSpPr>
        <p:spPr>
          <a:xfrm>
            <a:off x="5760000" y="3429743"/>
            <a:ext cx="99757" cy="89262"/>
          </a:xfrm>
          <a:custGeom>
            <a:avLst/>
            <a:gdLst/>
            <a:ahLst/>
            <a:cxnLst/>
            <a:rect l="0" t="0" r="0" b="0"/>
            <a:pathLst>
              <a:path w="99757" h="89262">
                <a:moveTo>
                  <a:pt x="88093" y="60921"/>
                </a:moveTo>
                <a:lnTo>
                  <a:pt x="82247" y="37539"/>
                </a:lnTo>
                <a:lnTo>
                  <a:pt x="75631" y="30651"/>
                </a:lnTo>
                <a:lnTo>
                  <a:pt x="66326" y="26059"/>
                </a:lnTo>
                <a:lnTo>
                  <a:pt x="55229" y="22998"/>
                </a:lnTo>
                <a:lnTo>
                  <a:pt x="45384" y="23404"/>
                </a:lnTo>
                <a:lnTo>
                  <a:pt x="36374" y="26122"/>
                </a:lnTo>
                <a:lnTo>
                  <a:pt x="27920" y="30381"/>
                </a:lnTo>
                <a:lnTo>
                  <a:pt x="24731" y="36890"/>
                </a:lnTo>
                <a:lnTo>
                  <a:pt x="25052" y="44901"/>
                </a:lnTo>
                <a:lnTo>
                  <a:pt x="27713" y="53911"/>
                </a:lnTo>
                <a:lnTo>
                  <a:pt x="31934" y="62366"/>
                </a:lnTo>
                <a:lnTo>
                  <a:pt x="37195" y="70449"/>
                </a:lnTo>
                <a:lnTo>
                  <a:pt x="43150" y="78285"/>
                </a:lnTo>
                <a:lnTo>
                  <a:pt x="50790" y="82285"/>
                </a:lnTo>
                <a:lnTo>
                  <a:pt x="59553" y="83728"/>
                </a:lnTo>
                <a:lnTo>
                  <a:pt x="69067" y="83467"/>
                </a:lnTo>
                <a:lnTo>
                  <a:pt x="77856" y="80846"/>
                </a:lnTo>
                <a:lnTo>
                  <a:pt x="86162" y="76651"/>
                </a:lnTo>
                <a:lnTo>
                  <a:pt x="94147" y="71408"/>
                </a:lnTo>
                <a:lnTo>
                  <a:pt x="98246" y="63018"/>
                </a:lnTo>
                <a:lnTo>
                  <a:pt x="99756" y="52532"/>
                </a:lnTo>
                <a:lnTo>
                  <a:pt x="99539" y="40646"/>
                </a:lnTo>
                <a:lnTo>
                  <a:pt x="96947" y="30276"/>
                </a:lnTo>
                <a:lnTo>
                  <a:pt x="92772" y="20915"/>
                </a:lnTo>
                <a:lnTo>
                  <a:pt x="87542" y="12227"/>
                </a:lnTo>
                <a:lnTo>
                  <a:pt x="79161" y="6436"/>
                </a:lnTo>
                <a:lnTo>
                  <a:pt x="68680" y="2575"/>
                </a:lnTo>
                <a:lnTo>
                  <a:pt x="56798" y="0"/>
                </a:lnTo>
                <a:lnTo>
                  <a:pt x="45207" y="731"/>
                </a:lnTo>
                <a:lnTo>
                  <a:pt x="33809" y="3666"/>
                </a:lnTo>
                <a:lnTo>
                  <a:pt x="22539" y="8069"/>
                </a:lnTo>
                <a:lnTo>
                  <a:pt x="15026" y="15898"/>
                </a:lnTo>
                <a:lnTo>
                  <a:pt x="10018" y="26012"/>
                </a:lnTo>
                <a:lnTo>
                  <a:pt x="6679" y="37648"/>
                </a:lnTo>
                <a:lnTo>
                  <a:pt x="8123" y="47853"/>
                </a:lnTo>
                <a:lnTo>
                  <a:pt x="12756" y="57103"/>
                </a:lnTo>
                <a:lnTo>
                  <a:pt x="19516" y="65717"/>
                </a:lnTo>
                <a:lnTo>
                  <a:pt x="28916" y="71459"/>
                </a:lnTo>
                <a:lnTo>
                  <a:pt x="40078" y="75288"/>
                </a:lnTo>
                <a:lnTo>
                  <a:pt x="52412" y="77840"/>
                </a:lnTo>
                <a:lnTo>
                  <a:pt x="63082" y="77094"/>
                </a:lnTo>
                <a:lnTo>
                  <a:pt x="72643" y="74150"/>
                </a:lnTo>
                <a:lnTo>
                  <a:pt x="81463" y="69741"/>
                </a:lnTo>
                <a:lnTo>
                  <a:pt x="86120" y="63131"/>
                </a:lnTo>
                <a:lnTo>
                  <a:pt x="88001" y="55053"/>
                </a:lnTo>
                <a:lnTo>
                  <a:pt x="88031" y="45997"/>
                </a:lnTo>
                <a:lnTo>
                  <a:pt x="84381" y="37513"/>
                </a:lnTo>
                <a:lnTo>
                  <a:pt x="78277" y="29410"/>
                </a:lnTo>
                <a:lnTo>
                  <a:pt x="70538" y="21561"/>
                </a:lnTo>
                <a:lnTo>
                  <a:pt x="61707" y="17552"/>
                </a:lnTo>
                <a:lnTo>
                  <a:pt x="52150" y="16103"/>
                </a:lnTo>
                <a:lnTo>
                  <a:pt x="42108" y="16360"/>
                </a:lnTo>
                <a:lnTo>
                  <a:pt x="31742" y="18979"/>
                </a:lnTo>
                <a:lnTo>
                  <a:pt x="21161" y="23172"/>
                </a:lnTo>
                <a:lnTo>
                  <a:pt x="10437" y="28414"/>
                </a:lnTo>
                <a:lnTo>
                  <a:pt x="4511" y="35579"/>
                </a:lnTo>
                <a:lnTo>
                  <a:pt x="1784" y="44027"/>
                </a:lnTo>
                <a:lnTo>
                  <a:pt x="1189" y="53329"/>
                </a:lnTo>
                <a:lnTo>
                  <a:pt x="4464" y="61977"/>
                </a:lnTo>
                <a:lnTo>
                  <a:pt x="10317" y="70190"/>
                </a:lnTo>
                <a:lnTo>
                  <a:pt x="17889" y="78112"/>
                </a:lnTo>
                <a:lnTo>
                  <a:pt x="27832" y="83393"/>
                </a:lnTo>
                <a:lnTo>
                  <a:pt x="39355" y="86914"/>
                </a:lnTo>
                <a:lnTo>
                  <a:pt x="51930" y="89261"/>
                </a:lnTo>
                <a:lnTo>
                  <a:pt x="61538" y="87156"/>
                </a:lnTo>
                <a:lnTo>
                  <a:pt x="69166" y="82081"/>
                </a:lnTo>
                <a:lnTo>
                  <a:pt x="75475" y="75028"/>
                </a:lnTo>
                <a:lnTo>
                  <a:pt x="77234" y="66655"/>
                </a:lnTo>
                <a:lnTo>
                  <a:pt x="75960" y="57403"/>
                </a:lnTo>
                <a:lnTo>
                  <a:pt x="72663" y="47564"/>
                </a:lnTo>
                <a:lnTo>
                  <a:pt x="66795" y="39782"/>
                </a:lnTo>
                <a:lnTo>
                  <a:pt x="59212" y="33370"/>
                </a:lnTo>
                <a:lnTo>
                  <a:pt x="50486" y="27871"/>
                </a:lnTo>
                <a:lnTo>
                  <a:pt x="42222" y="26653"/>
                </a:lnTo>
                <a:lnTo>
                  <a:pt x="34266" y="28288"/>
                </a:lnTo>
                <a:lnTo>
                  <a:pt x="0" y="499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046444" y="1288352"/>
            <a:ext cx="101765" cy="353156"/>
          </a:xfrm>
          <a:custGeom>
            <a:avLst/>
            <a:gdLst/>
            <a:ahLst/>
            <a:cxnLst/>
            <a:rect l="0" t="0" r="0" b="0"/>
            <a:pathLst>
              <a:path w="101765" h="353156">
                <a:moveTo>
                  <a:pt x="90753" y="0"/>
                </a:moveTo>
                <a:lnTo>
                  <a:pt x="84907" y="17537"/>
                </a:lnTo>
                <a:lnTo>
                  <a:pt x="83185" y="27597"/>
                </a:lnTo>
                <a:lnTo>
                  <a:pt x="82037" y="39198"/>
                </a:lnTo>
                <a:lnTo>
                  <a:pt x="81272" y="51825"/>
                </a:lnTo>
                <a:lnTo>
                  <a:pt x="80421" y="82170"/>
                </a:lnTo>
                <a:lnTo>
                  <a:pt x="80194" y="98826"/>
                </a:lnTo>
                <a:lnTo>
                  <a:pt x="78820" y="116048"/>
                </a:lnTo>
                <a:lnTo>
                  <a:pt x="76680" y="133647"/>
                </a:lnTo>
                <a:lnTo>
                  <a:pt x="64454" y="211693"/>
                </a:lnTo>
                <a:lnTo>
                  <a:pt x="62209" y="230445"/>
                </a:lnTo>
                <a:lnTo>
                  <a:pt x="60712" y="247840"/>
                </a:lnTo>
                <a:lnTo>
                  <a:pt x="59714" y="264331"/>
                </a:lnTo>
                <a:lnTo>
                  <a:pt x="58605" y="295704"/>
                </a:lnTo>
                <a:lnTo>
                  <a:pt x="58309" y="310922"/>
                </a:lnTo>
                <a:lnTo>
                  <a:pt x="56889" y="324738"/>
                </a:lnTo>
                <a:lnTo>
                  <a:pt x="54718" y="337619"/>
                </a:lnTo>
                <a:lnTo>
                  <a:pt x="52048" y="349877"/>
                </a:lnTo>
                <a:lnTo>
                  <a:pt x="49044" y="353155"/>
                </a:lnTo>
                <a:lnTo>
                  <a:pt x="45818" y="350447"/>
                </a:lnTo>
                <a:lnTo>
                  <a:pt x="42443" y="343747"/>
                </a:lnTo>
                <a:lnTo>
                  <a:pt x="38970" y="335610"/>
                </a:lnTo>
                <a:lnTo>
                  <a:pt x="35432" y="326514"/>
                </a:lnTo>
                <a:lnTo>
                  <a:pt x="31849" y="316780"/>
                </a:lnTo>
                <a:lnTo>
                  <a:pt x="27013" y="306620"/>
                </a:lnTo>
                <a:lnTo>
                  <a:pt x="21343" y="296177"/>
                </a:lnTo>
                <a:lnTo>
                  <a:pt x="15115" y="285544"/>
                </a:lnTo>
                <a:lnTo>
                  <a:pt x="9740" y="282125"/>
                </a:lnTo>
                <a:lnTo>
                  <a:pt x="4933" y="283517"/>
                </a:lnTo>
                <a:lnTo>
                  <a:pt x="505" y="288116"/>
                </a:lnTo>
                <a:lnTo>
                  <a:pt x="0" y="294852"/>
                </a:lnTo>
                <a:lnTo>
                  <a:pt x="2110" y="303013"/>
                </a:lnTo>
                <a:lnTo>
                  <a:pt x="5964" y="312124"/>
                </a:lnTo>
                <a:lnTo>
                  <a:pt x="10980" y="320646"/>
                </a:lnTo>
                <a:lnTo>
                  <a:pt x="16771" y="328773"/>
                </a:lnTo>
                <a:lnTo>
                  <a:pt x="23079" y="336639"/>
                </a:lnTo>
                <a:lnTo>
                  <a:pt x="29731" y="339436"/>
                </a:lnTo>
                <a:lnTo>
                  <a:pt x="36613" y="338853"/>
                </a:lnTo>
                <a:lnTo>
                  <a:pt x="43648" y="336018"/>
                </a:lnTo>
                <a:lnTo>
                  <a:pt x="49562" y="330457"/>
                </a:lnTo>
                <a:lnTo>
                  <a:pt x="54727" y="323079"/>
                </a:lnTo>
                <a:lnTo>
                  <a:pt x="59395" y="314490"/>
                </a:lnTo>
                <a:lnTo>
                  <a:pt x="64953" y="305094"/>
                </a:lnTo>
                <a:lnTo>
                  <a:pt x="71106" y="295159"/>
                </a:lnTo>
                <a:lnTo>
                  <a:pt x="101764" y="2422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927977" y="2012123"/>
            <a:ext cx="473658" cy="179178"/>
          </a:xfrm>
          <a:custGeom>
            <a:avLst/>
            <a:gdLst/>
            <a:ahLst/>
            <a:cxnLst/>
            <a:rect l="0" t="0" r="0" b="0"/>
            <a:pathLst>
              <a:path w="473658" h="179178">
                <a:moveTo>
                  <a:pt x="0" y="80073"/>
                </a:moveTo>
                <a:lnTo>
                  <a:pt x="242983" y="80073"/>
                </a:lnTo>
                <a:lnTo>
                  <a:pt x="254975" y="81297"/>
                </a:lnTo>
                <a:lnTo>
                  <a:pt x="267864" y="83336"/>
                </a:lnTo>
                <a:lnTo>
                  <a:pt x="281350" y="85919"/>
                </a:lnTo>
                <a:lnTo>
                  <a:pt x="295236" y="86417"/>
                </a:lnTo>
                <a:lnTo>
                  <a:pt x="309386" y="85526"/>
                </a:lnTo>
                <a:lnTo>
                  <a:pt x="323714" y="83708"/>
                </a:lnTo>
                <a:lnTo>
                  <a:pt x="338160" y="82497"/>
                </a:lnTo>
                <a:lnTo>
                  <a:pt x="352685" y="81689"/>
                </a:lnTo>
                <a:lnTo>
                  <a:pt x="367262" y="81150"/>
                </a:lnTo>
                <a:lnTo>
                  <a:pt x="381874" y="79568"/>
                </a:lnTo>
                <a:lnTo>
                  <a:pt x="396509" y="77289"/>
                </a:lnTo>
                <a:lnTo>
                  <a:pt x="411161" y="74546"/>
                </a:lnTo>
                <a:lnTo>
                  <a:pt x="427045" y="72718"/>
                </a:lnTo>
                <a:lnTo>
                  <a:pt x="443753" y="71499"/>
                </a:lnTo>
                <a:lnTo>
                  <a:pt x="461009" y="70687"/>
                </a:lnTo>
                <a:lnTo>
                  <a:pt x="470065" y="66474"/>
                </a:lnTo>
                <a:lnTo>
                  <a:pt x="473657" y="59996"/>
                </a:lnTo>
                <a:lnTo>
                  <a:pt x="473603" y="52006"/>
                </a:lnTo>
                <a:lnTo>
                  <a:pt x="468674" y="44233"/>
                </a:lnTo>
                <a:lnTo>
                  <a:pt x="460494" y="36603"/>
                </a:lnTo>
                <a:lnTo>
                  <a:pt x="450146" y="29070"/>
                </a:lnTo>
                <a:lnTo>
                  <a:pt x="438354" y="22825"/>
                </a:lnTo>
                <a:lnTo>
                  <a:pt x="425598" y="17437"/>
                </a:lnTo>
                <a:lnTo>
                  <a:pt x="387526" y="4009"/>
                </a:lnTo>
                <a:lnTo>
                  <a:pt x="375807" y="0"/>
                </a:lnTo>
                <a:lnTo>
                  <a:pt x="370442" y="997"/>
                </a:lnTo>
                <a:lnTo>
                  <a:pt x="369312" y="5333"/>
                </a:lnTo>
                <a:lnTo>
                  <a:pt x="371005" y="11894"/>
                </a:lnTo>
                <a:lnTo>
                  <a:pt x="375805" y="18715"/>
                </a:lnTo>
                <a:lnTo>
                  <a:pt x="382676" y="25709"/>
                </a:lnTo>
                <a:lnTo>
                  <a:pt x="390926" y="32819"/>
                </a:lnTo>
                <a:lnTo>
                  <a:pt x="400097" y="38782"/>
                </a:lnTo>
                <a:lnTo>
                  <a:pt x="409882" y="43981"/>
                </a:lnTo>
                <a:lnTo>
                  <a:pt x="420075" y="48671"/>
                </a:lnTo>
                <a:lnTo>
                  <a:pt x="430542" y="53021"/>
                </a:lnTo>
                <a:lnTo>
                  <a:pt x="441190" y="57144"/>
                </a:lnTo>
                <a:lnTo>
                  <a:pt x="451959" y="61116"/>
                </a:lnTo>
                <a:lnTo>
                  <a:pt x="457915" y="67435"/>
                </a:lnTo>
                <a:lnTo>
                  <a:pt x="460662" y="75318"/>
                </a:lnTo>
                <a:lnTo>
                  <a:pt x="461270" y="84244"/>
                </a:lnTo>
                <a:lnTo>
                  <a:pt x="459228" y="92642"/>
                </a:lnTo>
                <a:lnTo>
                  <a:pt x="455420" y="100687"/>
                </a:lnTo>
                <a:lnTo>
                  <a:pt x="450434" y="108498"/>
                </a:lnTo>
                <a:lnTo>
                  <a:pt x="444663" y="116152"/>
                </a:lnTo>
                <a:lnTo>
                  <a:pt x="438369" y="123702"/>
                </a:lnTo>
                <a:lnTo>
                  <a:pt x="431726" y="131182"/>
                </a:lnTo>
                <a:lnTo>
                  <a:pt x="424850" y="139839"/>
                </a:lnTo>
                <a:lnTo>
                  <a:pt x="417819" y="149281"/>
                </a:lnTo>
                <a:lnTo>
                  <a:pt x="396416" y="1791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1905954" y="1343410"/>
            <a:ext cx="363382" cy="275290"/>
            <a:chOff x="1905954" y="1343410"/>
            <a:chExt cx="363382" cy="275290"/>
          </a:xfrm>
        </p:grpSpPr>
        <p:sp>
          <p:nvSpPr>
            <p:cNvPr id="64" name="Freeform 63"/>
            <p:cNvSpPr/>
            <p:nvPr/>
          </p:nvSpPr>
          <p:spPr>
            <a:xfrm>
              <a:off x="1905954" y="1398468"/>
              <a:ext cx="363382" cy="187197"/>
            </a:xfrm>
            <a:custGeom>
              <a:avLst/>
              <a:gdLst/>
              <a:ahLst/>
              <a:cxnLst/>
              <a:rect l="0" t="0" r="0" b="0"/>
              <a:pathLst>
                <a:path w="363382" h="187197">
                  <a:moveTo>
                    <a:pt x="363381" y="0"/>
                  </a:moveTo>
                  <a:lnTo>
                    <a:pt x="345844" y="11691"/>
                  </a:lnTo>
                  <a:lnTo>
                    <a:pt x="324184" y="27219"/>
                  </a:lnTo>
                  <a:lnTo>
                    <a:pt x="311556" y="36499"/>
                  </a:lnTo>
                  <a:lnTo>
                    <a:pt x="299467" y="43908"/>
                  </a:lnTo>
                  <a:lnTo>
                    <a:pt x="287737" y="50072"/>
                  </a:lnTo>
                  <a:lnTo>
                    <a:pt x="276247" y="55404"/>
                  </a:lnTo>
                  <a:lnTo>
                    <a:pt x="264916" y="61406"/>
                  </a:lnTo>
                  <a:lnTo>
                    <a:pt x="253691" y="67855"/>
                  </a:lnTo>
                  <a:lnTo>
                    <a:pt x="242538" y="74601"/>
                  </a:lnTo>
                  <a:lnTo>
                    <a:pt x="230208" y="81545"/>
                  </a:lnTo>
                  <a:lnTo>
                    <a:pt x="203458" y="95786"/>
                  </a:lnTo>
                  <a:lnTo>
                    <a:pt x="160883" y="117561"/>
                  </a:lnTo>
                  <a:lnTo>
                    <a:pt x="147631" y="124867"/>
                  </a:lnTo>
                  <a:lnTo>
                    <a:pt x="135126" y="132185"/>
                  </a:lnTo>
                  <a:lnTo>
                    <a:pt x="123119" y="139511"/>
                  </a:lnTo>
                  <a:lnTo>
                    <a:pt x="111443" y="145618"/>
                  </a:lnTo>
                  <a:lnTo>
                    <a:pt x="99989" y="150913"/>
                  </a:lnTo>
                  <a:lnTo>
                    <a:pt x="88682" y="155666"/>
                  </a:lnTo>
                  <a:lnTo>
                    <a:pt x="76251" y="161282"/>
                  </a:lnTo>
                  <a:lnTo>
                    <a:pt x="63069" y="167473"/>
                  </a:lnTo>
                  <a:lnTo>
                    <a:pt x="0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972023" y="1343410"/>
              <a:ext cx="231244" cy="275290"/>
            </a:xfrm>
            <a:custGeom>
              <a:avLst/>
              <a:gdLst/>
              <a:ahLst/>
              <a:cxnLst/>
              <a:rect l="0" t="0" r="0" b="0"/>
              <a:pathLst>
                <a:path w="231244" h="275290">
                  <a:moveTo>
                    <a:pt x="0" y="0"/>
                  </a:moveTo>
                  <a:lnTo>
                    <a:pt x="30653" y="45980"/>
                  </a:lnTo>
                  <a:lnTo>
                    <a:pt x="37565" y="55123"/>
                  </a:lnTo>
                  <a:lnTo>
                    <a:pt x="44619" y="63666"/>
                  </a:lnTo>
                  <a:lnTo>
                    <a:pt x="51769" y="71808"/>
                  </a:lnTo>
                  <a:lnTo>
                    <a:pt x="58983" y="79683"/>
                  </a:lnTo>
                  <a:lnTo>
                    <a:pt x="73524" y="94959"/>
                  </a:lnTo>
                  <a:lnTo>
                    <a:pt x="80827" y="103682"/>
                  </a:lnTo>
                  <a:lnTo>
                    <a:pt x="88143" y="113167"/>
                  </a:lnTo>
                  <a:lnTo>
                    <a:pt x="95467" y="123162"/>
                  </a:lnTo>
                  <a:lnTo>
                    <a:pt x="102797" y="132272"/>
                  </a:lnTo>
                  <a:lnTo>
                    <a:pt x="110131" y="140792"/>
                  </a:lnTo>
                  <a:lnTo>
                    <a:pt x="117467" y="148919"/>
                  </a:lnTo>
                  <a:lnTo>
                    <a:pt x="124805" y="158008"/>
                  </a:lnTo>
                  <a:lnTo>
                    <a:pt x="132143" y="167737"/>
                  </a:lnTo>
                  <a:lnTo>
                    <a:pt x="139483" y="177894"/>
                  </a:lnTo>
                  <a:lnTo>
                    <a:pt x="146823" y="187112"/>
                  </a:lnTo>
                  <a:lnTo>
                    <a:pt x="154163" y="195705"/>
                  </a:lnTo>
                  <a:lnTo>
                    <a:pt x="161504" y="203880"/>
                  </a:lnTo>
                  <a:lnTo>
                    <a:pt x="176186" y="219490"/>
                  </a:lnTo>
                  <a:lnTo>
                    <a:pt x="231243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950000" y="1270665"/>
            <a:ext cx="1002053" cy="953671"/>
            <a:chOff x="1950000" y="1270665"/>
            <a:chExt cx="1002053" cy="953671"/>
          </a:xfrm>
        </p:grpSpPr>
        <p:sp>
          <p:nvSpPr>
            <p:cNvPr id="67" name="Freeform 66"/>
            <p:cNvSpPr/>
            <p:nvPr/>
          </p:nvSpPr>
          <p:spPr>
            <a:xfrm>
              <a:off x="1950000" y="1905000"/>
              <a:ext cx="385406" cy="198209"/>
            </a:xfrm>
            <a:custGeom>
              <a:avLst/>
              <a:gdLst/>
              <a:ahLst/>
              <a:cxnLst/>
              <a:rect l="0" t="0" r="0" b="0"/>
              <a:pathLst>
                <a:path w="385406" h="198209">
                  <a:moveTo>
                    <a:pt x="385405" y="0"/>
                  </a:moveTo>
                  <a:lnTo>
                    <a:pt x="373713" y="11691"/>
                  </a:lnTo>
                  <a:lnTo>
                    <a:pt x="364152" y="18805"/>
                  </a:lnTo>
                  <a:lnTo>
                    <a:pt x="351660" y="27219"/>
                  </a:lnTo>
                  <a:lnTo>
                    <a:pt x="337215" y="36498"/>
                  </a:lnTo>
                  <a:lnTo>
                    <a:pt x="323914" y="43908"/>
                  </a:lnTo>
                  <a:lnTo>
                    <a:pt x="311376" y="50072"/>
                  </a:lnTo>
                  <a:lnTo>
                    <a:pt x="299347" y="55404"/>
                  </a:lnTo>
                  <a:lnTo>
                    <a:pt x="287657" y="61406"/>
                  </a:lnTo>
                  <a:lnTo>
                    <a:pt x="276193" y="67854"/>
                  </a:lnTo>
                  <a:lnTo>
                    <a:pt x="264881" y="74600"/>
                  </a:lnTo>
                  <a:lnTo>
                    <a:pt x="252445" y="80321"/>
                  </a:lnTo>
                  <a:lnTo>
                    <a:pt x="239260" y="85358"/>
                  </a:lnTo>
                  <a:lnTo>
                    <a:pt x="225576" y="89940"/>
                  </a:lnTo>
                  <a:lnTo>
                    <a:pt x="212783" y="95442"/>
                  </a:lnTo>
                  <a:lnTo>
                    <a:pt x="200584" y="101556"/>
                  </a:lnTo>
                  <a:lnTo>
                    <a:pt x="188780" y="108080"/>
                  </a:lnTo>
                  <a:lnTo>
                    <a:pt x="177241" y="113652"/>
                  </a:lnTo>
                  <a:lnTo>
                    <a:pt x="165877" y="118591"/>
                  </a:lnTo>
                  <a:lnTo>
                    <a:pt x="154631" y="123107"/>
                  </a:lnTo>
                  <a:lnTo>
                    <a:pt x="143463" y="128564"/>
                  </a:lnTo>
                  <a:lnTo>
                    <a:pt x="132348" y="134650"/>
                  </a:lnTo>
                  <a:lnTo>
                    <a:pt x="121266" y="141153"/>
                  </a:lnTo>
                  <a:lnTo>
                    <a:pt x="108985" y="147936"/>
                  </a:lnTo>
                  <a:lnTo>
                    <a:pt x="82288" y="161999"/>
                  </a:lnTo>
                  <a:lnTo>
                    <a:pt x="69541" y="169174"/>
                  </a:lnTo>
                  <a:lnTo>
                    <a:pt x="57372" y="176405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016069" y="1905000"/>
              <a:ext cx="231244" cy="264278"/>
            </a:xfrm>
            <a:custGeom>
              <a:avLst/>
              <a:gdLst/>
              <a:ahLst/>
              <a:cxnLst/>
              <a:rect l="0" t="0" r="0" b="0"/>
              <a:pathLst>
                <a:path w="231244" h="264278">
                  <a:moveTo>
                    <a:pt x="0" y="0"/>
                  </a:moveTo>
                  <a:lnTo>
                    <a:pt x="5846" y="29228"/>
                  </a:lnTo>
                  <a:lnTo>
                    <a:pt x="10015" y="42732"/>
                  </a:lnTo>
                  <a:lnTo>
                    <a:pt x="15241" y="56628"/>
                  </a:lnTo>
                  <a:lnTo>
                    <a:pt x="21173" y="70787"/>
                  </a:lnTo>
                  <a:lnTo>
                    <a:pt x="27574" y="82673"/>
                  </a:lnTo>
                  <a:lnTo>
                    <a:pt x="34288" y="93044"/>
                  </a:lnTo>
                  <a:lnTo>
                    <a:pt x="41212" y="102405"/>
                  </a:lnTo>
                  <a:lnTo>
                    <a:pt x="48274" y="111092"/>
                  </a:lnTo>
                  <a:lnTo>
                    <a:pt x="55430" y="119331"/>
                  </a:lnTo>
                  <a:lnTo>
                    <a:pt x="62647" y="127271"/>
                  </a:lnTo>
                  <a:lnTo>
                    <a:pt x="77191" y="142618"/>
                  </a:lnTo>
                  <a:lnTo>
                    <a:pt x="106467" y="172409"/>
                  </a:lnTo>
                  <a:lnTo>
                    <a:pt x="115025" y="179785"/>
                  </a:lnTo>
                  <a:lnTo>
                    <a:pt x="124400" y="187149"/>
                  </a:lnTo>
                  <a:lnTo>
                    <a:pt x="134321" y="194506"/>
                  </a:lnTo>
                  <a:lnTo>
                    <a:pt x="143382" y="201857"/>
                  </a:lnTo>
                  <a:lnTo>
                    <a:pt x="151869" y="209205"/>
                  </a:lnTo>
                  <a:lnTo>
                    <a:pt x="159975" y="216551"/>
                  </a:lnTo>
                  <a:lnTo>
                    <a:pt x="170272" y="223895"/>
                  </a:lnTo>
                  <a:lnTo>
                    <a:pt x="182031" y="231238"/>
                  </a:lnTo>
                  <a:lnTo>
                    <a:pt x="231243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766376" y="1270665"/>
              <a:ext cx="163654" cy="436127"/>
            </a:xfrm>
            <a:custGeom>
              <a:avLst/>
              <a:gdLst/>
              <a:ahLst/>
              <a:cxnLst/>
              <a:rect l="0" t="0" r="0" b="0"/>
              <a:pathLst>
                <a:path w="163654" h="436127">
                  <a:moveTo>
                    <a:pt x="152641" y="436126"/>
                  </a:moveTo>
                  <a:lnTo>
                    <a:pt x="152641" y="412744"/>
                  </a:lnTo>
                  <a:lnTo>
                    <a:pt x="153865" y="400962"/>
                  </a:lnTo>
                  <a:lnTo>
                    <a:pt x="155904" y="388213"/>
                  </a:lnTo>
                  <a:lnTo>
                    <a:pt x="158487" y="374820"/>
                  </a:lnTo>
                  <a:lnTo>
                    <a:pt x="160209" y="359774"/>
                  </a:lnTo>
                  <a:lnTo>
                    <a:pt x="161357" y="343626"/>
                  </a:lnTo>
                  <a:lnTo>
                    <a:pt x="162122" y="326742"/>
                  </a:lnTo>
                  <a:lnTo>
                    <a:pt x="162973" y="291670"/>
                  </a:lnTo>
                  <a:lnTo>
                    <a:pt x="163200" y="273753"/>
                  </a:lnTo>
                  <a:lnTo>
                    <a:pt x="162127" y="254467"/>
                  </a:lnTo>
                  <a:lnTo>
                    <a:pt x="160189" y="234269"/>
                  </a:lnTo>
                  <a:lnTo>
                    <a:pt x="157673" y="213462"/>
                  </a:lnTo>
                  <a:lnTo>
                    <a:pt x="151615" y="170768"/>
                  </a:lnTo>
                  <a:lnTo>
                    <a:pt x="144844" y="128546"/>
                  </a:lnTo>
                  <a:lnTo>
                    <a:pt x="137757" y="89388"/>
                  </a:lnTo>
                  <a:lnTo>
                    <a:pt x="135377" y="71606"/>
                  </a:lnTo>
                  <a:lnTo>
                    <a:pt x="133791" y="54856"/>
                  </a:lnTo>
                  <a:lnTo>
                    <a:pt x="132734" y="38796"/>
                  </a:lnTo>
                  <a:lnTo>
                    <a:pt x="129581" y="25642"/>
                  </a:lnTo>
                  <a:lnTo>
                    <a:pt x="125033" y="14426"/>
                  </a:lnTo>
                  <a:lnTo>
                    <a:pt x="119554" y="4501"/>
                  </a:lnTo>
                  <a:lnTo>
                    <a:pt x="113454" y="332"/>
                  </a:lnTo>
                  <a:lnTo>
                    <a:pt x="106940" y="0"/>
                  </a:lnTo>
                  <a:lnTo>
                    <a:pt x="100151" y="2225"/>
                  </a:lnTo>
                  <a:lnTo>
                    <a:pt x="93178" y="8602"/>
                  </a:lnTo>
                  <a:lnTo>
                    <a:pt x="86082" y="17748"/>
                  </a:lnTo>
                  <a:lnTo>
                    <a:pt x="78904" y="28739"/>
                  </a:lnTo>
                  <a:lnTo>
                    <a:pt x="70449" y="39737"/>
                  </a:lnTo>
                  <a:lnTo>
                    <a:pt x="61141" y="50740"/>
                  </a:lnTo>
                  <a:lnTo>
                    <a:pt x="51265" y="61745"/>
                  </a:lnTo>
                  <a:lnTo>
                    <a:pt x="42235" y="72753"/>
                  </a:lnTo>
                  <a:lnTo>
                    <a:pt x="33767" y="83762"/>
                  </a:lnTo>
                  <a:lnTo>
                    <a:pt x="25675" y="94772"/>
                  </a:lnTo>
                  <a:lnTo>
                    <a:pt x="17834" y="104559"/>
                  </a:lnTo>
                  <a:lnTo>
                    <a:pt x="10159" y="113530"/>
                  </a:lnTo>
                  <a:lnTo>
                    <a:pt x="2595" y="121958"/>
                  </a:lnTo>
                  <a:lnTo>
                    <a:pt x="0" y="122683"/>
                  </a:lnTo>
                  <a:lnTo>
                    <a:pt x="717" y="118272"/>
                  </a:lnTo>
                  <a:lnTo>
                    <a:pt x="3641" y="110437"/>
                  </a:lnTo>
                  <a:lnTo>
                    <a:pt x="13604" y="81874"/>
                  </a:lnTo>
                  <a:lnTo>
                    <a:pt x="35224" y="17522"/>
                  </a:lnTo>
                  <a:lnTo>
                    <a:pt x="40105" y="12683"/>
                  </a:lnTo>
                  <a:lnTo>
                    <a:pt x="45806" y="11904"/>
                  </a:lnTo>
                  <a:lnTo>
                    <a:pt x="52054" y="13832"/>
                  </a:lnTo>
                  <a:lnTo>
                    <a:pt x="58666" y="18787"/>
                  </a:lnTo>
                  <a:lnTo>
                    <a:pt x="65521" y="25762"/>
                  </a:lnTo>
                  <a:lnTo>
                    <a:pt x="72538" y="34082"/>
                  </a:lnTo>
                  <a:lnTo>
                    <a:pt x="79663" y="43299"/>
                  </a:lnTo>
                  <a:lnTo>
                    <a:pt x="86860" y="53114"/>
                  </a:lnTo>
                  <a:lnTo>
                    <a:pt x="94105" y="63328"/>
                  </a:lnTo>
                  <a:lnTo>
                    <a:pt x="101382" y="75032"/>
                  </a:lnTo>
                  <a:lnTo>
                    <a:pt x="108681" y="87728"/>
                  </a:lnTo>
                  <a:lnTo>
                    <a:pt x="115993" y="101086"/>
                  </a:lnTo>
                  <a:lnTo>
                    <a:pt x="123315" y="112439"/>
                  </a:lnTo>
                  <a:lnTo>
                    <a:pt x="130644" y="122454"/>
                  </a:lnTo>
                  <a:lnTo>
                    <a:pt x="163653" y="1718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640910" y="2104373"/>
              <a:ext cx="311143" cy="119963"/>
            </a:xfrm>
            <a:custGeom>
              <a:avLst/>
              <a:gdLst/>
              <a:ahLst/>
              <a:cxnLst/>
              <a:rect l="0" t="0" r="0" b="0"/>
              <a:pathLst>
                <a:path w="311143" h="119963">
                  <a:moveTo>
                    <a:pt x="311142" y="20858"/>
                  </a:moveTo>
                  <a:lnTo>
                    <a:pt x="287760" y="32549"/>
                  </a:lnTo>
                  <a:lnTo>
                    <a:pt x="274754" y="35993"/>
                  </a:lnTo>
                  <a:lnTo>
                    <a:pt x="259966" y="38289"/>
                  </a:lnTo>
                  <a:lnTo>
                    <a:pt x="243990" y="39820"/>
                  </a:lnTo>
                  <a:lnTo>
                    <a:pt x="227222" y="43287"/>
                  </a:lnTo>
                  <a:lnTo>
                    <a:pt x="209926" y="48046"/>
                  </a:lnTo>
                  <a:lnTo>
                    <a:pt x="192277" y="53665"/>
                  </a:lnTo>
                  <a:lnTo>
                    <a:pt x="174394" y="58635"/>
                  </a:lnTo>
                  <a:lnTo>
                    <a:pt x="156354" y="63172"/>
                  </a:lnTo>
                  <a:lnTo>
                    <a:pt x="138210" y="67420"/>
                  </a:lnTo>
                  <a:lnTo>
                    <a:pt x="119997" y="70252"/>
                  </a:lnTo>
                  <a:lnTo>
                    <a:pt x="101737" y="72139"/>
                  </a:lnTo>
                  <a:lnTo>
                    <a:pt x="83446" y="73398"/>
                  </a:lnTo>
                  <a:lnTo>
                    <a:pt x="67582" y="75461"/>
                  </a:lnTo>
                  <a:lnTo>
                    <a:pt x="53335" y="78059"/>
                  </a:lnTo>
                  <a:lnTo>
                    <a:pt x="40167" y="81015"/>
                  </a:lnTo>
                  <a:lnTo>
                    <a:pt x="27717" y="81762"/>
                  </a:lnTo>
                  <a:lnTo>
                    <a:pt x="15747" y="81037"/>
                  </a:lnTo>
                  <a:lnTo>
                    <a:pt x="4097" y="79330"/>
                  </a:lnTo>
                  <a:lnTo>
                    <a:pt x="0" y="75745"/>
                  </a:lnTo>
                  <a:lnTo>
                    <a:pt x="939" y="70907"/>
                  </a:lnTo>
                  <a:lnTo>
                    <a:pt x="5236" y="65236"/>
                  </a:lnTo>
                  <a:lnTo>
                    <a:pt x="11771" y="59008"/>
                  </a:lnTo>
                  <a:lnTo>
                    <a:pt x="19799" y="52409"/>
                  </a:lnTo>
                  <a:lnTo>
                    <a:pt x="28821" y="45562"/>
                  </a:lnTo>
                  <a:lnTo>
                    <a:pt x="48633" y="31430"/>
                  </a:lnTo>
                  <a:lnTo>
                    <a:pt x="91260" y="2418"/>
                  </a:lnTo>
                  <a:lnTo>
                    <a:pt x="96038" y="0"/>
                  </a:lnTo>
                  <a:lnTo>
                    <a:pt x="96776" y="835"/>
                  </a:lnTo>
                  <a:lnTo>
                    <a:pt x="94821" y="3839"/>
                  </a:lnTo>
                  <a:lnTo>
                    <a:pt x="89847" y="9512"/>
                  </a:lnTo>
                  <a:lnTo>
                    <a:pt x="74532" y="25603"/>
                  </a:lnTo>
                  <a:lnTo>
                    <a:pt x="65310" y="33810"/>
                  </a:lnTo>
                  <a:lnTo>
                    <a:pt x="55491" y="41727"/>
                  </a:lnTo>
                  <a:lnTo>
                    <a:pt x="45275" y="49453"/>
                  </a:lnTo>
                  <a:lnTo>
                    <a:pt x="24135" y="64562"/>
                  </a:lnTo>
                  <a:lnTo>
                    <a:pt x="13359" y="72017"/>
                  </a:lnTo>
                  <a:lnTo>
                    <a:pt x="9845" y="79434"/>
                  </a:lnTo>
                  <a:lnTo>
                    <a:pt x="11174" y="86826"/>
                  </a:lnTo>
                  <a:lnTo>
                    <a:pt x="15730" y="94201"/>
                  </a:lnTo>
                  <a:lnTo>
                    <a:pt x="23661" y="99117"/>
                  </a:lnTo>
                  <a:lnTo>
                    <a:pt x="33843" y="102395"/>
                  </a:lnTo>
                  <a:lnTo>
                    <a:pt x="45524" y="104580"/>
                  </a:lnTo>
                  <a:lnTo>
                    <a:pt x="71555" y="110271"/>
                  </a:lnTo>
                  <a:lnTo>
                    <a:pt x="134957" y="1199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Freeform 71"/>
          <p:cNvSpPr/>
          <p:nvPr/>
        </p:nvSpPr>
        <p:spPr>
          <a:xfrm>
            <a:off x="5570944" y="2780445"/>
            <a:ext cx="89957" cy="74937"/>
          </a:xfrm>
          <a:custGeom>
            <a:avLst/>
            <a:gdLst/>
            <a:ahLst/>
            <a:cxnLst/>
            <a:rect l="0" t="0" r="0" b="0"/>
            <a:pathLst>
              <a:path w="89957" h="74937">
                <a:moveTo>
                  <a:pt x="45906" y="38514"/>
                </a:moveTo>
                <a:lnTo>
                  <a:pt x="57597" y="26823"/>
                </a:lnTo>
                <a:lnTo>
                  <a:pt x="56147" y="23379"/>
                </a:lnTo>
                <a:lnTo>
                  <a:pt x="50286" y="21083"/>
                </a:lnTo>
                <a:lnTo>
                  <a:pt x="41485" y="19552"/>
                </a:lnTo>
                <a:lnTo>
                  <a:pt x="33171" y="20979"/>
                </a:lnTo>
                <a:lnTo>
                  <a:pt x="25181" y="24377"/>
                </a:lnTo>
                <a:lnTo>
                  <a:pt x="17407" y="29089"/>
                </a:lnTo>
                <a:lnTo>
                  <a:pt x="14672" y="34678"/>
                </a:lnTo>
                <a:lnTo>
                  <a:pt x="15295" y="40851"/>
                </a:lnTo>
                <a:lnTo>
                  <a:pt x="18158" y="47413"/>
                </a:lnTo>
                <a:lnTo>
                  <a:pt x="23736" y="50564"/>
                </a:lnTo>
                <a:lnTo>
                  <a:pt x="31126" y="51442"/>
                </a:lnTo>
                <a:lnTo>
                  <a:pt x="39723" y="50803"/>
                </a:lnTo>
                <a:lnTo>
                  <a:pt x="47902" y="47930"/>
                </a:lnTo>
                <a:lnTo>
                  <a:pt x="55801" y="43568"/>
                </a:lnTo>
                <a:lnTo>
                  <a:pt x="63514" y="38213"/>
                </a:lnTo>
                <a:lnTo>
                  <a:pt x="67433" y="30972"/>
                </a:lnTo>
                <a:lnTo>
                  <a:pt x="68821" y="22474"/>
                </a:lnTo>
                <a:lnTo>
                  <a:pt x="68524" y="13139"/>
                </a:lnTo>
                <a:lnTo>
                  <a:pt x="63432" y="6915"/>
                </a:lnTo>
                <a:lnTo>
                  <a:pt x="55143" y="2766"/>
                </a:lnTo>
                <a:lnTo>
                  <a:pt x="44723" y="0"/>
                </a:lnTo>
                <a:lnTo>
                  <a:pt x="35329" y="603"/>
                </a:lnTo>
                <a:lnTo>
                  <a:pt x="26620" y="3452"/>
                </a:lnTo>
                <a:lnTo>
                  <a:pt x="18366" y="7798"/>
                </a:lnTo>
                <a:lnTo>
                  <a:pt x="11641" y="14366"/>
                </a:lnTo>
                <a:lnTo>
                  <a:pt x="5933" y="22416"/>
                </a:lnTo>
                <a:lnTo>
                  <a:pt x="905" y="31452"/>
                </a:lnTo>
                <a:lnTo>
                  <a:pt x="0" y="39924"/>
                </a:lnTo>
                <a:lnTo>
                  <a:pt x="1843" y="48018"/>
                </a:lnTo>
                <a:lnTo>
                  <a:pt x="5519" y="55862"/>
                </a:lnTo>
                <a:lnTo>
                  <a:pt x="11640" y="62315"/>
                </a:lnTo>
                <a:lnTo>
                  <a:pt x="19392" y="67840"/>
                </a:lnTo>
                <a:lnTo>
                  <a:pt x="28230" y="72746"/>
                </a:lnTo>
                <a:lnTo>
                  <a:pt x="39016" y="74794"/>
                </a:lnTo>
                <a:lnTo>
                  <a:pt x="51101" y="74936"/>
                </a:lnTo>
                <a:lnTo>
                  <a:pt x="64051" y="73807"/>
                </a:lnTo>
                <a:lnTo>
                  <a:pt x="73908" y="69384"/>
                </a:lnTo>
                <a:lnTo>
                  <a:pt x="81703" y="62764"/>
                </a:lnTo>
                <a:lnTo>
                  <a:pt x="88124" y="54681"/>
                </a:lnTo>
                <a:lnTo>
                  <a:pt x="89956" y="46845"/>
                </a:lnTo>
                <a:lnTo>
                  <a:pt x="88731" y="39174"/>
                </a:lnTo>
                <a:lnTo>
                  <a:pt x="85468" y="31613"/>
                </a:lnTo>
                <a:lnTo>
                  <a:pt x="79621" y="25349"/>
                </a:lnTo>
                <a:lnTo>
                  <a:pt x="72053" y="19949"/>
                </a:lnTo>
                <a:lnTo>
                  <a:pt x="63338" y="15126"/>
                </a:lnTo>
                <a:lnTo>
                  <a:pt x="53856" y="13134"/>
                </a:lnTo>
                <a:lnTo>
                  <a:pt x="43865" y="13030"/>
                </a:lnTo>
                <a:lnTo>
                  <a:pt x="12871" y="3851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5349062" y="2117367"/>
            <a:ext cx="92526" cy="66245"/>
          </a:xfrm>
          <a:custGeom>
            <a:avLst/>
            <a:gdLst/>
            <a:ahLst/>
            <a:cxnLst/>
            <a:rect l="0" t="0" r="0" b="0"/>
            <a:pathLst>
              <a:path w="92526" h="66245">
                <a:moveTo>
                  <a:pt x="47557" y="51910"/>
                </a:moveTo>
                <a:lnTo>
                  <a:pt x="30020" y="57756"/>
                </a:lnTo>
                <a:lnTo>
                  <a:pt x="29748" y="59478"/>
                </a:lnTo>
                <a:lnTo>
                  <a:pt x="34461" y="60626"/>
                </a:lnTo>
                <a:lnTo>
                  <a:pt x="42496" y="61391"/>
                </a:lnTo>
                <a:lnTo>
                  <a:pt x="50301" y="59454"/>
                </a:lnTo>
                <a:lnTo>
                  <a:pt x="57950" y="55716"/>
                </a:lnTo>
                <a:lnTo>
                  <a:pt x="65497" y="50777"/>
                </a:lnTo>
                <a:lnTo>
                  <a:pt x="69305" y="43813"/>
                </a:lnTo>
                <a:lnTo>
                  <a:pt x="70620" y="35501"/>
                </a:lnTo>
                <a:lnTo>
                  <a:pt x="70273" y="26288"/>
                </a:lnTo>
                <a:lnTo>
                  <a:pt x="66372" y="18923"/>
                </a:lnTo>
                <a:lnTo>
                  <a:pt x="60100" y="12790"/>
                </a:lnTo>
                <a:lnTo>
                  <a:pt x="52249" y="7477"/>
                </a:lnTo>
                <a:lnTo>
                  <a:pt x="42120" y="3936"/>
                </a:lnTo>
                <a:lnTo>
                  <a:pt x="30474" y="1574"/>
                </a:lnTo>
                <a:lnTo>
                  <a:pt x="17816" y="0"/>
                </a:lnTo>
                <a:lnTo>
                  <a:pt x="9377" y="3845"/>
                </a:lnTo>
                <a:lnTo>
                  <a:pt x="3751" y="11302"/>
                </a:lnTo>
                <a:lnTo>
                  <a:pt x="0" y="21168"/>
                </a:lnTo>
                <a:lnTo>
                  <a:pt x="1170" y="30192"/>
                </a:lnTo>
                <a:lnTo>
                  <a:pt x="5621" y="38655"/>
                </a:lnTo>
                <a:lnTo>
                  <a:pt x="12258" y="46744"/>
                </a:lnTo>
                <a:lnTo>
                  <a:pt x="20354" y="53360"/>
                </a:lnTo>
                <a:lnTo>
                  <a:pt x="29422" y="58994"/>
                </a:lnTo>
                <a:lnTo>
                  <a:pt x="39137" y="63974"/>
                </a:lnTo>
                <a:lnTo>
                  <a:pt x="49285" y="66070"/>
                </a:lnTo>
                <a:lnTo>
                  <a:pt x="59720" y="66244"/>
                </a:lnTo>
                <a:lnTo>
                  <a:pt x="70348" y="65136"/>
                </a:lnTo>
                <a:lnTo>
                  <a:pt x="78657" y="60728"/>
                </a:lnTo>
                <a:lnTo>
                  <a:pt x="85419" y="54118"/>
                </a:lnTo>
                <a:lnTo>
                  <a:pt x="91151" y="46041"/>
                </a:lnTo>
                <a:lnTo>
                  <a:pt x="92525" y="38209"/>
                </a:lnTo>
                <a:lnTo>
                  <a:pt x="90994" y="30541"/>
                </a:lnTo>
                <a:lnTo>
                  <a:pt x="87527" y="22982"/>
                </a:lnTo>
                <a:lnTo>
                  <a:pt x="81544" y="16719"/>
                </a:lnTo>
                <a:lnTo>
                  <a:pt x="73886" y="11320"/>
                </a:lnTo>
                <a:lnTo>
                  <a:pt x="65109" y="6498"/>
                </a:lnTo>
                <a:lnTo>
                  <a:pt x="55588" y="4506"/>
                </a:lnTo>
                <a:lnTo>
                  <a:pt x="45570" y="4402"/>
                </a:lnTo>
                <a:lnTo>
                  <a:pt x="35220" y="5556"/>
                </a:lnTo>
                <a:lnTo>
                  <a:pt x="27098" y="9996"/>
                </a:lnTo>
                <a:lnTo>
                  <a:pt x="20459" y="16626"/>
                </a:lnTo>
                <a:lnTo>
                  <a:pt x="14809" y="24717"/>
                </a:lnTo>
                <a:lnTo>
                  <a:pt x="13490" y="32558"/>
                </a:lnTo>
                <a:lnTo>
                  <a:pt x="15058" y="40232"/>
                </a:lnTo>
                <a:lnTo>
                  <a:pt x="18549" y="47795"/>
                </a:lnTo>
                <a:lnTo>
                  <a:pt x="25771" y="51614"/>
                </a:lnTo>
                <a:lnTo>
                  <a:pt x="35481" y="52936"/>
                </a:lnTo>
                <a:lnTo>
                  <a:pt x="46847" y="52594"/>
                </a:lnTo>
                <a:lnTo>
                  <a:pt x="55648" y="48695"/>
                </a:lnTo>
                <a:lnTo>
                  <a:pt x="62739" y="42426"/>
                </a:lnTo>
                <a:lnTo>
                  <a:pt x="68690" y="34576"/>
                </a:lnTo>
                <a:lnTo>
                  <a:pt x="68987" y="26895"/>
                </a:lnTo>
                <a:lnTo>
                  <a:pt x="65514" y="19328"/>
                </a:lnTo>
                <a:lnTo>
                  <a:pt x="25533" y="78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5121330" y="1479784"/>
            <a:ext cx="100122" cy="57307"/>
          </a:xfrm>
          <a:custGeom>
            <a:avLst/>
            <a:gdLst/>
            <a:ahLst/>
            <a:cxnLst/>
            <a:rect l="0" t="0" r="0" b="0"/>
            <a:pathLst>
              <a:path w="100122" h="57307">
                <a:moveTo>
                  <a:pt x="22023" y="28799"/>
                </a:moveTo>
                <a:lnTo>
                  <a:pt x="27868" y="46336"/>
                </a:lnTo>
                <a:lnTo>
                  <a:pt x="34485" y="50279"/>
                </a:lnTo>
                <a:lnTo>
                  <a:pt x="43789" y="51683"/>
                </a:lnTo>
                <a:lnTo>
                  <a:pt x="54886" y="51396"/>
                </a:lnTo>
                <a:lnTo>
                  <a:pt x="61061" y="46311"/>
                </a:lnTo>
                <a:lnTo>
                  <a:pt x="63954" y="38027"/>
                </a:lnTo>
                <a:lnTo>
                  <a:pt x="64659" y="27610"/>
                </a:lnTo>
                <a:lnTo>
                  <a:pt x="61458" y="23112"/>
                </a:lnTo>
                <a:lnTo>
                  <a:pt x="55654" y="22561"/>
                </a:lnTo>
                <a:lnTo>
                  <a:pt x="48114" y="24640"/>
                </a:lnTo>
                <a:lnTo>
                  <a:pt x="41864" y="29697"/>
                </a:lnTo>
                <a:lnTo>
                  <a:pt x="36474" y="36739"/>
                </a:lnTo>
                <a:lnTo>
                  <a:pt x="31657" y="45104"/>
                </a:lnTo>
                <a:lnTo>
                  <a:pt x="33340" y="50681"/>
                </a:lnTo>
                <a:lnTo>
                  <a:pt x="39355" y="54399"/>
                </a:lnTo>
                <a:lnTo>
                  <a:pt x="48260" y="56877"/>
                </a:lnTo>
                <a:lnTo>
                  <a:pt x="57867" y="57306"/>
                </a:lnTo>
                <a:lnTo>
                  <a:pt x="67942" y="56368"/>
                </a:lnTo>
                <a:lnTo>
                  <a:pt x="78329" y="54520"/>
                </a:lnTo>
                <a:lnTo>
                  <a:pt x="86478" y="49617"/>
                </a:lnTo>
                <a:lnTo>
                  <a:pt x="93133" y="42678"/>
                </a:lnTo>
                <a:lnTo>
                  <a:pt x="98794" y="34381"/>
                </a:lnTo>
                <a:lnTo>
                  <a:pt x="100121" y="26403"/>
                </a:lnTo>
                <a:lnTo>
                  <a:pt x="98558" y="18637"/>
                </a:lnTo>
                <a:lnTo>
                  <a:pt x="95070" y="11013"/>
                </a:lnTo>
                <a:lnTo>
                  <a:pt x="87850" y="5930"/>
                </a:lnTo>
                <a:lnTo>
                  <a:pt x="78143" y="2542"/>
                </a:lnTo>
                <a:lnTo>
                  <a:pt x="66777" y="283"/>
                </a:lnTo>
                <a:lnTo>
                  <a:pt x="55529" y="0"/>
                </a:lnTo>
                <a:lnTo>
                  <a:pt x="44361" y="1035"/>
                </a:lnTo>
                <a:lnTo>
                  <a:pt x="0" y="287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4845849" y="845316"/>
            <a:ext cx="947187" cy="2612315"/>
          </a:xfrm>
          <a:custGeom>
            <a:avLst/>
            <a:gdLst/>
            <a:ahLst/>
            <a:cxnLst/>
            <a:rect l="0" t="0" r="0" b="0"/>
            <a:pathLst>
              <a:path w="947187" h="2612315">
                <a:moveTo>
                  <a:pt x="947186" y="2612314"/>
                </a:moveTo>
                <a:lnTo>
                  <a:pt x="910424" y="2502028"/>
                </a:lnTo>
                <a:lnTo>
                  <a:pt x="888452" y="2426633"/>
                </a:lnTo>
                <a:lnTo>
                  <a:pt x="875915" y="2349700"/>
                </a:lnTo>
                <a:lnTo>
                  <a:pt x="841672" y="2271053"/>
                </a:lnTo>
                <a:lnTo>
                  <a:pt x="815102" y="2193880"/>
                </a:lnTo>
                <a:lnTo>
                  <a:pt x="795478" y="2138817"/>
                </a:lnTo>
                <a:lnTo>
                  <a:pt x="768862" y="2083759"/>
                </a:lnTo>
                <a:lnTo>
                  <a:pt x="754632" y="2019985"/>
                </a:lnTo>
                <a:lnTo>
                  <a:pt x="735413" y="1968251"/>
                </a:lnTo>
                <a:lnTo>
                  <a:pt x="712371" y="1887575"/>
                </a:lnTo>
                <a:lnTo>
                  <a:pt x="699739" y="1804332"/>
                </a:lnTo>
                <a:lnTo>
                  <a:pt x="682708" y="1731327"/>
                </a:lnTo>
                <a:lnTo>
                  <a:pt x="657203" y="1619130"/>
                </a:lnTo>
                <a:lnTo>
                  <a:pt x="647576" y="1544393"/>
                </a:lnTo>
                <a:lnTo>
                  <a:pt x="627649" y="1468096"/>
                </a:lnTo>
                <a:lnTo>
                  <a:pt x="609471" y="1397048"/>
                </a:lnTo>
                <a:lnTo>
                  <a:pt x="587472" y="1322130"/>
                </a:lnTo>
                <a:lnTo>
                  <a:pt x="569122" y="1250022"/>
                </a:lnTo>
                <a:lnTo>
                  <a:pt x="547099" y="1175241"/>
                </a:lnTo>
                <a:lnTo>
                  <a:pt x="525076" y="1098362"/>
                </a:lnTo>
                <a:lnTo>
                  <a:pt x="493572" y="1027144"/>
                </a:lnTo>
                <a:lnTo>
                  <a:pt x="465174" y="968394"/>
                </a:lnTo>
                <a:lnTo>
                  <a:pt x="437611" y="891933"/>
                </a:lnTo>
                <a:lnTo>
                  <a:pt x="398570" y="801066"/>
                </a:lnTo>
                <a:lnTo>
                  <a:pt x="372063" y="737831"/>
                </a:lnTo>
                <a:lnTo>
                  <a:pt x="345115" y="666606"/>
                </a:lnTo>
                <a:lnTo>
                  <a:pt x="317534" y="599330"/>
                </a:lnTo>
                <a:lnTo>
                  <a:pt x="294462" y="530443"/>
                </a:lnTo>
                <a:lnTo>
                  <a:pt x="267966" y="457628"/>
                </a:lnTo>
                <a:lnTo>
                  <a:pt x="241687" y="398972"/>
                </a:lnTo>
                <a:lnTo>
                  <a:pt x="213208" y="325577"/>
                </a:lnTo>
                <a:lnTo>
                  <a:pt x="186688" y="266851"/>
                </a:lnTo>
                <a:lnTo>
                  <a:pt x="157886" y="208123"/>
                </a:lnTo>
                <a:lnTo>
                  <a:pt x="130016" y="137975"/>
                </a:lnTo>
                <a:lnTo>
                  <a:pt x="104112" y="80084"/>
                </a:lnTo>
                <a:lnTo>
                  <a:pt x="85248" y="35693"/>
                </a:lnTo>
                <a:lnTo>
                  <a:pt x="78919" y="24653"/>
                </a:lnTo>
                <a:lnTo>
                  <a:pt x="72253" y="19740"/>
                </a:lnTo>
                <a:lnTo>
                  <a:pt x="65362" y="18912"/>
                </a:lnTo>
                <a:lnTo>
                  <a:pt x="58321" y="20807"/>
                </a:lnTo>
                <a:lnTo>
                  <a:pt x="52403" y="26964"/>
                </a:lnTo>
                <a:lnTo>
                  <a:pt x="42565" y="46856"/>
                </a:lnTo>
                <a:lnTo>
                  <a:pt x="18719" y="128037"/>
                </a:lnTo>
                <a:lnTo>
                  <a:pt x="8019" y="150506"/>
                </a:lnTo>
                <a:lnTo>
                  <a:pt x="0" y="162531"/>
                </a:lnTo>
                <a:lnTo>
                  <a:pt x="8020" y="148665"/>
                </a:lnTo>
                <a:lnTo>
                  <a:pt x="33255" y="67204"/>
                </a:lnTo>
                <a:lnTo>
                  <a:pt x="47914" y="9630"/>
                </a:lnTo>
                <a:lnTo>
                  <a:pt x="54030" y="2384"/>
                </a:lnTo>
                <a:lnTo>
                  <a:pt x="61777" y="0"/>
                </a:lnTo>
                <a:lnTo>
                  <a:pt x="70613" y="858"/>
                </a:lnTo>
                <a:lnTo>
                  <a:pt x="90219" y="8337"/>
                </a:lnTo>
                <a:lnTo>
                  <a:pt x="111167" y="19817"/>
                </a:lnTo>
                <a:lnTo>
                  <a:pt x="132713" y="33076"/>
                </a:lnTo>
                <a:lnTo>
                  <a:pt x="154523" y="43863"/>
                </a:lnTo>
                <a:lnTo>
                  <a:pt x="176452" y="52736"/>
                </a:lnTo>
                <a:lnTo>
                  <a:pt x="198433" y="60757"/>
                </a:lnTo>
                <a:lnTo>
                  <a:pt x="203316" y="67056"/>
                </a:lnTo>
                <a:lnTo>
                  <a:pt x="204124" y="74926"/>
                </a:lnTo>
                <a:lnTo>
                  <a:pt x="202216" y="83843"/>
                </a:lnTo>
                <a:lnTo>
                  <a:pt x="197274" y="91012"/>
                </a:lnTo>
                <a:lnTo>
                  <a:pt x="190308" y="97014"/>
                </a:lnTo>
                <a:lnTo>
                  <a:pt x="171557" y="108170"/>
                </a:lnTo>
                <a:lnTo>
                  <a:pt x="146910" y="121284"/>
                </a:lnTo>
                <a:lnTo>
                  <a:pt x="122905" y="132007"/>
                </a:lnTo>
                <a:lnTo>
                  <a:pt x="100001" y="140851"/>
                </a:lnTo>
                <a:lnTo>
                  <a:pt x="77586" y="148860"/>
                </a:lnTo>
                <a:lnTo>
                  <a:pt x="58652" y="159761"/>
                </a:lnTo>
                <a:lnTo>
                  <a:pt x="50176" y="166093"/>
                </a:lnTo>
                <a:lnTo>
                  <a:pt x="46974" y="166645"/>
                </a:lnTo>
                <a:lnTo>
                  <a:pt x="47285" y="163342"/>
                </a:lnTo>
                <a:lnTo>
                  <a:pt x="49940" y="157469"/>
                </a:lnTo>
                <a:lnTo>
                  <a:pt x="65367" y="137513"/>
                </a:lnTo>
                <a:lnTo>
                  <a:pt x="91282" y="116102"/>
                </a:lnTo>
                <a:lnTo>
                  <a:pt x="116362" y="94260"/>
                </a:lnTo>
                <a:lnTo>
                  <a:pt x="135021" y="82883"/>
                </a:lnTo>
                <a:lnTo>
                  <a:pt x="145136" y="78137"/>
                </a:lnTo>
                <a:lnTo>
                  <a:pt x="146985" y="74972"/>
                </a:lnTo>
                <a:lnTo>
                  <a:pt x="143323" y="72862"/>
                </a:lnTo>
                <a:lnTo>
                  <a:pt x="135989" y="71456"/>
                </a:lnTo>
                <a:lnTo>
                  <a:pt x="118051" y="73156"/>
                </a:lnTo>
                <a:lnTo>
                  <a:pt x="97843" y="77990"/>
                </a:lnTo>
                <a:lnTo>
                  <a:pt x="76627" y="84217"/>
                </a:lnTo>
                <a:lnTo>
                  <a:pt x="71948" y="83919"/>
                </a:lnTo>
                <a:lnTo>
                  <a:pt x="71276" y="81274"/>
                </a:lnTo>
                <a:lnTo>
                  <a:pt x="73275" y="77064"/>
                </a:lnTo>
                <a:lnTo>
                  <a:pt x="87780" y="59447"/>
                </a:lnTo>
                <a:lnTo>
                  <a:pt x="103965" y="45795"/>
                </a:lnTo>
                <a:lnTo>
                  <a:pt x="132330" y="1358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432483" y="3247346"/>
            <a:ext cx="1539541" cy="767987"/>
            <a:chOff x="432483" y="3247346"/>
            <a:chExt cx="1539541" cy="767987"/>
          </a:xfrm>
        </p:grpSpPr>
        <p:sp>
          <p:nvSpPr>
            <p:cNvPr id="76" name="Freeform 75"/>
            <p:cNvSpPr/>
            <p:nvPr/>
          </p:nvSpPr>
          <p:spPr>
            <a:xfrm>
              <a:off x="432483" y="3247346"/>
              <a:ext cx="262200" cy="507597"/>
            </a:xfrm>
            <a:custGeom>
              <a:avLst/>
              <a:gdLst/>
              <a:ahLst/>
              <a:cxnLst/>
              <a:rect l="0" t="0" r="0" b="0"/>
              <a:pathLst>
                <a:path w="262200" h="507597">
                  <a:moveTo>
                    <a:pt x="19945" y="56122"/>
                  </a:moveTo>
                  <a:lnTo>
                    <a:pt x="19945" y="334998"/>
                  </a:lnTo>
                  <a:lnTo>
                    <a:pt x="21168" y="349708"/>
                  </a:lnTo>
                  <a:lnTo>
                    <a:pt x="23207" y="364408"/>
                  </a:lnTo>
                  <a:lnTo>
                    <a:pt x="25790" y="379103"/>
                  </a:lnTo>
                  <a:lnTo>
                    <a:pt x="26289" y="393793"/>
                  </a:lnTo>
                  <a:lnTo>
                    <a:pt x="25398" y="408481"/>
                  </a:lnTo>
                  <a:lnTo>
                    <a:pt x="23580" y="423167"/>
                  </a:lnTo>
                  <a:lnTo>
                    <a:pt x="21145" y="439075"/>
                  </a:lnTo>
                  <a:lnTo>
                    <a:pt x="15176" y="473064"/>
                  </a:lnTo>
                  <a:lnTo>
                    <a:pt x="11872" y="480904"/>
                  </a:lnTo>
                  <a:lnTo>
                    <a:pt x="8445" y="482460"/>
                  </a:lnTo>
                  <a:lnTo>
                    <a:pt x="4937" y="479827"/>
                  </a:lnTo>
                  <a:lnTo>
                    <a:pt x="2599" y="470730"/>
                  </a:lnTo>
                  <a:lnTo>
                    <a:pt x="1040" y="457325"/>
                  </a:lnTo>
                  <a:lnTo>
                    <a:pt x="0" y="441047"/>
                  </a:lnTo>
                  <a:lnTo>
                    <a:pt x="531" y="425301"/>
                  </a:lnTo>
                  <a:lnTo>
                    <a:pt x="2108" y="409910"/>
                  </a:lnTo>
                  <a:lnTo>
                    <a:pt x="4383" y="394755"/>
                  </a:lnTo>
                  <a:lnTo>
                    <a:pt x="7123" y="380981"/>
                  </a:lnTo>
                  <a:lnTo>
                    <a:pt x="10174" y="368128"/>
                  </a:lnTo>
                  <a:lnTo>
                    <a:pt x="13431" y="355889"/>
                  </a:lnTo>
                  <a:lnTo>
                    <a:pt x="15602" y="342836"/>
                  </a:lnTo>
                  <a:lnTo>
                    <a:pt x="17050" y="329239"/>
                  </a:lnTo>
                  <a:lnTo>
                    <a:pt x="18015" y="315281"/>
                  </a:lnTo>
                  <a:lnTo>
                    <a:pt x="21105" y="301081"/>
                  </a:lnTo>
                  <a:lnTo>
                    <a:pt x="25612" y="286721"/>
                  </a:lnTo>
                  <a:lnTo>
                    <a:pt x="31064" y="272253"/>
                  </a:lnTo>
                  <a:lnTo>
                    <a:pt x="35922" y="257714"/>
                  </a:lnTo>
                  <a:lnTo>
                    <a:pt x="40385" y="243128"/>
                  </a:lnTo>
                  <a:lnTo>
                    <a:pt x="48605" y="215093"/>
                  </a:lnTo>
                  <a:lnTo>
                    <a:pt x="56337" y="190398"/>
                  </a:lnTo>
                  <a:lnTo>
                    <a:pt x="61336" y="177451"/>
                  </a:lnTo>
                  <a:lnTo>
                    <a:pt x="67115" y="163925"/>
                  </a:lnTo>
                  <a:lnTo>
                    <a:pt x="73415" y="150014"/>
                  </a:lnTo>
                  <a:lnTo>
                    <a:pt x="78838" y="137069"/>
                  </a:lnTo>
                  <a:lnTo>
                    <a:pt x="83677" y="124769"/>
                  </a:lnTo>
                  <a:lnTo>
                    <a:pt x="92316" y="101313"/>
                  </a:lnTo>
                  <a:lnTo>
                    <a:pt x="100235" y="78654"/>
                  </a:lnTo>
                  <a:lnTo>
                    <a:pt x="105283" y="68696"/>
                  </a:lnTo>
                  <a:lnTo>
                    <a:pt x="111095" y="59611"/>
                  </a:lnTo>
                  <a:lnTo>
                    <a:pt x="117417" y="51107"/>
                  </a:lnTo>
                  <a:lnTo>
                    <a:pt x="125302" y="41767"/>
                  </a:lnTo>
                  <a:lnTo>
                    <a:pt x="134229" y="31870"/>
                  </a:lnTo>
                  <a:lnTo>
                    <a:pt x="143851" y="21601"/>
                  </a:lnTo>
                  <a:lnTo>
                    <a:pt x="153936" y="13532"/>
                  </a:lnTo>
                  <a:lnTo>
                    <a:pt x="164330" y="6929"/>
                  </a:lnTo>
                  <a:lnTo>
                    <a:pt x="174930" y="1303"/>
                  </a:lnTo>
                  <a:lnTo>
                    <a:pt x="185667" y="0"/>
                  </a:lnTo>
                  <a:lnTo>
                    <a:pt x="196496" y="1578"/>
                  </a:lnTo>
                  <a:lnTo>
                    <a:pt x="207385" y="5077"/>
                  </a:lnTo>
                  <a:lnTo>
                    <a:pt x="215869" y="12304"/>
                  </a:lnTo>
                  <a:lnTo>
                    <a:pt x="222748" y="22016"/>
                  </a:lnTo>
                  <a:lnTo>
                    <a:pt x="228557" y="33385"/>
                  </a:lnTo>
                  <a:lnTo>
                    <a:pt x="232430" y="47081"/>
                  </a:lnTo>
                  <a:lnTo>
                    <a:pt x="235012" y="62330"/>
                  </a:lnTo>
                  <a:lnTo>
                    <a:pt x="236733" y="78613"/>
                  </a:lnTo>
                  <a:lnTo>
                    <a:pt x="235434" y="94363"/>
                  </a:lnTo>
                  <a:lnTo>
                    <a:pt x="232121" y="109756"/>
                  </a:lnTo>
                  <a:lnTo>
                    <a:pt x="227465" y="124912"/>
                  </a:lnTo>
                  <a:lnTo>
                    <a:pt x="220690" y="139911"/>
                  </a:lnTo>
                  <a:lnTo>
                    <a:pt x="212503" y="154804"/>
                  </a:lnTo>
                  <a:lnTo>
                    <a:pt x="203375" y="169627"/>
                  </a:lnTo>
                  <a:lnTo>
                    <a:pt x="192395" y="181955"/>
                  </a:lnTo>
                  <a:lnTo>
                    <a:pt x="180182" y="192622"/>
                  </a:lnTo>
                  <a:lnTo>
                    <a:pt x="167145" y="202179"/>
                  </a:lnTo>
                  <a:lnTo>
                    <a:pt x="153560" y="208551"/>
                  </a:lnTo>
                  <a:lnTo>
                    <a:pt x="139609" y="212799"/>
                  </a:lnTo>
                  <a:lnTo>
                    <a:pt x="125415" y="215631"/>
                  </a:lnTo>
                  <a:lnTo>
                    <a:pt x="111058" y="217519"/>
                  </a:lnTo>
                  <a:lnTo>
                    <a:pt x="96592" y="218778"/>
                  </a:lnTo>
                  <a:lnTo>
                    <a:pt x="82055" y="219617"/>
                  </a:lnTo>
                  <a:lnTo>
                    <a:pt x="69916" y="217729"/>
                  </a:lnTo>
                  <a:lnTo>
                    <a:pt x="59376" y="214024"/>
                  </a:lnTo>
                  <a:lnTo>
                    <a:pt x="49903" y="209106"/>
                  </a:lnTo>
                  <a:lnTo>
                    <a:pt x="42364" y="202158"/>
                  </a:lnTo>
                  <a:lnTo>
                    <a:pt x="36114" y="193855"/>
                  </a:lnTo>
                  <a:lnTo>
                    <a:pt x="30725" y="184649"/>
                  </a:lnTo>
                  <a:lnTo>
                    <a:pt x="29578" y="176065"/>
                  </a:lnTo>
                  <a:lnTo>
                    <a:pt x="31261" y="167895"/>
                  </a:lnTo>
                  <a:lnTo>
                    <a:pt x="34830" y="160002"/>
                  </a:lnTo>
                  <a:lnTo>
                    <a:pt x="39656" y="158410"/>
                  </a:lnTo>
                  <a:lnTo>
                    <a:pt x="45321" y="161019"/>
                  </a:lnTo>
                  <a:lnTo>
                    <a:pt x="51544" y="166429"/>
                  </a:lnTo>
                  <a:lnTo>
                    <a:pt x="56917" y="173706"/>
                  </a:lnTo>
                  <a:lnTo>
                    <a:pt x="61722" y="182228"/>
                  </a:lnTo>
                  <a:lnTo>
                    <a:pt x="66149" y="191580"/>
                  </a:lnTo>
                  <a:lnTo>
                    <a:pt x="70324" y="203932"/>
                  </a:lnTo>
                  <a:lnTo>
                    <a:pt x="74330" y="218284"/>
                  </a:lnTo>
                  <a:lnTo>
                    <a:pt x="78225" y="233970"/>
                  </a:lnTo>
                  <a:lnTo>
                    <a:pt x="82045" y="248098"/>
                  </a:lnTo>
                  <a:lnTo>
                    <a:pt x="89552" y="273583"/>
                  </a:lnTo>
                  <a:lnTo>
                    <a:pt x="104341" y="319852"/>
                  </a:lnTo>
                  <a:lnTo>
                    <a:pt x="111696" y="342179"/>
                  </a:lnTo>
                  <a:lnTo>
                    <a:pt x="116594" y="352048"/>
                  </a:lnTo>
                  <a:lnTo>
                    <a:pt x="122306" y="361075"/>
                  </a:lnTo>
                  <a:lnTo>
                    <a:pt x="128562" y="369539"/>
                  </a:lnTo>
                  <a:lnTo>
                    <a:pt x="133955" y="378853"/>
                  </a:lnTo>
                  <a:lnTo>
                    <a:pt x="138774" y="388733"/>
                  </a:lnTo>
                  <a:lnTo>
                    <a:pt x="143211" y="398989"/>
                  </a:lnTo>
                  <a:lnTo>
                    <a:pt x="148615" y="408275"/>
                  </a:lnTo>
                  <a:lnTo>
                    <a:pt x="154665" y="416912"/>
                  </a:lnTo>
                  <a:lnTo>
                    <a:pt x="161146" y="425117"/>
                  </a:lnTo>
                  <a:lnTo>
                    <a:pt x="167913" y="433034"/>
                  </a:lnTo>
                  <a:lnTo>
                    <a:pt x="174872" y="440759"/>
                  </a:lnTo>
                  <a:lnTo>
                    <a:pt x="181958" y="448355"/>
                  </a:lnTo>
                  <a:lnTo>
                    <a:pt x="190352" y="455867"/>
                  </a:lnTo>
                  <a:lnTo>
                    <a:pt x="199619" y="463322"/>
                  </a:lnTo>
                  <a:lnTo>
                    <a:pt x="209468" y="470739"/>
                  </a:lnTo>
                  <a:lnTo>
                    <a:pt x="230198" y="485505"/>
                  </a:lnTo>
                  <a:lnTo>
                    <a:pt x="262199" y="5075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743633" y="3558501"/>
              <a:ext cx="776917" cy="456832"/>
            </a:xfrm>
            <a:custGeom>
              <a:avLst/>
              <a:gdLst/>
              <a:ahLst/>
              <a:cxnLst/>
              <a:rect l="0" t="0" r="0" b="0"/>
              <a:pathLst>
                <a:path w="776917" h="456832">
                  <a:moveTo>
                    <a:pt x="105211" y="20256"/>
                  </a:moveTo>
                  <a:lnTo>
                    <a:pt x="93520" y="2719"/>
                  </a:lnTo>
                  <a:lnTo>
                    <a:pt x="86405" y="0"/>
                  </a:lnTo>
                  <a:lnTo>
                    <a:pt x="77992" y="634"/>
                  </a:lnTo>
                  <a:lnTo>
                    <a:pt x="68712" y="3504"/>
                  </a:lnTo>
                  <a:lnTo>
                    <a:pt x="48614" y="16481"/>
                  </a:lnTo>
                  <a:lnTo>
                    <a:pt x="38115" y="25081"/>
                  </a:lnTo>
                  <a:lnTo>
                    <a:pt x="28669" y="34484"/>
                  </a:lnTo>
                  <a:lnTo>
                    <a:pt x="19925" y="44424"/>
                  </a:lnTo>
                  <a:lnTo>
                    <a:pt x="11648" y="54720"/>
                  </a:lnTo>
                  <a:lnTo>
                    <a:pt x="6131" y="66479"/>
                  </a:lnTo>
                  <a:lnTo>
                    <a:pt x="2452" y="79212"/>
                  </a:lnTo>
                  <a:lnTo>
                    <a:pt x="0" y="92594"/>
                  </a:lnTo>
                  <a:lnTo>
                    <a:pt x="812" y="103963"/>
                  </a:lnTo>
                  <a:lnTo>
                    <a:pt x="3801" y="113989"/>
                  </a:lnTo>
                  <a:lnTo>
                    <a:pt x="8240" y="123121"/>
                  </a:lnTo>
                  <a:lnTo>
                    <a:pt x="14870" y="126761"/>
                  </a:lnTo>
                  <a:lnTo>
                    <a:pt x="22961" y="126741"/>
                  </a:lnTo>
                  <a:lnTo>
                    <a:pt x="32025" y="124281"/>
                  </a:lnTo>
                  <a:lnTo>
                    <a:pt x="40515" y="118970"/>
                  </a:lnTo>
                  <a:lnTo>
                    <a:pt x="48621" y="111759"/>
                  </a:lnTo>
                  <a:lnTo>
                    <a:pt x="56473" y="103281"/>
                  </a:lnTo>
                  <a:lnTo>
                    <a:pt x="62931" y="93959"/>
                  </a:lnTo>
                  <a:lnTo>
                    <a:pt x="68460" y="84073"/>
                  </a:lnTo>
                  <a:lnTo>
                    <a:pt x="73369" y="73812"/>
                  </a:lnTo>
                  <a:lnTo>
                    <a:pt x="77866" y="63301"/>
                  </a:lnTo>
                  <a:lnTo>
                    <a:pt x="82087" y="52623"/>
                  </a:lnTo>
                  <a:lnTo>
                    <a:pt x="86124" y="41834"/>
                  </a:lnTo>
                  <a:lnTo>
                    <a:pt x="88816" y="39535"/>
                  </a:lnTo>
                  <a:lnTo>
                    <a:pt x="90611" y="42897"/>
                  </a:lnTo>
                  <a:lnTo>
                    <a:pt x="91807" y="50032"/>
                  </a:lnTo>
                  <a:lnTo>
                    <a:pt x="92604" y="59683"/>
                  </a:lnTo>
                  <a:lnTo>
                    <a:pt x="93136" y="71011"/>
                  </a:lnTo>
                  <a:lnTo>
                    <a:pt x="93490" y="83456"/>
                  </a:lnTo>
                  <a:lnTo>
                    <a:pt x="96174" y="95424"/>
                  </a:lnTo>
                  <a:lnTo>
                    <a:pt x="100410" y="107074"/>
                  </a:lnTo>
                  <a:lnTo>
                    <a:pt x="105681" y="118510"/>
                  </a:lnTo>
                  <a:lnTo>
                    <a:pt x="114089" y="126134"/>
                  </a:lnTo>
                  <a:lnTo>
                    <a:pt x="124588" y="131217"/>
                  </a:lnTo>
                  <a:lnTo>
                    <a:pt x="136482" y="134606"/>
                  </a:lnTo>
                  <a:lnTo>
                    <a:pt x="146858" y="133194"/>
                  </a:lnTo>
                  <a:lnTo>
                    <a:pt x="156222" y="128583"/>
                  </a:lnTo>
                  <a:lnTo>
                    <a:pt x="164912" y="121838"/>
                  </a:lnTo>
                  <a:lnTo>
                    <a:pt x="173152" y="113671"/>
                  </a:lnTo>
                  <a:lnTo>
                    <a:pt x="181093" y="104556"/>
                  </a:lnTo>
                  <a:lnTo>
                    <a:pt x="188834" y="94808"/>
                  </a:lnTo>
                  <a:lnTo>
                    <a:pt x="196441" y="85863"/>
                  </a:lnTo>
                  <a:lnTo>
                    <a:pt x="203960" y="77453"/>
                  </a:lnTo>
                  <a:lnTo>
                    <a:pt x="218839" y="61582"/>
                  </a:lnTo>
                  <a:lnTo>
                    <a:pt x="233609" y="46372"/>
                  </a:lnTo>
                  <a:lnTo>
                    <a:pt x="239750" y="46231"/>
                  </a:lnTo>
                  <a:lnTo>
                    <a:pt x="245067" y="51031"/>
                  </a:lnTo>
                  <a:lnTo>
                    <a:pt x="249836" y="59125"/>
                  </a:lnTo>
                  <a:lnTo>
                    <a:pt x="253015" y="70639"/>
                  </a:lnTo>
                  <a:lnTo>
                    <a:pt x="255134" y="84432"/>
                  </a:lnTo>
                  <a:lnTo>
                    <a:pt x="256547" y="99745"/>
                  </a:lnTo>
                  <a:lnTo>
                    <a:pt x="257489" y="114848"/>
                  </a:lnTo>
                  <a:lnTo>
                    <a:pt x="258536" y="144679"/>
                  </a:lnTo>
                  <a:lnTo>
                    <a:pt x="260038" y="150922"/>
                  </a:lnTo>
                  <a:lnTo>
                    <a:pt x="262263" y="151413"/>
                  </a:lnTo>
                  <a:lnTo>
                    <a:pt x="269222" y="142170"/>
                  </a:lnTo>
                  <a:lnTo>
                    <a:pt x="280472" y="125827"/>
                  </a:lnTo>
                  <a:lnTo>
                    <a:pt x="285674" y="116330"/>
                  </a:lnTo>
                  <a:lnTo>
                    <a:pt x="290365" y="106329"/>
                  </a:lnTo>
                  <a:lnTo>
                    <a:pt x="294717" y="95990"/>
                  </a:lnTo>
                  <a:lnTo>
                    <a:pt x="300064" y="86651"/>
                  </a:lnTo>
                  <a:lnTo>
                    <a:pt x="306077" y="77978"/>
                  </a:lnTo>
                  <a:lnTo>
                    <a:pt x="312532" y="69749"/>
                  </a:lnTo>
                  <a:lnTo>
                    <a:pt x="318059" y="70380"/>
                  </a:lnTo>
                  <a:lnTo>
                    <a:pt x="322967" y="76918"/>
                  </a:lnTo>
                  <a:lnTo>
                    <a:pt x="327463" y="87395"/>
                  </a:lnTo>
                  <a:lnTo>
                    <a:pt x="331683" y="98050"/>
                  </a:lnTo>
                  <a:lnTo>
                    <a:pt x="339635" y="119677"/>
                  </a:lnTo>
                  <a:lnTo>
                    <a:pt x="344692" y="130583"/>
                  </a:lnTo>
                  <a:lnTo>
                    <a:pt x="350511" y="141524"/>
                  </a:lnTo>
                  <a:lnTo>
                    <a:pt x="356837" y="152489"/>
                  </a:lnTo>
                  <a:lnTo>
                    <a:pt x="367171" y="158575"/>
                  </a:lnTo>
                  <a:lnTo>
                    <a:pt x="380179" y="161409"/>
                  </a:lnTo>
                  <a:lnTo>
                    <a:pt x="394968" y="162075"/>
                  </a:lnTo>
                  <a:lnTo>
                    <a:pt x="407274" y="160071"/>
                  </a:lnTo>
                  <a:lnTo>
                    <a:pt x="427474" y="151320"/>
                  </a:lnTo>
                  <a:lnTo>
                    <a:pt x="444608" y="139274"/>
                  </a:lnTo>
                  <a:lnTo>
                    <a:pt x="452603" y="132636"/>
                  </a:lnTo>
                  <a:lnTo>
                    <a:pt x="461603" y="124540"/>
                  </a:lnTo>
                  <a:lnTo>
                    <a:pt x="481392" y="105757"/>
                  </a:lnTo>
                  <a:lnTo>
                    <a:pt x="530504" y="57378"/>
                  </a:lnTo>
                  <a:lnTo>
                    <a:pt x="536784" y="56016"/>
                  </a:lnTo>
                  <a:lnTo>
                    <a:pt x="542194" y="58778"/>
                  </a:lnTo>
                  <a:lnTo>
                    <a:pt x="547024" y="64290"/>
                  </a:lnTo>
                  <a:lnTo>
                    <a:pt x="549021" y="64294"/>
                  </a:lnTo>
                  <a:lnTo>
                    <a:pt x="549129" y="60626"/>
                  </a:lnTo>
                  <a:lnTo>
                    <a:pt x="547977" y="54511"/>
                  </a:lnTo>
                  <a:lnTo>
                    <a:pt x="543539" y="51657"/>
                  </a:lnTo>
                  <a:lnTo>
                    <a:pt x="536909" y="50978"/>
                  </a:lnTo>
                  <a:lnTo>
                    <a:pt x="528819" y="51749"/>
                  </a:lnTo>
                  <a:lnTo>
                    <a:pt x="520979" y="54710"/>
                  </a:lnTo>
                  <a:lnTo>
                    <a:pt x="505742" y="64525"/>
                  </a:lnTo>
                  <a:lnTo>
                    <a:pt x="499476" y="71792"/>
                  </a:lnTo>
                  <a:lnTo>
                    <a:pt x="494076" y="80307"/>
                  </a:lnTo>
                  <a:lnTo>
                    <a:pt x="489252" y="89654"/>
                  </a:lnTo>
                  <a:lnTo>
                    <a:pt x="487259" y="100779"/>
                  </a:lnTo>
                  <a:lnTo>
                    <a:pt x="487155" y="113090"/>
                  </a:lnTo>
                  <a:lnTo>
                    <a:pt x="488308" y="126192"/>
                  </a:lnTo>
                  <a:lnTo>
                    <a:pt x="493971" y="133703"/>
                  </a:lnTo>
                  <a:lnTo>
                    <a:pt x="502641" y="137486"/>
                  </a:lnTo>
                  <a:lnTo>
                    <a:pt x="513315" y="138785"/>
                  </a:lnTo>
                  <a:lnTo>
                    <a:pt x="522877" y="135981"/>
                  </a:lnTo>
                  <a:lnTo>
                    <a:pt x="531700" y="130440"/>
                  </a:lnTo>
                  <a:lnTo>
                    <a:pt x="540028" y="123076"/>
                  </a:lnTo>
                  <a:lnTo>
                    <a:pt x="548027" y="114496"/>
                  </a:lnTo>
                  <a:lnTo>
                    <a:pt x="555807" y="105106"/>
                  </a:lnTo>
                  <a:lnTo>
                    <a:pt x="563441" y="95175"/>
                  </a:lnTo>
                  <a:lnTo>
                    <a:pt x="569753" y="84884"/>
                  </a:lnTo>
                  <a:lnTo>
                    <a:pt x="575185" y="74353"/>
                  </a:lnTo>
                  <a:lnTo>
                    <a:pt x="580030" y="63662"/>
                  </a:lnTo>
                  <a:lnTo>
                    <a:pt x="582037" y="62652"/>
                  </a:lnTo>
                  <a:lnTo>
                    <a:pt x="582151" y="68096"/>
                  </a:lnTo>
                  <a:lnTo>
                    <a:pt x="581003" y="77843"/>
                  </a:lnTo>
                  <a:lnTo>
                    <a:pt x="580238" y="90458"/>
                  </a:lnTo>
                  <a:lnTo>
                    <a:pt x="579388" y="120789"/>
                  </a:lnTo>
                  <a:lnTo>
                    <a:pt x="577938" y="137442"/>
                  </a:lnTo>
                  <a:lnTo>
                    <a:pt x="575748" y="154661"/>
                  </a:lnTo>
                  <a:lnTo>
                    <a:pt x="573064" y="172258"/>
                  </a:lnTo>
                  <a:lnTo>
                    <a:pt x="571275" y="188883"/>
                  </a:lnTo>
                  <a:lnTo>
                    <a:pt x="570082" y="204861"/>
                  </a:lnTo>
                  <a:lnTo>
                    <a:pt x="569287" y="220407"/>
                  </a:lnTo>
                  <a:lnTo>
                    <a:pt x="569980" y="238112"/>
                  </a:lnTo>
                  <a:lnTo>
                    <a:pt x="571666" y="257256"/>
                  </a:lnTo>
                  <a:lnTo>
                    <a:pt x="574013" y="277360"/>
                  </a:lnTo>
                  <a:lnTo>
                    <a:pt x="575578" y="298104"/>
                  </a:lnTo>
                  <a:lnTo>
                    <a:pt x="576622" y="319274"/>
                  </a:lnTo>
                  <a:lnTo>
                    <a:pt x="577781" y="359925"/>
                  </a:lnTo>
                  <a:lnTo>
                    <a:pt x="578296" y="394306"/>
                  </a:lnTo>
                  <a:lnTo>
                    <a:pt x="577210" y="410326"/>
                  </a:lnTo>
                  <a:lnTo>
                    <a:pt x="575262" y="425900"/>
                  </a:lnTo>
                  <a:lnTo>
                    <a:pt x="572740" y="441176"/>
                  </a:lnTo>
                  <a:lnTo>
                    <a:pt x="564942" y="450138"/>
                  </a:lnTo>
                  <a:lnTo>
                    <a:pt x="553625" y="454888"/>
                  </a:lnTo>
                  <a:lnTo>
                    <a:pt x="539963" y="456831"/>
                  </a:lnTo>
                  <a:lnTo>
                    <a:pt x="527184" y="455680"/>
                  </a:lnTo>
                  <a:lnTo>
                    <a:pt x="503198" y="447875"/>
                  </a:lnTo>
                  <a:lnTo>
                    <a:pt x="492886" y="439921"/>
                  </a:lnTo>
                  <a:lnTo>
                    <a:pt x="483565" y="429725"/>
                  </a:lnTo>
                  <a:lnTo>
                    <a:pt x="474904" y="418033"/>
                  </a:lnTo>
                  <a:lnTo>
                    <a:pt x="469129" y="404121"/>
                  </a:lnTo>
                  <a:lnTo>
                    <a:pt x="465280" y="388728"/>
                  </a:lnTo>
                  <a:lnTo>
                    <a:pt x="462714" y="372349"/>
                  </a:lnTo>
                  <a:lnTo>
                    <a:pt x="463450" y="357759"/>
                  </a:lnTo>
                  <a:lnTo>
                    <a:pt x="466388" y="344363"/>
                  </a:lnTo>
                  <a:lnTo>
                    <a:pt x="470793" y="331760"/>
                  </a:lnTo>
                  <a:lnTo>
                    <a:pt x="478624" y="320912"/>
                  </a:lnTo>
                  <a:lnTo>
                    <a:pt x="488739" y="311233"/>
                  </a:lnTo>
                  <a:lnTo>
                    <a:pt x="500376" y="302333"/>
                  </a:lnTo>
                  <a:lnTo>
                    <a:pt x="511805" y="292729"/>
                  </a:lnTo>
                  <a:lnTo>
                    <a:pt x="523094" y="282656"/>
                  </a:lnTo>
                  <a:lnTo>
                    <a:pt x="534291" y="272270"/>
                  </a:lnTo>
                  <a:lnTo>
                    <a:pt x="546650" y="262899"/>
                  </a:lnTo>
                  <a:lnTo>
                    <a:pt x="559783" y="254205"/>
                  </a:lnTo>
                  <a:lnTo>
                    <a:pt x="573432" y="245962"/>
                  </a:lnTo>
                  <a:lnTo>
                    <a:pt x="587426" y="238019"/>
                  </a:lnTo>
                  <a:lnTo>
                    <a:pt x="616025" y="222669"/>
                  </a:lnTo>
                  <a:lnTo>
                    <a:pt x="629280" y="215150"/>
                  </a:lnTo>
                  <a:lnTo>
                    <a:pt x="641787" y="207690"/>
                  </a:lnTo>
                  <a:lnTo>
                    <a:pt x="665471" y="194099"/>
                  </a:lnTo>
                  <a:lnTo>
                    <a:pt x="688233" y="183981"/>
                  </a:lnTo>
                  <a:lnTo>
                    <a:pt x="707322" y="172142"/>
                  </a:lnTo>
                  <a:lnTo>
                    <a:pt x="715838" y="165560"/>
                  </a:lnTo>
                  <a:lnTo>
                    <a:pt x="722739" y="157501"/>
                  </a:lnTo>
                  <a:lnTo>
                    <a:pt x="728563" y="148458"/>
                  </a:lnTo>
                  <a:lnTo>
                    <a:pt x="733669" y="138758"/>
                  </a:lnTo>
                  <a:lnTo>
                    <a:pt x="735850" y="127398"/>
                  </a:lnTo>
                  <a:lnTo>
                    <a:pt x="736080" y="114931"/>
                  </a:lnTo>
                  <a:lnTo>
                    <a:pt x="735010" y="101725"/>
                  </a:lnTo>
                  <a:lnTo>
                    <a:pt x="730626" y="91698"/>
                  </a:lnTo>
                  <a:lnTo>
                    <a:pt x="724033" y="83789"/>
                  </a:lnTo>
                  <a:lnTo>
                    <a:pt x="715967" y="77294"/>
                  </a:lnTo>
                  <a:lnTo>
                    <a:pt x="705696" y="74187"/>
                  </a:lnTo>
                  <a:lnTo>
                    <a:pt x="693954" y="73339"/>
                  </a:lnTo>
                  <a:lnTo>
                    <a:pt x="681232" y="73997"/>
                  </a:lnTo>
                  <a:lnTo>
                    <a:pt x="671528" y="78106"/>
                  </a:lnTo>
                  <a:lnTo>
                    <a:pt x="663835" y="84516"/>
                  </a:lnTo>
                  <a:lnTo>
                    <a:pt x="657482" y="92461"/>
                  </a:lnTo>
                  <a:lnTo>
                    <a:pt x="654471" y="103874"/>
                  </a:lnTo>
                  <a:lnTo>
                    <a:pt x="653687" y="117600"/>
                  </a:lnTo>
                  <a:lnTo>
                    <a:pt x="654387" y="132869"/>
                  </a:lnTo>
                  <a:lnTo>
                    <a:pt x="658525" y="145495"/>
                  </a:lnTo>
                  <a:lnTo>
                    <a:pt x="664954" y="156359"/>
                  </a:lnTo>
                  <a:lnTo>
                    <a:pt x="672911" y="166049"/>
                  </a:lnTo>
                  <a:lnTo>
                    <a:pt x="681886" y="174956"/>
                  </a:lnTo>
                  <a:lnTo>
                    <a:pt x="691539" y="183341"/>
                  </a:lnTo>
                  <a:lnTo>
                    <a:pt x="701646" y="191379"/>
                  </a:lnTo>
                  <a:lnTo>
                    <a:pt x="713277" y="196736"/>
                  </a:lnTo>
                  <a:lnTo>
                    <a:pt x="725926" y="200308"/>
                  </a:lnTo>
                  <a:lnTo>
                    <a:pt x="776916" y="1854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674711" y="3578757"/>
              <a:ext cx="11013" cy="22024"/>
            </a:xfrm>
            <a:custGeom>
              <a:avLst/>
              <a:gdLst/>
              <a:ahLst/>
              <a:cxnLst/>
              <a:rect l="0" t="0" r="0" b="0"/>
              <a:pathLst>
                <a:path w="11013" h="22024">
                  <a:moveTo>
                    <a:pt x="11012" y="0"/>
                  </a:move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641676" y="376595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48941" y="3434491"/>
              <a:ext cx="123083" cy="562706"/>
            </a:xfrm>
            <a:custGeom>
              <a:avLst/>
              <a:gdLst/>
              <a:ahLst/>
              <a:cxnLst/>
              <a:rect l="0" t="0" r="0" b="0"/>
              <a:pathLst>
                <a:path w="123083" h="562706">
                  <a:moveTo>
                    <a:pt x="112071" y="45162"/>
                  </a:moveTo>
                  <a:lnTo>
                    <a:pt x="117916" y="27625"/>
                  </a:lnTo>
                  <a:lnTo>
                    <a:pt x="117191" y="20012"/>
                  </a:lnTo>
                  <a:lnTo>
                    <a:pt x="114261" y="12490"/>
                  </a:lnTo>
                  <a:lnTo>
                    <a:pt x="109860" y="5028"/>
                  </a:lnTo>
                  <a:lnTo>
                    <a:pt x="102033" y="1277"/>
                  </a:lnTo>
                  <a:lnTo>
                    <a:pt x="91920" y="0"/>
                  </a:lnTo>
                  <a:lnTo>
                    <a:pt x="80284" y="372"/>
                  </a:lnTo>
                  <a:lnTo>
                    <a:pt x="70080" y="4290"/>
                  </a:lnTo>
                  <a:lnTo>
                    <a:pt x="60830" y="10573"/>
                  </a:lnTo>
                  <a:lnTo>
                    <a:pt x="52217" y="18432"/>
                  </a:lnTo>
                  <a:lnTo>
                    <a:pt x="47698" y="28565"/>
                  </a:lnTo>
                  <a:lnTo>
                    <a:pt x="45909" y="40215"/>
                  </a:lnTo>
                  <a:lnTo>
                    <a:pt x="45940" y="52875"/>
                  </a:lnTo>
                  <a:lnTo>
                    <a:pt x="47184" y="64986"/>
                  </a:lnTo>
                  <a:lnTo>
                    <a:pt x="49237" y="76731"/>
                  </a:lnTo>
                  <a:lnTo>
                    <a:pt x="51829" y="88231"/>
                  </a:lnTo>
                  <a:lnTo>
                    <a:pt x="56004" y="100792"/>
                  </a:lnTo>
                  <a:lnTo>
                    <a:pt x="61234" y="114059"/>
                  </a:lnTo>
                  <a:lnTo>
                    <a:pt x="67168" y="127799"/>
                  </a:lnTo>
                  <a:lnTo>
                    <a:pt x="72348" y="141852"/>
                  </a:lnTo>
                  <a:lnTo>
                    <a:pt x="77024" y="156116"/>
                  </a:lnTo>
                  <a:lnTo>
                    <a:pt x="81365" y="170518"/>
                  </a:lnTo>
                  <a:lnTo>
                    <a:pt x="86706" y="183790"/>
                  </a:lnTo>
                  <a:lnTo>
                    <a:pt x="92714" y="196309"/>
                  </a:lnTo>
                  <a:lnTo>
                    <a:pt x="99166" y="208325"/>
                  </a:lnTo>
                  <a:lnTo>
                    <a:pt x="102244" y="221230"/>
                  </a:lnTo>
                  <a:lnTo>
                    <a:pt x="103073" y="234728"/>
                  </a:lnTo>
                  <a:lnTo>
                    <a:pt x="102401" y="248620"/>
                  </a:lnTo>
                  <a:lnTo>
                    <a:pt x="99507" y="260328"/>
                  </a:lnTo>
                  <a:lnTo>
                    <a:pt x="95130" y="270581"/>
                  </a:lnTo>
                  <a:lnTo>
                    <a:pt x="89766" y="279863"/>
                  </a:lnTo>
                  <a:lnTo>
                    <a:pt x="82519" y="284828"/>
                  </a:lnTo>
                  <a:lnTo>
                    <a:pt x="74017" y="286914"/>
                  </a:lnTo>
                  <a:lnTo>
                    <a:pt x="64678" y="287081"/>
                  </a:lnTo>
                  <a:lnTo>
                    <a:pt x="54782" y="285969"/>
                  </a:lnTo>
                  <a:lnTo>
                    <a:pt x="44514" y="284005"/>
                  </a:lnTo>
                  <a:lnTo>
                    <a:pt x="33998" y="281471"/>
                  </a:lnTo>
                  <a:lnTo>
                    <a:pt x="29435" y="282229"/>
                  </a:lnTo>
                  <a:lnTo>
                    <a:pt x="28839" y="285182"/>
                  </a:lnTo>
                  <a:lnTo>
                    <a:pt x="30890" y="289597"/>
                  </a:lnTo>
                  <a:lnTo>
                    <a:pt x="35927" y="294987"/>
                  </a:lnTo>
                  <a:lnTo>
                    <a:pt x="42956" y="301028"/>
                  </a:lnTo>
                  <a:lnTo>
                    <a:pt x="51312" y="307503"/>
                  </a:lnTo>
                  <a:lnTo>
                    <a:pt x="59330" y="314266"/>
                  </a:lnTo>
                  <a:lnTo>
                    <a:pt x="67122" y="321222"/>
                  </a:lnTo>
                  <a:lnTo>
                    <a:pt x="74764" y="328306"/>
                  </a:lnTo>
                  <a:lnTo>
                    <a:pt x="81082" y="336699"/>
                  </a:lnTo>
                  <a:lnTo>
                    <a:pt x="86517" y="345965"/>
                  </a:lnTo>
                  <a:lnTo>
                    <a:pt x="91365" y="355813"/>
                  </a:lnTo>
                  <a:lnTo>
                    <a:pt x="92149" y="364825"/>
                  </a:lnTo>
                  <a:lnTo>
                    <a:pt x="90225" y="373280"/>
                  </a:lnTo>
                  <a:lnTo>
                    <a:pt x="86495" y="381364"/>
                  </a:lnTo>
                  <a:lnTo>
                    <a:pt x="81562" y="389200"/>
                  </a:lnTo>
                  <a:lnTo>
                    <a:pt x="75826" y="396872"/>
                  </a:lnTo>
                  <a:lnTo>
                    <a:pt x="69555" y="404433"/>
                  </a:lnTo>
                  <a:lnTo>
                    <a:pt x="61704" y="410697"/>
                  </a:lnTo>
                  <a:lnTo>
                    <a:pt x="52799" y="416097"/>
                  </a:lnTo>
                  <a:lnTo>
                    <a:pt x="43192" y="420920"/>
                  </a:lnTo>
                  <a:lnTo>
                    <a:pt x="34340" y="426582"/>
                  </a:lnTo>
                  <a:lnTo>
                    <a:pt x="25992" y="432804"/>
                  </a:lnTo>
                  <a:lnTo>
                    <a:pt x="17980" y="439399"/>
                  </a:lnTo>
                  <a:lnTo>
                    <a:pt x="11415" y="448690"/>
                  </a:lnTo>
                  <a:lnTo>
                    <a:pt x="5814" y="459778"/>
                  </a:lnTo>
                  <a:lnTo>
                    <a:pt x="857" y="472064"/>
                  </a:lnTo>
                  <a:lnTo>
                    <a:pt x="0" y="483925"/>
                  </a:lnTo>
                  <a:lnTo>
                    <a:pt x="1875" y="495503"/>
                  </a:lnTo>
                  <a:lnTo>
                    <a:pt x="5572" y="506892"/>
                  </a:lnTo>
                  <a:lnTo>
                    <a:pt x="11708" y="516932"/>
                  </a:lnTo>
                  <a:lnTo>
                    <a:pt x="19468" y="526072"/>
                  </a:lnTo>
                  <a:lnTo>
                    <a:pt x="28313" y="534612"/>
                  </a:lnTo>
                  <a:lnTo>
                    <a:pt x="37879" y="541530"/>
                  </a:lnTo>
                  <a:lnTo>
                    <a:pt x="47928" y="547365"/>
                  </a:lnTo>
                  <a:lnTo>
                    <a:pt x="58297" y="552478"/>
                  </a:lnTo>
                  <a:lnTo>
                    <a:pt x="70104" y="555887"/>
                  </a:lnTo>
                  <a:lnTo>
                    <a:pt x="82869" y="558160"/>
                  </a:lnTo>
                  <a:lnTo>
                    <a:pt x="123082" y="5627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Freeform 81"/>
          <p:cNvSpPr/>
          <p:nvPr/>
        </p:nvSpPr>
        <p:spPr>
          <a:xfrm>
            <a:off x="5815058" y="345763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2156063" y="3594436"/>
            <a:ext cx="1045854" cy="525954"/>
            <a:chOff x="2156063" y="3594436"/>
            <a:chExt cx="1045854" cy="525954"/>
          </a:xfrm>
        </p:grpSpPr>
        <p:sp>
          <p:nvSpPr>
            <p:cNvPr id="83" name="Freeform 82"/>
            <p:cNvSpPr/>
            <p:nvPr/>
          </p:nvSpPr>
          <p:spPr>
            <a:xfrm>
              <a:off x="2156063" y="3677861"/>
              <a:ext cx="265673" cy="442529"/>
            </a:xfrm>
            <a:custGeom>
              <a:avLst/>
              <a:gdLst/>
              <a:ahLst/>
              <a:cxnLst/>
              <a:rect l="0" t="0" r="0" b="0"/>
              <a:pathLst>
                <a:path w="265673" h="442529">
                  <a:moveTo>
                    <a:pt x="14168" y="0"/>
                  </a:moveTo>
                  <a:lnTo>
                    <a:pt x="2477" y="17537"/>
                  </a:lnTo>
                  <a:lnTo>
                    <a:pt x="257" y="26373"/>
                  </a:lnTo>
                  <a:lnTo>
                    <a:pt x="0" y="35935"/>
                  </a:lnTo>
                  <a:lnTo>
                    <a:pt x="1052" y="45979"/>
                  </a:lnTo>
                  <a:lnTo>
                    <a:pt x="4201" y="56347"/>
                  </a:lnTo>
                  <a:lnTo>
                    <a:pt x="8747" y="66929"/>
                  </a:lnTo>
                  <a:lnTo>
                    <a:pt x="14225" y="77654"/>
                  </a:lnTo>
                  <a:lnTo>
                    <a:pt x="21547" y="86027"/>
                  </a:lnTo>
                  <a:lnTo>
                    <a:pt x="30099" y="92834"/>
                  </a:lnTo>
                  <a:lnTo>
                    <a:pt x="39471" y="98594"/>
                  </a:lnTo>
                  <a:lnTo>
                    <a:pt x="49389" y="103658"/>
                  </a:lnTo>
                  <a:lnTo>
                    <a:pt x="59672" y="108257"/>
                  </a:lnTo>
                  <a:lnTo>
                    <a:pt x="70198" y="112547"/>
                  </a:lnTo>
                  <a:lnTo>
                    <a:pt x="80885" y="112960"/>
                  </a:lnTo>
                  <a:lnTo>
                    <a:pt x="91681" y="110789"/>
                  </a:lnTo>
                  <a:lnTo>
                    <a:pt x="102549" y="106894"/>
                  </a:lnTo>
                  <a:lnTo>
                    <a:pt x="113464" y="101850"/>
                  </a:lnTo>
                  <a:lnTo>
                    <a:pt x="124412" y="96041"/>
                  </a:lnTo>
                  <a:lnTo>
                    <a:pt x="135381" y="89721"/>
                  </a:lnTo>
                  <a:lnTo>
                    <a:pt x="143917" y="80613"/>
                  </a:lnTo>
                  <a:lnTo>
                    <a:pt x="150831" y="69648"/>
                  </a:lnTo>
                  <a:lnTo>
                    <a:pt x="156664" y="57443"/>
                  </a:lnTo>
                  <a:lnTo>
                    <a:pt x="160553" y="44413"/>
                  </a:lnTo>
                  <a:lnTo>
                    <a:pt x="163146" y="30832"/>
                  </a:lnTo>
                  <a:lnTo>
                    <a:pt x="164874" y="16884"/>
                  </a:lnTo>
                  <a:lnTo>
                    <a:pt x="166026" y="12480"/>
                  </a:lnTo>
                  <a:lnTo>
                    <a:pt x="166794" y="14437"/>
                  </a:lnTo>
                  <a:lnTo>
                    <a:pt x="167306" y="20636"/>
                  </a:lnTo>
                  <a:lnTo>
                    <a:pt x="168871" y="28439"/>
                  </a:lnTo>
                  <a:lnTo>
                    <a:pt x="171138" y="37312"/>
                  </a:lnTo>
                  <a:lnTo>
                    <a:pt x="173872" y="46898"/>
                  </a:lnTo>
                  <a:lnTo>
                    <a:pt x="178142" y="58182"/>
                  </a:lnTo>
                  <a:lnTo>
                    <a:pt x="183436" y="70600"/>
                  </a:lnTo>
                  <a:lnTo>
                    <a:pt x="189413" y="83771"/>
                  </a:lnTo>
                  <a:lnTo>
                    <a:pt x="194620" y="96223"/>
                  </a:lnTo>
                  <a:lnTo>
                    <a:pt x="199315" y="108195"/>
                  </a:lnTo>
                  <a:lnTo>
                    <a:pt x="207795" y="131285"/>
                  </a:lnTo>
                  <a:lnTo>
                    <a:pt x="215642" y="153783"/>
                  </a:lnTo>
                  <a:lnTo>
                    <a:pt x="220671" y="166144"/>
                  </a:lnTo>
                  <a:lnTo>
                    <a:pt x="226471" y="179279"/>
                  </a:lnTo>
                  <a:lnTo>
                    <a:pt x="232784" y="192930"/>
                  </a:lnTo>
                  <a:lnTo>
                    <a:pt x="238217" y="206924"/>
                  </a:lnTo>
                  <a:lnTo>
                    <a:pt x="243062" y="221148"/>
                  </a:lnTo>
                  <a:lnTo>
                    <a:pt x="247516" y="235524"/>
                  </a:lnTo>
                  <a:lnTo>
                    <a:pt x="250485" y="250003"/>
                  </a:lnTo>
                  <a:lnTo>
                    <a:pt x="252464" y="264549"/>
                  </a:lnTo>
                  <a:lnTo>
                    <a:pt x="253784" y="279140"/>
                  </a:lnTo>
                  <a:lnTo>
                    <a:pt x="255887" y="293762"/>
                  </a:lnTo>
                  <a:lnTo>
                    <a:pt x="258513" y="308404"/>
                  </a:lnTo>
                  <a:lnTo>
                    <a:pt x="261487" y="323059"/>
                  </a:lnTo>
                  <a:lnTo>
                    <a:pt x="263469" y="338947"/>
                  </a:lnTo>
                  <a:lnTo>
                    <a:pt x="264791" y="355656"/>
                  </a:lnTo>
                  <a:lnTo>
                    <a:pt x="265672" y="372913"/>
                  </a:lnTo>
                  <a:lnTo>
                    <a:pt x="263812" y="388089"/>
                  </a:lnTo>
                  <a:lnTo>
                    <a:pt x="260126" y="401876"/>
                  </a:lnTo>
                  <a:lnTo>
                    <a:pt x="255221" y="414738"/>
                  </a:lnTo>
                  <a:lnTo>
                    <a:pt x="248280" y="424536"/>
                  </a:lnTo>
                  <a:lnTo>
                    <a:pt x="239983" y="432292"/>
                  </a:lnTo>
                  <a:lnTo>
                    <a:pt x="230781" y="438686"/>
                  </a:lnTo>
                  <a:lnTo>
                    <a:pt x="219752" y="441725"/>
                  </a:lnTo>
                  <a:lnTo>
                    <a:pt x="207505" y="442528"/>
                  </a:lnTo>
                  <a:lnTo>
                    <a:pt x="194447" y="441839"/>
                  </a:lnTo>
                  <a:lnTo>
                    <a:pt x="180848" y="438933"/>
                  </a:lnTo>
                  <a:lnTo>
                    <a:pt x="166887" y="434549"/>
                  </a:lnTo>
                  <a:lnTo>
                    <a:pt x="152686" y="429179"/>
                  </a:lnTo>
                  <a:lnTo>
                    <a:pt x="139548" y="423152"/>
                  </a:lnTo>
                  <a:lnTo>
                    <a:pt x="127119" y="416687"/>
                  </a:lnTo>
                  <a:lnTo>
                    <a:pt x="115162" y="409930"/>
                  </a:lnTo>
                  <a:lnTo>
                    <a:pt x="104744" y="401755"/>
                  </a:lnTo>
                  <a:lnTo>
                    <a:pt x="95352" y="392634"/>
                  </a:lnTo>
                  <a:lnTo>
                    <a:pt x="86643" y="382883"/>
                  </a:lnTo>
                  <a:lnTo>
                    <a:pt x="70442" y="365523"/>
                  </a:lnTo>
                  <a:lnTo>
                    <a:pt x="47203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533613" y="3633815"/>
              <a:ext cx="149092" cy="209220"/>
            </a:xfrm>
            <a:custGeom>
              <a:avLst/>
              <a:gdLst/>
              <a:ahLst/>
              <a:cxnLst/>
              <a:rect l="0" t="0" r="0" b="0"/>
              <a:pathLst>
                <a:path w="149092" h="209220">
                  <a:moveTo>
                    <a:pt x="0" y="0"/>
                  </a:moveTo>
                  <a:lnTo>
                    <a:pt x="30653" y="30653"/>
                  </a:lnTo>
                  <a:lnTo>
                    <a:pt x="38788" y="37564"/>
                  </a:lnTo>
                  <a:lnTo>
                    <a:pt x="47882" y="44619"/>
                  </a:lnTo>
                  <a:lnTo>
                    <a:pt x="57615" y="51769"/>
                  </a:lnTo>
                  <a:lnTo>
                    <a:pt x="66550" y="58983"/>
                  </a:lnTo>
                  <a:lnTo>
                    <a:pt x="74955" y="66239"/>
                  </a:lnTo>
                  <a:lnTo>
                    <a:pt x="83004" y="73523"/>
                  </a:lnTo>
                  <a:lnTo>
                    <a:pt x="92041" y="79603"/>
                  </a:lnTo>
                  <a:lnTo>
                    <a:pt x="101736" y="84880"/>
                  </a:lnTo>
                  <a:lnTo>
                    <a:pt x="111871" y="89621"/>
                  </a:lnTo>
                  <a:lnTo>
                    <a:pt x="122297" y="94005"/>
                  </a:lnTo>
                  <a:lnTo>
                    <a:pt x="132919" y="98152"/>
                  </a:lnTo>
                  <a:lnTo>
                    <a:pt x="143670" y="102139"/>
                  </a:lnTo>
                  <a:lnTo>
                    <a:pt x="148391" y="107245"/>
                  </a:lnTo>
                  <a:lnTo>
                    <a:pt x="149091" y="113096"/>
                  </a:lnTo>
                  <a:lnTo>
                    <a:pt x="147111" y="119443"/>
                  </a:lnTo>
                  <a:lnTo>
                    <a:pt x="142120" y="124898"/>
                  </a:lnTo>
                  <a:lnTo>
                    <a:pt x="135122" y="129759"/>
                  </a:lnTo>
                  <a:lnTo>
                    <a:pt x="126787" y="134223"/>
                  </a:lnTo>
                  <a:lnTo>
                    <a:pt x="118783" y="139645"/>
                  </a:lnTo>
                  <a:lnTo>
                    <a:pt x="110999" y="145708"/>
                  </a:lnTo>
                  <a:lnTo>
                    <a:pt x="103364" y="152196"/>
                  </a:lnTo>
                  <a:lnTo>
                    <a:pt x="95826" y="158969"/>
                  </a:lnTo>
                  <a:lnTo>
                    <a:pt x="80926" y="173020"/>
                  </a:lnTo>
                  <a:lnTo>
                    <a:pt x="44046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555636" y="3942138"/>
              <a:ext cx="231244" cy="1"/>
            </a:xfrm>
            <a:custGeom>
              <a:avLst/>
              <a:gdLst/>
              <a:ahLst/>
              <a:cxnLst/>
              <a:rect l="0" t="0" r="0" b="0"/>
              <a:pathLst>
                <a:path w="231244" h="1">
                  <a:moveTo>
                    <a:pt x="0" y="0"/>
                  </a:moveTo>
                  <a:lnTo>
                    <a:pt x="2312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890650" y="3688872"/>
              <a:ext cx="17357" cy="275290"/>
            </a:xfrm>
            <a:custGeom>
              <a:avLst/>
              <a:gdLst/>
              <a:ahLst/>
              <a:cxnLst/>
              <a:rect l="0" t="0" r="0" b="0"/>
              <a:pathLst>
                <a:path w="17357" h="275290">
                  <a:moveTo>
                    <a:pt x="6344" y="0"/>
                  </a:moveTo>
                  <a:lnTo>
                    <a:pt x="499" y="17537"/>
                  </a:lnTo>
                  <a:lnTo>
                    <a:pt x="0" y="27597"/>
                  </a:lnTo>
                  <a:lnTo>
                    <a:pt x="892" y="39198"/>
                  </a:lnTo>
                  <a:lnTo>
                    <a:pt x="2709" y="51826"/>
                  </a:lnTo>
                  <a:lnTo>
                    <a:pt x="3921" y="65138"/>
                  </a:lnTo>
                  <a:lnTo>
                    <a:pt x="4729" y="78907"/>
                  </a:lnTo>
                  <a:lnTo>
                    <a:pt x="5626" y="107257"/>
                  </a:lnTo>
                  <a:lnTo>
                    <a:pt x="6025" y="136170"/>
                  </a:lnTo>
                  <a:lnTo>
                    <a:pt x="7355" y="149509"/>
                  </a:lnTo>
                  <a:lnTo>
                    <a:pt x="9465" y="162072"/>
                  </a:lnTo>
                  <a:lnTo>
                    <a:pt x="12096" y="174117"/>
                  </a:lnTo>
                  <a:lnTo>
                    <a:pt x="13849" y="187042"/>
                  </a:lnTo>
                  <a:lnTo>
                    <a:pt x="15018" y="200552"/>
                  </a:lnTo>
                  <a:lnTo>
                    <a:pt x="15797" y="214453"/>
                  </a:lnTo>
                  <a:lnTo>
                    <a:pt x="15093" y="227390"/>
                  </a:lnTo>
                  <a:lnTo>
                    <a:pt x="13401" y="239686"/>
                  </a:lnTo>
                  <a:lnTo>
                    <a:pt x="17356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985087" y="3594436"/>
              <a:ext cx="216830" cy="490854"/>
            </a:xfrm>
            <a:custGeom>
              <a:avLst/>
              <a:gdLst/>
              <a:ahLst/>
              <a:cxnLst/>
              <a:rect l="0" t="0" r="0" b="0"/>
              <a:pathLst>
                <a:path w="216830" h="490854">
                  <a:moveTo>
                    <a:pt x="0" y="6344"/>
                  </a:moveTo>
                  <a:lnTo>
                    <a:pt x="17537" y="498"/>
                  </a:lnTo>
                  <a:lnTo>
                    <a:pt x="26373" y="0"/>
                  </a:lnTo>
                  <a:lnTo>
                    <a:pt x="35935" y="891"/>
                  </a:lnTo>
                  <a:lnTo>
                    <a:pt x="45979" y="2709"/>
                  </a:lnTo>
                  <a:lnTo>
                    <a:pt x="56347" y="5144"/>
                  </a:lnTo>
                  <a:lnTo>
                    <a:pt x="66929" y="7991"/>
                  </a:lnTo>
                  <a:lnTo>
                    <a:pt x="88474" y="14417"/>
                  </a:lnTo>
                  <a:lnTo>
                    <a:pt x="110285" y="21352"/>
                  </a:lnTo>
                  <a:lnTo>
                    <a:pt x="118793" y="27361"/>
                  </a:lnTo>
                  <a:lnTo>
                    <a:pt x="125689" y="35037"/>
                  </a:lnTo>
                  <a:lnTo>
                    <a:pt x="131509" y="43825"/>
                  </a:lnTo>
                  <a:lnTo>
                    <a:pt x="135389" y="54578"/>
                  </a:lnTo>
                  <a:lnTo>
                    <a:pt x="137976" y="66641"/>
                  </a:lnTo>
                  <a:lnTo>
                    <a:pt x="139701" y="79576"/>
                  </a:lnTo>
                  <a:lnTo>
                    <a:pt x="138404" y="90647"/>
                  </a:lnTo>
                  <a:lnTo>
                    <a:pt x="135092" y="100475"/>
                  </a:lnTo>
                  <a:lnTo>
                    <a:pt x="130437" y="109473"/>
                  </a:lnTo>
                  <a:lnTo>
                    <a:pt x="124887" y="117920"/>
                  </a:lnTo>
                  <a:lnTo>
                    <a:pt x="118739" y="125998"/>
                  </a:lnTo>
                  <a:lnTo>
                    <a:pt x="112194" y="133830"/>
                  </a:lnTo>
                  <a:lnTo>
                    <a:pt x="105384" y="141498"/>
                  </a:lnTo>
                  <a:lnTo>
                    <a:pt x="91291" y="156544"/>
                  </a:lnTo>
                  <a:lnTo>
                    <a:pt x="85331" y="165206"/>
                  </a:lnTo>
                  <a:lnTo>
                    <a:pt x="80134" y="174650"/>
                  </a:lnTo>
                  <a:lnTo>
                    <a:pt x="75446" y="184618"/>
                  </a:lnTo>
                  <a:lnTo>
                    <a:pt x="75991" y="192486"/>
                  </a:lnTo>
                  <a:lnTo>
                    <a:pt x="80025" y="198955"/>
                  </a:lnTo>
                  <a:lnTo>
                    <a:pt x="86384" y="204491"/>
                  </a:lnTo>
                  <a:lnTo>
                    <a:pt x="94295" y="209405"/>
                  </a:lnTo>
                  <a:lnTo>
                    <a:pt x="103239" y="213905"/>
                  </a:lnTo>
                  <a:lnTo>
                    <a:pt x="112872" y="218129"/>
                  </a:lnTo>
                  <a:lnTo>
                    <a:pt x="118071" y="225838"/>
                  </a:lnTo>
                  <a:lnTo>
                    <a:pt x="120313" y="235872"/>
                  </a:lnTo>
                  <a:lnTo>
                    <a:pt x="120584" y="247455"/>
                  </a:lnTo>
                  <a:lnTo>
                    <a:pt x="119542" y="258848"/>
                  </a:lnTo>
                  <a:lnTo>
                    <a:pt x="117623" y="270114"/>
                  </a:lnTo>
                  <a:lnTo>
                    <a:pt x="115121" y="281294"/>
                  </a:lnTo>
                  <a:lnTo>
                    <a:pt x="117123" y="289972"/>
                  </a:lnTo>
                  <a:lnTo>
                    <a:pt x="122128" y="296980"/>
                  </a:lnTo>
                  <a:lnTo>
                    <a:pt x="129135" y="302876"/>
                  </a:lnTo>
                  <a:lnTo>
                    <a:pt x="137477" y="308030"/>
                  </a:lnTo>
                  <a:lnTo>
                    <a:pt x="146709" y="312690"/>
                  </a:lnTo>
                  <a:lnTo>
                    <a:pt x="156534" y="317019"/>
                  </a:lnTo>
                  <a:lnTo>
                    <a:pt x="166755" y="322353"/>
                  </a:lnTo>
                  <a:lnTo>
                    <a:pt x="177239" y="328355"/>
                  </a:lnTo>
                  <a:lnTo>
                    <a:pt x="187899" y="334804"/>
                  </a:lnTo>
                  <a:lnTo>
                    <a:pt x="196230" y="342774"/>
                  </a:lnTo>
                  <a:lnTo>
                    <a:pt x="203007" y="351758"/>
                  </a:lnTo>
                  <a:lnTo>
                    <a:pt x="208748" y="361418"/>
                  </a:lnTo>
                  <a:lnTo>
                    <a:pt x="212576" y="372752"/>
                  </a:lnTo>
                  <a:lnTo>
                    <a:pt x="215127" y="385202"/>
                  </a:lnTo>
                  <a:lnTo>
                    <a:pt x="216829" y="398396"/>
                  </a:lnTo>
                  <a:lnTo>
                    <a:pt x="215516" y="410862"/>
                  </a:lnTo>
                  <a:lnTo>
                    <a:pt x="212194" y="422843"/>
                  </a:lnTo>
                  <a:lnTo>
                    <a:pt x="207532" y="434502"/>
                  </a:lnTo>
                  <a:lnTo>
                    <a:pt x="201977" y="444721"/>
                  </a:lnTo>
                  <a:lnTo>
                    <a:pt x="195827" y="453981"/>
                  </a:lnTo>
                  <a:lnTo>
                    <a:pt x="189279" y="462601"/>
                  </a:lnTo>
                  <a:lnTo>
                    <a:pt x="181244" y="469571"/>
                  </a:lnTo>
                  <a:lnTo>
                    <a:pt x="172216" y="475441"/>
                  </a:lnTo>
                  <a:lnTo>
                    <a:pt x="110115" y="4908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231469" y="110115"/>
            <a:ext cx="906945" cy="385406"/>
            <a:chOff x="2231469" y="110115"/>
            <a:chExt cx="906945" cy="385406"/>
          </a:xfrm>
        </p:grpSpPr>
        <p:sp>
          <p:nvSpPr>
            <p:cNvPr id="89" name="Freeform 88"/>
            <p:cNvSpPr/>
            <p:nvPr/>
          </p:nvSpPr>
          <p:spPr>
            <a:xfrm>
              <a:off x="2231469" y="132138"/>
              <a:ext cx="114948" cy="341360"/>
            </a:xfrm>
            <a:custGeom>
              <a:avLst/>
              <a:gdLst/>
              <a:ahLst/>
              <a:cxnLst/>
              <a:rect l="0" t="0" r="0" b="0"/>
              <a:pathLst>
                <a:path w="114948" h="341360">
                  <a:moveTo>
                    <a:pt x="114947" y="0"/>
                  </a:moveTo>
                  <a:lnTo>
                    <a:pt x="84294" y="45980"/>
                  </a:lnTo>
                  <a:lnTo>
                    <a:pt x="76159" y="55123"/>
                  </a:lnTo>
                  <a:lnTo>
                    <a:pt x="67065" y="63666"/>
                  </a:lnTo>
                  <a:lnTo>
                    <a:pt x="57332" y="71808"/>
                  </a:lnTo>
                  <a:lnTo>
                    <a:pt x="49620" y="80907"/>
                  </a:lnTo>
                  <a:lnTo>
                    <a:pt x="43255" y="90643"/>
                  </a:lnTo>
                  <a:lnTo>
                    <a:pt x="37788" y="100805"/>
                  </a:lnTo>
                  <a:lnTo>
                    <a:pt x="32920" y="111249"/>
                  </a:lnTo>
                  <a:lnTo>
                    <a:pt x="28451" y="121883"/>
                  </a:lnTo>
                  <a:lnTo>
                    <a:pt x="24249" y="132643"/>
                  </a:lnTo>
                  <a:lnTo>
                    <a:pt x="16316" y="154386"/>
                  </a:lnTo>
                  <a:lnTo>
                    <a:pt x="12488" y="165323"/>
                  </a:lnTo>
                  <a:lnTo>
                    <a:pt x="8712" y="178732"/>
                  </a:lnTo>
                  <a:lnTo>
                    <a:pt x="4972" y="193788"/>
                  </a:lnTo>
                  <a:lnTo>
                    <a:pt x="1254" y="209944"/>
                  </a:lnTo>
                  <a:lnTo>
                    <a:pt x="0" y="225608"/>
                  </a:lnTo>
                  <a:lnTo>
                    <a:pt x="387" y="240945"/>
                  </a:lnTo>
                  <a:lnTo>
                    <a:pt x="1869" y="256064"/>
                  </a:lnTo>
                  <a:lnTo>
                    <a:pt x="6527" y="269813"/>
                  </a:lnTo>
                  <a:lnTo>
                    <a:pt x="13303" y="282650"/>
                  </a:lnTo>
                  <a:lnTo>
                    <a:pt x="21491" y="294879"/>
                  </a:lnTo>
                  <a:lnTo>
                    <a:pt x="31843" y="305478"/>
                  </a:lnTo>
                  <a:lnTo>
                    <a:pt x="43639" y="314991"/>
                  </a:lnTo>
                  <a:lnTo>
                    <a:pt x="81913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436946" y="234510"/>
              <a:ext cx="193833" cy="162605"/>
            </a:xfrm>
            <a:custGeom>
              <a:avLst/>
              <a:gdLst/>
              <a:ahLst/>
              <a:cxnLst/>
              <a:rect l="0" t="0" r="0" b="0"/>
              <a:pathLst>
                <a:path w="193833" h="162605">
                  <a:moveTo>
                    <a:pt x="30597" y="7744"/>
                  </a:moveTo>
                  <a:lnTo>
                    <a:pt x="18906" y="25281"/>
                  </a:lnTo>
                  <a:lnTo>
                    <a:pt x="14239" y="35341"/>
                  </a:lnTo>
                  <a:lnTo>
                    <a:pt x="9904" y="46941"/>
                  </a:lnTo>
                  <a:lnTo>
                    <a:pt x="5790" y="59569"/>
                  </a:lnTo>
                  <a:lnTo>
                    <a:pt x="3048" y="72882"/>
                  </a:lnTo>
                  <a:lnTo>
                    <a:pt x="1219" y="86651"/>
                  </a:lnTo>
                  <a:lnTo>
                    <a:pt x="0" y="100724"/>
                  </a:lnTo>
                  <a:lnTo>
                    <a:pt x="1635" y="112553"/>
                  </a:lnTo>
                  <a:lnTo>
                    <a:pt x="5172" y="122887"/>
                  </a:lnTo>
                  <a:lnTo>
                    <a:pt x="9976" y="132223"/>
                  </a:lnTo>
                  <a:lnTo>
                    <a:pt x="16850" y="140893"/>
                  </a:lnTo>
                  <a:lnTo>
                    <a:pt x="25103" y="149121"/>
                  </a:lnTo>
                  <a:lnTo>
                    <a:pt x="34276" y="157053"/>
                  </a:lnTo>
                  <a:lnTo>
                    <a:pt x="44061" y="161118"/>
                  </a:lnTo>
                  <a:lnTo>
                    <a:pt x="54255" y="162604"/>
                  </a:lnTo>
                  <a:lnTo>
                    <a:pt x="64722" y="162371"/>
                  </a:lnTo>
                  <a:lnTo>
                    <a:pt x="76594" y="160992"/>
                  </a:lnTo>
                  <a:lnTo>
                    <a:pt x="89402" y="158850"/>
                  </a:lnTo>
                  <a:lnTo>
                    <a:pt x="102835" y="156198"/>
                  </a:lnTo>
                  <a:lnTo>
                    <a:pt x="116685" y="150759"/>
                  </a:lnTo>
                  <a:lnTo>
                    <a:pt x="130812" y="143463"/>
                  </a:lnTo>
                  <a:lnTo>
                    <a:pt x="145124" y="134929"/>
                  </a:lnTo>
                  <a:lnTo>
                    <a:pt x="158336" y="125568"/>
                  </a:lnTo>
                  <a:lnTo>
                    <a:pt x="170814" y="115658"/>
                  </a:lnTo>
                  <a:lnTo>
                    <a:pt x="182803" y="105380"/>
                  </a:lnTo>
                  <a:lnTo>
                    <a:pt x="189573" y="92411"/>
                  </a:lnTo>
                  <a:lnTo>
                    <a:pt x="192863" y="77647"/>
                  </a:lnTo>
                  <a:lnTo>
                    <a:pt x="193832" y="61687"/>
                  </a:lnTo>
                  <a:lnTo>
                    <a:pt x="192031" y="48600"/>
                  </a:lnTo>
                  <a:lnTo>
                    <a:pt x="188384" y="37428"/>
                  </a:lnTo>
                  <a:lnTo>
                    <a:pt x="183505" y="27533"/>
                  </a:lnTo>
                  <a:lnTo>
                    <a:pt x="176582" y="19713"/>
                  </a:lnTo>
                  <a:lnTo>
                    <a:pt x="168296" y="13277"/>
                  </a:lnTo>
                  <a:lnTo>
                    <a:pt x="159102" y="7762"/>
                  </a:lnTo>
                  <a:lnTo>
                    <a:pt x="148078" y="4085"/>
                  </a:lnTo>
                  <a:lnTo>
                    <a:pt x="135835" y="1634"/>
                  </a:lnTo>
                  <a:lnTo>
                    <a:pt x="122779" y="0"/>
                  </a:lnTo>
                  <a:lnTo>
                    <a:pt x="110404" y="134"/>
                  </a:lnTo>
                  <a:lnTo>
                    <a:pt x="98484" y="1447"/>
                  </a:lnTo>
                  <a:lnTo>
                    <a:pt x="63632" y="77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709798" y="385404"/>
              <a:ext cx="66070" cy="110117"/>
            </a:xfrm>
            <a:custGeom>
              <a:avLst/>
              <a:gdLst/>
              <a:ahLst/>
              <a:cxnLst/>
              <a:rect l="0" t="0" r="0" b="0"/>
              <a:pathLst>
                <a:path w="66070" h="110117">
                  <a:moveTo>
                    <a:pt x="66069" y="0"/>
                  </a:moveTo>
                  <a:lnTo>
                    <a:pt x="60224" y="17537"/>
                  </a:lnTo>
                  <a:lnTo>
                    <a:pt x="56055" y="27597"/>
                  </a:lnTo>
                  <a:lnTo>
                    <a:pt x="50828" y="39198"/>
                  </a:lnTo>
                  <a:lnTo>
                    <a:pt x="44897" y="51825"/>
                  </a:lnTo>
                  <a:lnTo>
                    <a:pt x="38496" y="62691"/>
                  </a:lnTo>
                  <a:lnTo>
                    <a:pt x="31781" y="72382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896994" y="242254"/>
              <a:ext cx="33036" cy="132140"/>
            </a:xfrm>
            <a:custGeom>
              <a:avLst/>
              <a:gdLst/>
              <a:ahLst/>
              <a:cxnLst/>
              <a:rect l="0" t="0" r="0" b="0"/>
              <a:pathLst>
                <a:path w="33036" h="132140">
                  <a:moveTo>
                    <a:pt x="33035" y="0"/>
                  </a:moveTo>
                  <a:lnTo>
                    <a:pt x="17709" y="61306"/>
                  </a:lnTo>
                  <a:lnTo>
                    <a:pt x="15476" y="75129"/>
                  </a:lnTo>
                  <a:lnTo>
                    <a:pt x="13988" y="89238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974075" y="110115"/>
              <a:ext cx="164339" cy="341359"/>
            </a:xfrm>
            <a:custGeom>
              <a:avLst/>
              <a:gdLst/>
              <a:ahLst/>
              <a:cxnLst/>
              <a:rect l="0" t="0" r="0" b="0"/>
              <a:pathLst>
                <a:path w="164339" h="341359">
                  <a:moveTo>
                    <a:pt x="0" y="0"/>
                  </a:moveTo>
                  <a:lnTo>
                    <a:pt x="23383" y="5846"/>
                  </a:lnTo>
                  <a:lnTo>
                    <a:pt x="32718" y="10015"/>
                  </a:lnTo>
                  <a:lnTo>
                    <a:pt x="41388" y="15241"/>
                  </a:lnTo>
                  <a:lnTo>
                    <a:pt x="49615" y="21172"/>
                  </a:lnTo>
                  <a:lnTo>
                    <a:pt x="57547" y="27573"/>
                  </a:lnTo>
                  <a:lnTo>
                    <a:pt x="65282" y="34288"/>
                  </a:lnTo>
                  <a:lnTo>
                    <a:pt x="72885" y="41211"/>
                  </a:lnTo>
                  <a:lnTo>
                    <a:pt x="87859" y="55429"/>
                  </a:lnTo>
                  <a:lnTo>
                    <a:pt x="95278" y="62646"/>
                  </a:lnTo>
                  <a:lnTo>
                    <a:pt x="102671" y="71129"/>
                  </a:lnTo>
                  <a:lnTo>
                    <a:pt x="110047" y="80454"/>
                  </a:lnTo>
                  <a:lnTo>
                    <a:pt x="117411" y="90341"/>
                  </a:lnTo>
                  <a:lnTo>
                    <a:pt x="124767" y="99380"/>
                  </a:lnTo>
                  <a:lnTo>
                    <a:pt x="132118" y="107852"/>
                  </a:lnTo>
                  <a:lnTo>
                    <a:pt x="139466" y="115948"/>
                  </a:lnTo>
                  <a:lnTo>
                    <a:pt x="145588" y="125015"/>
                  </a:lnTo>
                  <a:lnTo>
                    <a:pt x="150893" y="134731"/>
                  </a:lnTo>
                  <a:lnTo>
                    <a:pt x="155654" y="144878"/>
                  </a:lnTo>
                  <a:lnTo>
                    <a:pt x="158827" y="157761"/>
                  </a:lnTo>
                  <a:lnTo>
                    <a:pt x="160942" y="172467"/>
                  </a:lnTo>
                  <a:lnTo>
                    <a:pt x="162353" y="188388"/>
                  </a:lnTo>
                  <a:lnTo>
                    <a:pt x="163293" y="205120"/>
                  </a:lnTo>
                  <a:lnTo>
                    <a:pt x="164338" y="240025"/>
                  </a:lnTo>
                  <a:lnTo>
                    <a:pt x="163393" y="256673"/>
                  </a:lnTo>
                  <a:lnTo>
                    <a:pt x="154162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511590" y="55057"/>
            <a:ext cx="487387" cy="132140"/>
            <a:chOff x="2511590" y="55057"/>
            <a:chExt cx="487387" cy="132140"/>
          </a:xfrm>
        </p:grpSpPr>
        <p:sp>
          <p:nvSpPr>
            <p:cNvPr id="95" name="Freeform 94"/>
            <p:cNvSpPr/>
            <p:nvPr/>
          </p:nvSpPr>
          <p:spPr>
            <a:xfrm>
              <a:off x="2522601" y="88092"/>
              <a:ext cx="44047" cy="66070"/>
            </a:xfrm>
            <a:custGeom>
              <a:avLst/>
              <a:gdLst/>
              <a:ahLst/>
              <a:cxnLst/>
              <a:rect l="0" t="0" r="0" b="0"/>
              <a:pathLst>
                <a:path w="44047" h="66070">
                  <a:moveTo>
                    <a:pt x="0" y="0"/>
                  </a:moveTo>
                  <a:lnTo>
                    <a:pt x="11692" y="17537"/>
                  </a:lnTo>
                  <a:lnTo>
                    <a:pt x="17583" y="25150"/>
                  </a:lnTo>
                  <a:lnTo>
                    <a:pt x="23957" y="32672"/>
                  </a:lnTo>
                  <a:lnTo>
                    <a:pt x="44046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511590" y="66069"/>
              <a:ext cx="66070" cy="99105"/>
            </a:xfrm>
            <a:custGeom>
              <a:avLst/>
              <a:gdLst/>
              <a:ahLst/>
              <a:cxnLst/>
              <a:rect l="0" t="0" r="0" b="0"/>
              <a:pathLst>
                <a:path w="66070" h="99105">
                  <a:moveTo>
                    <a:pt x="66069" y="0"/>
                  </a:moveTo>
                  <a:lnTo>
                    <a:pt x="35416" y="45980"/>
                  </a:lnTo>
                  <a:lnTo>
                    <a:pt x="28505" y="55123"/>
                  </a:lnTo>
                  <a:lnTo>
                    <a:pt x="21450" y="63666"/>
                  </a:lnTo>
                  <a:lnTo>
                    <a:pt x="0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879639" y="55057"/>
              <a:ext cx="119338" cy="132140"/>
            </a:xfrm>
            <a:custGeom>
              <a:avLst/>
              <a:gdLst/>
              <a:ahLst/>
              <a:cxnLst/>
              <a:rect l="0" t="0" r="0" b="0"/>
              <a:pathLst>
                <a:path w="119338" h="132140">
                  <a:moveTo>
                    <a:pt x="6344" y="0"/>
                  </a:moveTo>
                  <a:lnTo>
                    <a:pt x="498" y="17537"/>
                  </a:lnTo>
                  <a:lnTo>
                    <a:pt x="0" y="26374"/>
                  </a:lnTo>
                  <a:lnTo>
                    <a:pt x="891" y="35935"/>
                  </a:lnTo>
                  <a:lnTo>
                    <a:pt x="2709" y="45980"/>
                  </a:lnTo>
                  <a:lnTo>
                    <a:pt x="8814" y="51453"/>
                  </a:lnTo>
                  <a:lnTo>
                    <a:pt x="17779" y="53878"/>
                  </a:lnTo>
                  <a:lnTo>
                    <a:pt x="28649" y="54272"/>
                  </a:lnTo>
                  <a:lnTo>
                    <a:pt x="39567" y="52087"/>
                  </a:lnTo>
                  <a:lnTo>
                    <a:pt x="50516" y="48183"/>
                  </a:lnTo>
                  <a:lnTo>
                    <a:pt x="61485" y="43134"/>
                  </a:lnTo>
                  <a:lnTo>
                    <a:pt x="70022" y="36097"/>
                  </a:lnTo>
                  <a:lnTo>
                    <a:pt x="76937" y="27735"/>
                  </a:lnTo>
                  <a:lnTo>
                    <a:pt x="82770" y="18490"/>
                  </a:lnTo>
                  <a:lnTo>
                    <a:pt x="86659" y="17221"/>
                  </a:lnTo>
                  <a:lnTo>
                    <a:pt x="89251" y="21269"/>
                  </a:lnTo>
                  <a:lnTo>
                    <a:pt x="90980" y="28861"/>
                  </a:lnTo>
                  <a:lnTo>
                    <a:pt x="94579" y="37594"/>
                  </a:lnTo>
                  <a:lnTo>
                    <a:pt x="99425" y="47086"/>
                  </a:lnTo>
                  <a:lnTo>
                    <a:pt x="105103" y="57084"/>
                  </a:lnTo>
                  <a:lnTo>
                    <a:pt x="110112" y="67420"/>
                  </a:lnTo>
                  <a:lnTo>
                    <a:pt x="114675" y="77982"/>
                  </a:lnTo>
                  <a:lnTo>
                    <a:pt x="118940" y="88693"/>
                  </a:lnTo>
                  <a:lnTo>
                    <a:pt x="119337" y="98281"/>
                  </a:lnTo>
                  <a:lnTo>
                    <a:pt x="117154" y="107120"/>
                  </a:lnTo>
                  <a:lnTo>
                    <a:pt x="72413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921523" y="99104"/>
            <a:ext cx="2102756" cy="428172"/>
            <a:chOff x="3921523" y="99104"/>
            <a:chExt cx="2102756" cy="428172"/>
          </a:xfrm>
        </p:grpSpPr>
        <p:sp>
          <p:nvSpPr>
            <p:cNvPr id="99" name="Freeform 98"/>
            <p:cNvSpPr/>
            <p:nvPr/>
          </p:nvSpPr>
          <p:spPr>
            <a:xfrm>
              <a:off x="3921523" y="154161"/>
              <a:ext cx="10559" cy="220233"/>
            </a:xfrm>
            <a:custGeom>
              <a:avLst/>
              <a:gdLst/>
              <a:ahLst/>
              <a:cxnLst/>
              <a:rect l="0" t="0" r="0" b="0"/>
              <a:pathLst>
                <a:path w="10559" h="220233">
                  <a:moveTo>
                    <a:pt x="10558" y="0"/>
                  </a:moveTo>
                  <a:lnTo>
                    <a:pt x="4712" y="17537"/>
                  </a:lnTo>
                  <a:lnTo>
                    <a:pt x="2990" y="28821"/>
                  </a:lnTo>
                  <a:lnTo>
                    <a:pt x="1842" y="42461"/>
                  </a:lnTo>
                  <a:lnTo>
                    <a:pt x="1077" y="57671"/>
                  </a:lnTo>
                  <a:lnTo>
                    <a:pt x="227" y="87623"/>
                  </a:lnTo>
                  <a:lnTo>
                    <a:pt x="0" y="102462"/>
                  </a:lnTo>
                  <a:lnTo>
                    <a:pt x="1072" y="116025"/>
                  </a:lnTo>
                  <a:lnTo>
                    <a:pt x="3011" y="128737"/>
                  </a:lnTo>
                  <a:lnTo>
                    <a:pt x="5527" y="140883"/>
                  </a:lnTo>
                  <a:lnTo>
                    <a:pt x="7204" y="153874"/>
                  </a:lnTo>
                  <a:lnTo>
                    <a:pt x="8322" y="167428"/>
                  </a:lnTo>
                  <a:lnTo>
                    <a:pt x="10558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141301" y="242254"/>
              <a:ext cx="176186" cy="11012"/>
            </a:xfrm>
            <a:custGeom>
              <a:avLst/>
              <a:gdLst/>
              <a:ahLst/>
              <a:cxnLst/>
              <a:rect l="0" t="0" r="0" b="0"/>
              <a:pathLst>
                <a:path w="176186" h="11012">
                  <a:moveTo>
                    <a:pt x="0" y="11011"/>
                  </a:moveTo>
                  <a:lnTo>
                    <a:pt x="23382" y="5166"/>
                  </a:lnTo>
                  <a:lnTo>
                    <a:pt x="36388" y="3444"/>
                  </a:lnTo>
                  <a:lnTo>
                    <a:pt x="51176" y="2296"/>
                  </a:lnTo>
                  <a:lnTo>
                    <a:pt x="67151" y="1530"/>
                  </a:lnTo>
                  <a:lnTo>
                    <a:pt x="97954" y="680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163324" y="330346"/>
              <a:ext cx="143151" cy="1"/>
            </a:xfrm>
            <a:custGeom>
              <a:avLst/>
              <a:gdLst/>
              <a:ahLst/>
              <a:cxnLst/>
              <a:rect l="0" t="0" r="0" b="0"/>
              <a:pathLst>
                <a:path w="143151" h="1">
                  <a:moveTo>
                    <a:pt x="0" y="0"/>
                  </a:move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581763" y="198208"/>
              <a:ext cx="88094" cy="11012"/>
            </a:xfrm>
            <a:custGeom>
              <a:avLst/>
              <a:gdLst/>
              <a:ahLst/>
              <a:cxnLst/>
              <a:rect l="0" t="0" r="0" b="0"/>
              <a:pathLst>
                <a:path w="88094" h="11012">
                  <a:moveTo>
                    <a:pt x="0" y="11011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8" y="2296"/>
                  </a:ln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757948" y="139993"/>
              <a:ext cx="157422" cy="232191"/>
            </a:xfrm>
            <a:custGeom>
              <a:avLst/>
              <a:gdLst/>
              <a:ahLst/>
              <a:cxnLst/>
              <a:rect l="0" t="0" r="0" b="0"/>
              <a:pathLst>
                <a:path w="157422" h="232191">
                  <a:moveTo>
                    <a:pt x="33035" y="14168"/>
                  </a:moveTo>
                  <a:lnTo>
                    <a:pt x="50572" y="2477"/>
                  </a:lnTo>
                  <a:lnTo>
                    <a:pt x="59408" y="257"/>
                  </a:lnTo>
                  <a:lnTo>
                    <a:pt x="68970" y="0"/>
                  </a:lnTo>
                  <a:lnTo>
                    <a:pt x="79014" y="1052"/>
                  </a:lnTo>
                  <a:lnTo>
                    <a:pt x="86934" y="5424"/>
                  </a:lnTo>
                  <a:lnTo>
                    <a:pt x="93438" y="12009"/>
                  </a:lnTo>
                  <a:lnTo>
                    <a:pt x="98997" y="20070"/>
                  </a:lnTo>
                  <a:lnTo>
                    <a:pt x="100256" y="27891"/>
                  </a:lnTo>
                  <a:lnTo>
                    <a:pt x="98649" y="35552"/>
                  </a:lnTo>
                  <a:lnTo>
                    <a:pt x="95130" y="43106"/>
                  </a:lnTo>
                  <a:lnTo>
                    <a:pt x="89114" y="50589"/>
                  </a:lnTo>
                  <a:lnTo>
                    <a:pt x="81432" y="58025"/>
                  </a:lnTo>
                  <a:lnTo>
                    <a:pt x="72641" y="65429"/>
                  </a:lnTo>
                  <a:lnTo>
                    <a:pt x="63109" y="71589"/>
                  </a:lnTo>
                  <a:lnTo>
                    <a:pt x="53085" y="76919"/>
                  </a:lnTo>
                  <a:lnTo>
                    <a:pt x="42731" y="81696"/>
                  </a:lnTo>
                  <a:lnTo>
                    <a:pt x="40723" y="84880"/>
                  </a:lnTo>
                  <a:lnTo>
                    <a:pt x="44277" y="87003"/>
                  </a:lnTo>
                  <a:lnTo>
                    <a:pt x="51541" y="88419"/>
                  </a:lnTo>
                  <a:lnTo>
                    <a:pt x="60055" y="88139"/>
                  </a:lnTo>
                  <a:lnTo>
                    <a:pt x="69401" y="86729"/>
                  </a:lnTo>
                  <a:lnTo>
                    <a:pt x="79302" y="84565"/>
                  </a:lnTo>
                  <a:lnTo>
                    <a:pt x="89573" y="84346"/>
                  </a:lnTo>
                  <a:lnTo>
                    <a:pt x="100091" y="85424"/>
                  </a:lnTo>
                  <a:lnTo>
                    <a:pt x="110774" y="87365"/>
                  </a:lnTo>
                  <a:lnTo>
                    <a:pt x="120342" y="91107"/>
                  </a:lnTo>
                  <a:lnTo>
                    <a:pt x="129169" y="96049"/>
                  </a:lnTo>
                  <a:lnTo>
                    <a:pt x="137500" y="101790"/>
                  </a:lnTo>
                  <a:lnTo>
                    <a:pt x="144277" y="109288"/>
                  </a:lnTo>
                  <a:lnTo>
                    <a:pt x="150019" y="117957"/>
                  </a:lnTo>
                  <a:lnTo>
                    <a:pt x="155071" y="127407"/>
                  </a:lnTo>
                  <a:lnTo>
                    <a:pt x="157215" y="137378"/>
                  </a:lnTo>
                  <a:lnTo>
                    <a:pt x="157421" y="147695"/>
                  </a:lnTo>
                  <a:lnTo>
                    <a:pt x="156334" y="158244"/>
                  </a:lnTo>
                  <a:lnTo>
                    <a:pt x="153163" y="168947"/>
                  </a:lnTo>
                  <a:lnTo>
                    <a:pt x="148602" y="179753"/>
                  </a:lnTo>
                  <a:lnTo>
                    <a:pt x="143115" y="190628"/>
                  </a:lnTo>
                  <a:lnTo>
                    <a:pt x="134562" y="200324"/>
                  </a:lnTo>
                  <a:lnTo>
                    <a:pt x="123966" y="209236"/>
                  </a:lnTo>
                  <a:lnTo>
                    <a:pt x="112009" y="217624"/>
                  </a:lnTo>
                  <a:lnTo>
                    <a:pt x="99143" y="223216"/>
                  </a:lnTo>
                  <a:lnTo>
                    <a:pt x="85671" y="226944"/>
                  </a:lnTo>
                  <a:lnTo>
                    <a:pt x="71796" y="229429"/>
                  </a:lnTo>
                  <a:lnTo>
                    <a:pt x="57652" y="231086"/>
                  </a:lnTo>
                  <a:lnTo>
                    <a:pt x="43329" y="232190"/>
                  </a:lnTo>
                  <a:lnTo>
                    <a:pt x="0" y="2233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067488" y="132138"/>
              <a:ext cx="64854" cy="253267"/>
            </a:xfrm>
            <a:custGeom>
              <a:avLst/>
              <a:gdLst/>
              <a:ahLst/>
              <a:cxnLst/>
              <a:rect l="0" t="0" r="0" b="0"/>
              <a:pathLst>
                <a:path w="64854" h="253267">
                  <a:moveTo>
                    <a:pt x="53842" y="0"/>
                  </a:moveTo>
                  <a:lnTo>
                    <a:pt x="47996" y="17537"/>
                  </a:lnTo>
                  <a:lnTo>
                    <a:pt x="43827" y="26374"/>
                  </a:lnTo>
                  <a:lnTo>
                    <a:pt x="38601" y="35935"/>
                  </a:lnTo>
                  <a:lnTo>
                    <a:pt x="32670" y="45980"/>
                  </a:lnTo>
                  <a:lnTo>
                    <a:pt x="19554" y="66929"/>
                  </a:lnTo>
                  <a:lnTo>
                    <a:pt x="12631" y="77654"/>
                  </a:lnTo>
                  <a:lnTo>
                    <a:pt x="8015" y="89698"/>
                  </a:lnTo>
                  <a:lnTo>
                    <a:pt x="4938" y="102622"/>
                  </a:lnTo>
                  <a:lnTo>
                    <a:pt x="2887" y="116131"/>
                  </a:lnTo>
                  <a:lnTo>
                    <a:pt x="1519" y="130032"/>
                  </a:lnTo>
                  <a:lnTo>
                    <a:pt x="608" y="144193"/>
                  </a:lnTo>
                  <a:lnTo>
                    <a:pt x="0" y="158527"/>
                  </a:lnTo>
                  <a:lnTo>
                    <a:pt x="2042" y="171754"/>
                  </a:lnTo>
                  <a:lnTo>
                    <a:pt x="5850" y="184243"/>
                  </a:lnTo>
                  <a:lnTo>
                    <a:pt x="10836" y="196239"/>
                  </a:lnTo>
                  <a:lnTo>
                    <a:pt x="16607" y="206684"/>
                  </a:lnTo>
                  <a:lnTo>
                    <a:pt x="22900" y="216094"/>
                  </a:lnTo>
                  <a:lnTo>
                    <a:pt x="64853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200848" y="176184"/>
              <a:ext cx="132096" cy="139580"/>
            </a:xfrm>
            <a:custGeom>
              <a:avLst/>
              <a:gdLst/>
              <a:ahLst/>
              <a:cxnLst/>
              <a:rect l="0" t="0" r="0" b="0"/>
              <a:pathLst>
                <a:path w="132096" h="139580">
                  <a:moveTo>
                    <a:pt x="30597" y="0"/>
                  </a:moveTo>
                  <a:lnTo>
                    <a:pt x="18906" y="11692"/>
                  </a:lnTo>
                  <a:lnTo>
                    <a:pt x="14239" y="18806"/>
                  </a:lnTo>
                  <a:lnTo>
                    <a:pt x="9903" y="27220"/>
                  </a:lnTo>
                  <a:lnTo>
                    <a:pt x="5790" y="36499"/>
                  </a:lnTo>
                  <a:lnTo>
                    <a:pt x="3047" y="47580"/>
                  </a:lnTo>
                  <a:lnTo>
                    <a:pt x="1219" y="59861"/>
                  </a:lnTo>
                  <a:lnTo>
                    <a:pt x="0" y="72942"/>
                  </a:lnTo>
                  <a:lnTo>
                    <a:pt x="1635" y="85333"/>
                  </a:lnTo>
                  <a:lnTo>
                    <a:pt x="5171" y="97265"/>
                  </a:lnTo>
                  <a:lnTo>
                    <a:pt x="9976" y="108890"/>
                  </a:lnTo>
                  <a:lnTo>
                    <a:pt x="16850" y="117863"/>
                  </a:lnTo>
                  <a:lnTo>
                    <a:pt x="25103" y="125069"/>
                  </a:lnTo>
                  <a:lnTo>
                    <a:pt x="34275" y="131096"/>
                  </a:lnTo>
                  <a:lnTo>
                    <a:pt x="45284" y="135114"/>
                  </a:lnTo>
                  <a:lnTo>
                    <a:pt x="57518" y="137793"/>
                  </a:lnTo>
                  <a:lnTo>
                    <a:pt x="70567" y="139579"/>
                  </a:lnTo>
                  <a:lnTo>
                    <a:pt x="82938" y="138323"/>
                  </a:lnTo>
                  <a:lnTo>
                    <a:pt x="94855" y="135038"/>
                  </a:lnTo>
                  <a:lnTo>
                    <a:pt x="106471" y="130401"/>
                  </a:lnTo>
                  <a:lnTo>
                    <a:pt x="115437" y="123639"/>
                  </a:lnTo>
                  <a:lnTo>
                    <a:pt x="122639" y="115461"/>
                  </a:lnTo>
                  <a:lnTo>
                    <a:pt x="128664" y="106338"/>
                  </a:lnTo>
                  <a:lnTo>
                    <a:pt x="131457" y="95363"/>
                  </a:lnTo>
                  <a:lnTo>
                    <a:pt x="132095" y="83151"/>
                  </a:lnTo>
                  <a:lnTo>
                    <a:pt x="131297" y="70116"/>
                  </a:lnTo>
                  <a:lnTo>
                    <a:pt x="128318" y="58980"/>
                  </a:lnTo>
                  <a:lnTo>
                    <a:pt x="123885" y="49108"/>
                  </a:lnTo>
                  <a:lnTo>
                    <a:pt x="118483" y="40080"/>
                  </a:lnTo>
                  <a:lnTo>
                    <a:pt x="109987" y="31614"/>
                  </a:lnTo>
                  <a:lnTo>
                    <a:pt x="99430" y="23523"/>
                  </a:lnTo>
                  <a:lnTo>
                    <a:pt x="87497" y="15682"/>
                  </a:lnTo>
                  <a:lnTo>
                    <a:pt x="75872" y="11679"/>
                  </a:lnTo>
                  <a:lnTo>
                    <a:pt x="64451" y="10233"/>
                  </a:lnTo>
                  <a:lnTo>
                    <a:pt x="30597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429653" y="110115"/>
              <a:ext cx="116985" cy="264279"/>
            </a:xfrm>
            <a:custGeom>
              <a:avLst/>
              <a:gdLst/>
              <a:ahLst/>
              <a:cxnLst/>
              <a:rect l="0" t="0" r="0" b="0"/>
              <a:pathLst>
                <a:path w="116985" h="264279">
                  <a:moveTo>
                    <a:pt x="0" y="0"/>
                  </a:moveTo>
                  <a:lnTo>
                    <a:pt x="11691" y="11691"/>
                  </a:lnTo>
                  <a:lnTo>
                    <a:pt x="18806" y="17582"/>
                  </a:lnTo>
                  <a:lnTo>
                    <a:pt x="27220" y="23957"/>
                  </a:lnTo>
                  <a:lnTo>
                    <a:pt x="36499" y="30653"/>
                  </a:lnTo>
                  <a:lnTo>
                    <a:pt x="45132" y="37565"/>
                  </a:lnTo>
                  <a:lnTo>
                    <a:pt x="53335" y="44619"/>
                  </a:lnTo>
                  <a:lnTo>
                    <a:pt x="61250" y="51769"/>
                  </a:lnTo>
                  <a:lnTo>
                    <a:pt x="68974" y="60207"/>
                  </a:lnTo>
                  <a:lnTo>
                    <a:pt x="76570" y="69502"/>
                  </a:lnTo>
                  <a:lnTo>
                    <a:pt x="84082" y="79369"/>
                  </a:lnTo>
                  <a:lnTo>
                    <a:pt x="98953" y="100121"/>
                  </a:lnTo>
                  <a:lnTo>
                    <a:pt x="106345" y="110794"/>
                  </a:lnTo>
                  <a:lnTo>
                    <a:pt x="111272" y="122803"/>
                  </a:lnTo>
                  <a:lnTo>
                    <a:pt x="114557" y="135703"/>
                  </a:lnTo>
                  <a:lnTo>
                    <a:pt x="116747" y="149197"/>
                  </a:lnTo>
                  <a:lnTo>
                    <a:pt x="116984" y="163087"/>
                  </a:lnTo>
                  <a:lnTo>
                    <a:pt x="115918" y="177241"/>
                  </a:lnTo>
                  <a:lnTo>
                    <a:pt x="113984" y="191571"/>
                  </a:lnTo>
                  <a:lnTo>
                    <a:pt x="110248" y="203572"/>
                  </a:lnTo>
                  <a:lnTo>
                    <a:pt x="105310" y="214019"/>
                  </a:lnTo>
                  <a:lnTo>
                    <a:pt x="99571" y="223431"/>
                  </a:lnTo>
                  <a:lnTo>
                    <a:pt x="93298" y="232152"/>
                  </a:lnTo>
                  <a:lnTo>
                    <a:pt x="86669" y="240414"/>
                  </a:lnTo>
                  <a:lnTo>
                    <a:pt x="66070" y="2642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726965" y="176184"/>
              <a:ext cx="11013" cy="143152"/>
            </a:xfrm>
            <a:custGeom>
              <a:avLst/>
              <a:gdLst/>
              <a:ahLst/>
              <a:cxnLst/>
              <a:rect l="0" t="0" r="0" b="0"/>
              <a:pathLst>
                <a:path w="11013" h="143152">
                  <a:moveTo>
                    <a:pt x="0" y="0"/>
                  </a:moveTo>
                  <a:lnTo>
                    <a:pt x="0" y="89239"/>
                  </a:lnTo>
                  <a:lnTo>
                    <a:pt x="11012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671908" y="231242"/>
              <a:ext cx="143151" cy="11013"/>
            </a:xfrm>
            <a:custGeom>
              <a:avLst/>
              <a:gdLst/>
              <a:ahLst/>
              <a:cxnLst/>
              <a:rect l="0" t="0" r="0" b="0"/>
              <a:pathLst>
                <a:path w="143151" h="11013">
                  <a:moveTo>
                    <a:pt x="0" y="11012"/>
                  </a:moveTo>
                  <a:lnTo>
                    <a:pt x="17536" y="5166"/>
                  </a:lnTo>
                  <a:lnTo>
                    <a:pt x="28820" y="3444"/>
                  </a:lnTo>
                  <a:lnTo>
                    <a:pt x="42460" y="2296"/>
                  </a:lnTo>
                  <a:lnTo>
                    <a:pt x="57671" y="1531"/>
                  </a:lnTo>
                  <a:lnTo>
                    <a:pt x="87623" y="681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002428" y="99104"/>
              <a:ext cx="21851" cy="275290"/>
            </a:xfrm>
            <a:custGeom>
              <a:avLst/>
              <a:gdLst/>
              <a:ahLst/>
              <a:cxnLst/>
              <a:rect l="0" t="0" r="0" b="0"/>
              <a:pathLst>
                <a:path w="21851" h="275290">
                  <a:moveTo>
                    <a:pt x="21850" y="0"/>
                  </a:moveTo>
                  <a:lnTo>
                    <a:pt x="16004" y="23382"/>
                  </a:lnTo>
                  <a:lnTo>
                    <a:pt x="9872" y="51175"/>
                  </a:lnTo>
                  <a:lnTo>
                    <a:pt x="6523" y="67151"/>
                  </a:lnTo>
                  <a:lnTo>
                    <a:pt x="4291" y="83920"/>
                  </a:lnTo>
                  <a:lnTo>
                    <a:pt x="2803" y="101216"/>
                  </a:lnTo>
                  <a:lnTo>
                    <a:pt x="1811" y="118865"/>
                  </a:lnTo>
                  <a:lnTo>
                    <a:pt x="708" y="151525"/>
                  </a:lnTo>
                  <a:lnTo>
                    <a:pt x="0" y="212369"/>
                  </a:lnTo>
                  <a:lnTo>
                    <a:pt x="1166" y="226001"/>
                  </a:lnTo>
                  <a:lnTo>
                    <a:pt x="3167" y="238760"/>
                  </a:lnTo>
                  <a:lnTo>
                    <a:pt x="2185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471647" y="110115"/>
              <a:ext cx="1112169" cy="275290"/>
            </a:xfrm>
            <a:custGeom>
              <a:avLst/>
              <a:gdLst/>
              <a:ahLst/>
              <a:cxnLst/>
              <a:rect l="0" t="0" r="0" b="0"/>
              <a:pathLst>
                <a:path w="1112169" h="275290">
                  <a:moveTo>
                    <a:pt x="0" y="0"/>
                  </a:moveTo>
                  <a:lnTo>
                    <a:pt x="45980" y="15327"/>
                  </a:lnTo>
                  <a:lnTo>
                    <a:pt x="70192" y="22310"/>
                  </a:lnTo>
                  <a:lnTo>
                    <a:pt x="125613" y="36762"/>
                  </a:lnTo>
                  <a:lnTo>
                    <a:pt x="143694" y="40414"/>
                  </a:lnTo>
                  <a:lnTo>
                    <a:pt x="186623" y="47734"/>
                  </a:lnTo>
                  <a:lnTo>
                    <a:pt x="258942" y="58733"/>
                  </a:lnTo>
                  <a:lnTo>
                    <a:pt x="280297" y="62402"/>
                  </a:lnTo>
                  <a:lnTo>
                    <a:pt x="299427" y="66072"/>
                  </a:lnTo>
                  <a:lnTo>
                    <a:pt x="333734" y="73412"/>
                  </a:lnTo>
                  <a:lnTo>
                    <a:pt x="381786" y="84422"/>
                  </a:lnTo>
                  <a:lnTo>
                    <a:pt x="433002" y="95434"/>
                  </a:lnTo>
                  <a:lnTo>
                    <a:pt x="480939" y="106445"/>
                  </a:lnTo>
                  <a:lnTo>
                    <a:pt x="532120" y="117457"/>
                  </a:lnTo>
                  <a:lnTo>
                    <a:pt x="580047" y="128468"/>
                  </a:lnTo>
                  <a:lnTo>
                    <a:pt x="614656" y="135809"/>
                  </a:lnTo>
                  <a:lnTo>
                    <a:pt x="631225" y="140703"/>
                  </a:lnTo>
                  <a:lnTo>
                    <a:pt x="647166" y="146413"/>
                  </a:lnTo>
                  <a:lnTo>
                    <a:pt x="662687" y="152667"/>
                  </a:lnTo>
                  <a:lnTo>
                    <a:pt x="679152" y="158059"/>
                  </a:lnTo>
                  <a:lnTo>
                    <a:pt x="696246" y="162878"/>
                  </a:lnTo>
                  <a:lnTo>
                    <a:pt x="807018" y="190733"/>
                  </a:lnTo>
                  <a:lnTo>
                    <a:pt x="833396" y="198148"/>
                  </a:lnTo>
                  <a:lnTo>
                    <a:pt x="858578" y="205523"/>
                  </a:lnTo>
                  <a:lnTo>
                    <a:pt x="899046" y="216553"/>
                  </a:lnTo>
                  <a:lnTo>
                    <a:pt x="923237" y="223898"/>
                  </a:lnTo>
                  <a:lnTo>
                    <a:pt x="957492" y="234912"/>
                  </a:lnTo>
                  <a:lnTo>
                    <a:pt x="986326" y="242254"/>
                  </a:lnTo>
                  <a:lnTo>
                    <a:pt x="1017086" y="249595"/>
                  </a:lnTo>
                  <a:lnTo>
                    <a:pt x="1042993" y="256936"/>
                  </a:lnTo>
                  <a:lnTo>
                    <a:pt x="1078213" y="267948"/>
                  </a:lnTo>
                  <a:lnTo>
                    <a:pt x="1112168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913079" y="412141"/>
              <a:ext cx="196782" cy="115135"/>
            </a:xfrm>
            <a:custGeom>
              <a:avLst/>
              <a:gdLst/>
              <a:ahLst/>
              <a:cxnLst/>
              <a:rect l="0" t="0" r="0" b="0"/>
              <a:pathLst>
                <a:path w="196782" h="115135">
                  <a:moveTo>
                    <a:pt x="54089" y="28321"/>
                  </a:moveTo>
                  <a:lnTo>
                    <a:pt x="2320" y="80090"/>
                  </a:lnTo>
                  <a:lnTo>
                    <a:pt x="0" y="87304"/>
                  </a:lnTo>
                  <a:lnTo>
                    <a:pt x="900" y="94560"/>
                  </a:lnTo>
                  <a:lnTo>
                    <a:pt x="3948" y="101845"/>
                  </a:lnTo>
                  <a:lnTo>
                    <a:pt x="10873" y="106701"/>
                  </a:lnTo>
                  <a:lnTo>
                    <a:pt x="20385" y="109938"/>
                  </a:lnTo>
                  <a:lnTo>
                    <a:pt x="31619" y="112097"/>
                  </a:lnTo>
                  <a:lnTo>
                    <a:pt x="44004" y="113536"/>
                  </a:lnTo>
                  <a:lnTo>
                    <a:pt x="57153" y="114495"/>
                  </a:lnTo>
                  <a:lnTo>
                    <a:pt x="70814" y="115134"/>
                  </a:lnTo>
                  <a:lnTo>
                    <a:pt x="84815" y="114337"/>
                  </a:lnTo>
                  <a:lnTo>
                    <a:pt x="99043" y="112582"/>
                  </a:lnTo>
                  <a:lnTo>
                    <a:pt x="113423" y="110189"/>
                  </a:lnTo>
                  <a:lnTo>
                    <a:pt x="127903" y="106146"/>
                  </a:lnTo>
                  <a:lnTo>
                    <a:pt x="142450" y="101004"/>
                  </a:lnTo>
                  <a:lnTo>
                    <a:pt x="157043" y="95129"/>
                  </a:lnTo>
                  <a:lnTo>
                    <a:pt x="169218" y="88765"/>
                  </a:lnTo>
                  <a:lnTo>
                    <a:pt x="179782" y="82076"/>
                  </a:lnTo>
                  <a:lnTo>
                    <a:pt x="189271" y="75169"/>
                  </a:lnTo>
                  <a:lnTo>
                    <a:pt x="194374" y="65671"/>
                  </a:lnTo>
                  <a:lnTo>
                    <a:pt x="196553" y="54444"/>
                  </a:lnTo>
                  <a:lnTo>
                    <a:pt x="196781" y="42066"/>
                  </a:lnTo>
                  <a:lnTo>
                    <a:pt x="193263" y="31367"/>
                  </a:lnTo>
                  <a:lnTo>
                    <a:pt x="187248" y="21787"/>
                  </a:lnTo>
                  <a:lnTo>
                    <a:pt x="179567" y="12953"/>
                  </a:lnTo>
                  <a:lnTo>
                    <a:pt x="168328" y="7064"/>
                  </a:lnTo>
                  <a:lnTo>
                    <a:pt x="154719" y="3138"/>
                  </a:lnTo>
                  <a:lnTo>
                    <a:pt x="139528" y="521"/>
                  </a:lnTo>
                  <a:lnTo>
                    <a:pt x="123283" y="0"/>
                  </a:lnTo>
                  <a:lnTo>
                    <a:pt x="106336" y="875"/>
                  </a:lnTo>
                  <a:lnTo>
                    <a:pt x="43077" y="62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6939902" y="66069"/>
            <a:ext cx="1308712" cy="363382"/>
            <a:chOff x="6939902" y="66069"/>
            <a:chExt cx="1308712" cy="363382"/>
          </a:xfrm>
        </p:grpSpPr>
        <p:sp>
          <p:nvSpPr>
            <p:cNvPr id="113" name="Freeform 112"/>
            <p:cNvSpPr/>
            <p:nvPr/>
          </p:nvSpPr>
          <p:spPr>
            <a:xfrm>
              <a:off x="6939902" y="198208"/>
              <a:ext cx="20360" cy="220232"/>
            </a:xfrm>
            <a:custGeom>
              <a:avLst/>
              <a:gdLst/>
              <a:ahLst/>
              <a:cxnLst/>
              <a:rect l="0" t="0" r="0" b="0"/>
              <a:pathLst>
                <a:path w="20360" h="220232">
                  <a:moveTo>
                    <a:pt x="20359" y="0"/>
                  </a:moveTo>
                  <a:lnTo>
                    <a:pt x="14513" y="17537"/>
                  </a:lnTo>
                  <a:lnTo>
                    <a:pt x="12791" y="28820"/>
                  </a:lnTo>
                  <a:lnTo>
                    <a:pt x="11643" y="42460"/>
                  </a:lnTo>
                  <a:lnTo>
                    <a:pt x="10878" y="57671"/>
                  </a:lnTo>
                  <a:lnTo>
                    <a:pt x="9144" y="72705"/>
                  </a:lnTo>
                  <a:lnTo>
                    <a:pt x="6765" y="87622"/>
                  </a:lnTo>
                  <a:lnTo>
                    <a:pt x="3955" y="102461"/>
                  </a:lnTo>
                  <a:lnTo>
                    <a:pt x="2082" y="117247"/>
                  </a:lnTo>
                  <a:lnTo>
                    <a:pt x="833" y="131999"/>
                  </a:lnTo>
                  <a:lnTo>
                    <a:pt x="0" y="146728"/>
                  </a:lnTo>
                  <a:lnTo>
                    <a:pt x="668" y="161441"/>
                  </a:lnTo>
                  <a:lnTo>
                    <a:pt x="2337" y="176143"/>
                  </a:lnTo>
                  <a:lnTo>
                    <a:pt x="9347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158469" y="275289"/>
              <a:ext cx="198209" cy="11012"/>
            </a:xfrm>
            <a:custGeom>
              <a:avLst/>
              <a:gdLst/>
              <a:ahLst/>
              <a:cxnLst/>
              <a:rect l="0" t="0" r="0" b="0"/>
              <a:pathLst>
                <a:path w="198209" h="11012">
                  <a:moveTo>
                    <a:pt x="0" y="0"/>
                  </a:moveTo>
                  <a:lnTo>
                    <a:pt x="23382" y="0"/>
                  </a:lnTo>
                  <a:lnTo>
                    <a:pt x="35164" y="1223"/>
                  </a:lnTo>
                  <a:lnTo>
                    <a:pt x="47912" y="3262"/>
                  </a:lnTo>
                  <a:lnTo>
                    <a:pt x="61305" y="5845"/>
                  </a:lnTo>
                  <a:lnTo>
                    <a:pt x="75129" y="7567"/>
                  </a:lnTo>
                  <a:lnTo>
                    <a:pt x="89238" y="8715"/>
                  </a:lnTo>
                  <a:lnTo>
                    <a:pt x="103538" y="9480"/>
                  </a:lnTo>
                  <a:lnTo>
                    <a:pt x="132478" y="10331"/>
                  </a:lnTo>
                  <a:lnTo>
                    <a:pt x="198208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169480" y="352369"/>
              <a:ext cx="165174" cy="11013"/>
            </a:xfrm>
            <a:custGeom>
              <a:avLst/>
              <a:gdLst/>
              <a:ahLst/>
              <a:cxnLst/>
              <a:rect l="0" t="0" r="0" b="0"/>
              <a:pathLst>
                <a:path w="165174" h="11013">
                  <a:moveTo>
                    <a:pt x="0" y="0"/>
                  </a:moveTo>
                  <a:lnTo>
                    <a:pt x="29227" y="5846"/>
                  </a:lnTo>
                  <a:lnTo>
                    <a:pt x="42732" y="7568"/>
                  </a:lnTo>
                  <a:lnTo>
                    <a:pt x="56629" y="8716"/>
                  </a:lnTo>
                  <a:lnTo>
                    <a:pt x="70787" y="9481"/>
                  </a:lnTo>
                  <a:lnTo>
                    <a:pt x="99570" y="10332"/>
                  </a:lnTo>
                  <a:lnTo>
                    <a:pt x="165173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637017" y="121127"/>
              <a:ext cx="26454" cy="308324"/>
            </a:xfrm>
            <a:custGeom>
              <a:avLst/>
              <a:gdLst/>
              <a:ahLst/>
              <a:cxnLst/>
              <a:rect l="0" t="0" r="0" b="0"/>
              <a:pathLst>
                <a:path w="26454" h="308324">
                  <a:moveTo>
                    <a:pt x="16972" y="0"/>
                  </a:moveTo>
                  <a:lnTo>
                    <a:pt x="16972" y="23382"/>
                  </a:lnTo>
                  <a:lnTo>
                    <a:pt x="18195" y="35164"/>
                  </a:lnTo>
                  <a:lnTo>
                    <a:pt x="20234" y="47913"/>
                  </a:lnTo>
                  <a:lnTo>
                    <a:pt x="22817" y="61306"/>
                  </a:lnTo>
                  <a:lnTo>
                    <a:pt x="24540" y="75129"/>
                  </a:lnTo>
                  <a:lnTo>
                    <a:pt x="25688" y="89238"/>
                  </a:lnTo>
                  <a:lnTo>
                    <a:pt x="26453" y="103538"/>
                  </a:lnTo>
                  <a:lnTo>
                    <a:pt x="25740" y="117966"/>
                  </a:lnTo>
                  <a:lnTo>
                    <a:pt x="24040" y="132478"/>
                  </a:lnTo>
                  <a:lnTo>
                    <a:pt x="21684" y="147047"/>
                  </a:lnTo>
                  <a:lnTo>
                    <a:pt x="18890" y="160430"/>
                  </a:lnTo>
                  <a:lnTo>
                    <a:pt x="15803" y="173023"/>
                  </a:lnTo>
                  <a:lnTo>
                    <a:pt x="12522" y="185088"/>
                  </a:lnTo>
                  <a:lnTo>
                    <a:pt x="10335" y="198026"/>
                  </a:lnTo>
                  <a:lnTo>
                    <a:pt x="8876" y="211545"/>
                  </a:lnTo>
                  <a:lnTo>
                    <a:pt x="7904" y="225452"/>
                  </a:lnTo>
                  <a:lnTo>
                    <a:pt x="6033" y="238394"/>
                  </a:lnTo>
                  <a:lnTo>
                    <a:pt x="3561" y="250692"/>
                  </a:lnTo>
                  <a:lnTo>
                    <a:pt x="691" y="262561"/>
                  </a:lnTo>
                  <a:lnTo>
                    <a:pt x="0" y="274145"/>
                  </a:lnTo>
                  <a:lnTo>
                    <a:pt x="764" y="285538"/>
                  </a:lnTo>
                  <a:lnTo>
                    <a:pt x="5960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006359" y="66069"/>
              <a:ext cx="242255" cy="263089"/>
            </a:xfrm>
            <a:custGeom>
              <a:avLst/>
              <a:gdLst/>
              <a:ahLst/>
              <a:cxnLst/>
              <a:rect l="0" t="0" r="0" b="0"/>
              <a:pathLst>
                <a:path w="242255" h="263089">
                  <a:moveTo>
                    <a:pt x="0" y="176185"/>
                  </a:moveTo>
                  <a:lnTo>
                    <a:pt x="5845" y="193722"/>
                  </a:lnTo>
                  <a:lnTo>
                    <a:pt x="10014" y="202558"/>
                  </a:lnTo>
                  <a:lnTo>
                    <a:pt x="15241" y="212120"/>
                  </a:lnTo>
                  <a:lnTo>
                    <a:pt x="21172" y="222165"/>
                  </a:lnTo>
                  <a:lnTo>
                    <a:pt x="34288" y="243113"/>
                  </a:lnTo>
                  <a:lnTo>
                    <a:pt x="41211" y="253839"/>
                  </a:lnTo>
                  <a:lnTo>
                    <a:pt x="49497" y="259765"/>
                  </a:lnTo>
                  <a:lnTo>
                    <a:pt x="58692" y="262493"/>
                  </a:lnTo>
                  <a:lnTo>
                    <a:pt x="68492" y="263088"/>
                  </a:lnTo>
                  <a:lnTo>
                    <a:pt x="77473" y="259814"/>
                  </a:lnTo>
                  <a:lnTo>
                    <a:pt x="85906" y="253961"/>
                  </a:lnTo>
                  <a:lnTo>
                    <a:pt x="93976" y="246388"/>
                  </a:lnTo>
                  <a:lnTo>
                    <a:pt x="100580" y="237669"/>
                  </a:lnTo>
                  <a:lnTo>
                    <a:pt x="106205" y="228186"/>
                  </a:lnTo>
                  <a:lnTo>
                    <a:pt x="111179" y="218193"/>
                  </a:lnTo>
                  <a:lnTo>
                    <a:pt x="115718" y="207861"/>
                  </a:lnTo>
                  <a:lnTo>
                    <a:pt x="119969" y="197302"/>
                  </a:lnTo>
                  <a:lnTo>
                    <a:pt x="124025" y="186593"/>
                  </a:lnTo>
                  <a:lnTo>
                    <a:pt x="129176" y="174559"/>
                  </a:lnTo>
                  <a:lnTo>
                    <a:pt x="141425" y="148137"/>
                  </a:lnTo>
                  <a:lnTo>
                    <a:pt x="162079" y="105747"/>
                  </a:lnTo>
                  <a:lnTo>
                    <a:pt x="169228" y="92521"/>
                  </a:lnTo>
                  <a:lnTo>
                    <a:pt x="176441" y="80033"/>
                  </a:lnTo>
                  <a:lnTo>
                    <a:pt x="183696" y="68038"/>
                  </a:lnTo>
                  <a:lnTo>
                    <a:pt x="190980" y="57593"/>
                  </a:lnTo>
                  <a:lnTo>
                    <a:pt x="198284" y="48184"/>
                  </a:lnTo>
                  <a:lnTo>
                    <a:pt x="205599" y="39463"/>
                  </a:lnTo>
                  <a:lnTo>
                    <a:pt x="212923" y="31203"/>
                  </a:lnTo>
                  <a:lnTo>
                    <a:pt x="24225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400" y="406400"/>
            <a:ext cx="850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The distance </a:t>
            </a:r>
            <a:r>
              <a:rPr lang="en-US" i="1" smtClean="0">
                <a:solidFill>
                  <a:srgbClr val="000000"/>
                </a:solidFill>
                <a:latin typeface="Arial - 24"/>
              </a:rPr>
              <a:t>d</a:t>
            </a:r>
            <a:r>
              <a:rPr lang="en-US" smtClean="0">
                <a:solidFill>
                  <a:srgbClr val="000000"/>
                </a:solidFill>
                <a:latin typeface="Arial - 24"/>
              </a:rPr>
              <a:t> (in miles) that a runner travels is given by the function d = 6t where </a:t>
            </a:r>
            <a:r>
              <a:rPr lang="en-US" i="1" smtClean="0">
                <a:solidFill>
                  <a:srgbClr val="000000"/>
                </a:solidFill>
                <a:latin typeface="Arial - 24"/>
              </a:rPr>
              <a:t>t</a:t>
            </a:r>
            <a:r>
              <a:rPr lang="en-US" smtClean="0">
                <a:solidFill>
                  <a:srgbClr val="000000"/>
                </a:solidFill>
                <a:latin typeface="Arial - 24"/>
              </a:rPr>
              <a:t> is the time (in hours) spent running.  The runner plans to go for a 1.5 hour run.  Graph the function and identify its domain and range. 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7391400" cy="283154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Which ordered pair is a solution of 6x + 3y = 18?</a:t>
            </a: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(-2, -10)</a:t>
            </a: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(-2, 10)</a:t>
            </a: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(2, 10)</a:t>
            </a: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(10, -2)</a:t>
            </a:r>
            <a:endParaRPr lang="en-US" sz="1900">
              <a:solidFill>
                <a:srgbClr val="000000"/>
              </a:solidFill>
              <a:latin typeface="Arial - 26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40520" y="991040"/>
            <a:ext cx="784038" cy="233721"/>
            <a:chOff x="540520" y="991040"/>
            <a:chExt cx="784038" cy="233721"/>
          </a:xfrm>
        </p:grpSpPr>
        <p:sp>
          <p:nvSpPr>
            <p:cNvPr id="3" name="Freeform 2"/>
            <p:cNvSpPr/>
            <p:nvPr/>
          </p:nvSpPr>
          <p:spPr>
            <a:xfrm>
              <a:off x="551532" y="1013063"/>
              <a:ext cx="154163" cy="110117"/>
            </a:xfrm>
            <a:custGeom>
              <a:avLst/>
              <a:gdLst/>
              <a:ahLst/>
              <a:cxnLst/>
              <a:rect l="0" t="0" r="0" b="0"/>
              <a:pathLst>
                <a:path w="154163" h="110117">
                  <a:moveTo>
                    <a:pt x="0" y="0"/>
                  </a:moveTo>
                  <a:lnTo>
                    <a:pt x="17537" y="5846"/>
                  </a:lnTo>
                  <a:lnTo>
                    <a:pt x="26373" y="10015"/>
                  </a:lnTo>
                  <a:lnTo>
                    <a:pt x="35935" y="15241"/>
                  </a:lnTo>
                  <a:lnTo>
                    <a:pt x="45980" y="21172"/>
                  </a:lnTo>
                  <a:lnTo>
                    <a:pt x="55123" y="28797"/>
                  </a:lnTo>
                  <a:lnTo>
                    <a:pt x="63666" y="37551"/>
                  </a:lnTo>
                  <a:lnTo>
                    <a:pt x="71808" y="47057"/>
                  </a:lnTo>
                  <a:lnTo>
                    <a:pt x="79683" y="55841"/>
                  </a:lnTo>
                  <a:lnTo>
                    <a:pt x="94959" y="72127"/>
                  </a:lnTo>
                  <a:lnTo>
                    <a:pt x="103681" y="79896"/>
                  </a:lnTo>
                  <a:lnTo>
                    <a:pt x="113167" y="87522"/>
                  </a:lnTo>
                  <a:lnTo>
                    <a:pt x="154162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540520" y="991040"/>
              <a:ext cx="154163" cy="143151"/>
            </a:xfrm>
            <a:custGeom>
              <a:avLst/>
              <a:gdLst/>
              <a:ahLst/>
              <a:cxnLst/>
              <a:rect l="0" t="0" r="0" b="0"/>
              <a:pathLst>
                <a:path w="154163" h="143151">
                  <a:moveTo>
                    <a:pt x="154162" y="0"/>
                  </a:moveTo>
                  <a:lnTo>
                    <a:pt x="136625" y="11691"/>
                  </a:lnTo>
                  <a:lnTo>
                    <a:pt x="129012" y="17582"/>
                  </a:lnTo>
                  <a:lnTo>
                    <a:pt x="121490" y="23957"/>
                  </a:lnTo>
                  <a:lnTo>
                    <a:pt x="114028" y="30653"/>
                  </a:lnTo>
                  <a:lnTo>
                    <a:pt x="105383" y="37564"/>
                  </a:lnTo>
                  <a:lnTo>
                    <a:pt x="95949" y="44619"/>
                  </a:lnTo>
                  <a:lnTo>
                    <a:pt x="85989" y="51769"/>
                  </a:lnTo>
                  <a:lnTo>
                    <a:pt x="76902" y="60206"/>
                  </a:lnTo>
                  <a:lnTo>
                    <a:pt x="68398" y="69502"/>
                  </a:lnTo>
                  <a:lnTo>
                    <a:pt x="60281" y="79369"/>
                  </a:lnTo>
                  <a:lnTo>
                    <a:pt x="52422" y="88394"/>
                  </a:lnTo>
                  <a:lnTo>
                    <a:pt x="44736" y="96858"/>
                  </a:lnTo>
                  <a:lnTo>
                    <a:pt x="29671" y="112788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139812" y="991040"/>
              <a:ext cx="184746" cy="233721"/>
            </a:xfrm>
            <a:custGeom>
              <a:avLst/>
              <a:gdLst/>
              <a:ahLst/>
              <a:cxnLst/>
              <a:rect l="0" t="0" r="0" b="0"/>
              <a:pathLst>
                <a:path w="184746" h="233721">
                  <a:moveTo>
                    <a:pt x="6344" y="0"/>
                  </a:moveTo>
                  <a:lnTo>
                    <a:pt x="499" y="17537"/>
                  </a:lnTo>
                  <a:lnTo>
                    <a:pt x="0" y="26373"/>
                  </a:lnTo>
                  <a:lnTo>
                    <a:pt x="891" y="35935"/>
                  </a:lnTo>
                  <a:lnTo>
                    <a:pt x="2709" y="45980"/>
                  </a:lnTo>
                  <a:lnTo>
                    <a:pt x="6368" y="55123"/>
                  </a:lnTo>
                  <a:lnTo>
                    <a:pt x="11254" y="63666"/>
                  </a:lnTo>
                  <a:lnTo>
                    <a:pt x="16958" y="71808"/>
                  </a:lnTo>
                  <a:lnTo>
                    <a:pt x="25655" y="77236"/>
                  </a:lnTo>
                  <a:lnTo>
                    <a:pt x="36347" y="80855"/>
                  </a:lnTo>
                  <a:lnTo>
                    <a:pt x="48369" y="83267"/>
                  </a:lnTo>
                  <a:lnTo>
                    <a:pt x="60055" y="83652"/>
                  </a:lnTo>
                  <a:lnTo>
                    <a:pt x="71515" y="82685"/>
                  </a:lnTo>
                  <a:lnTo>
                    <a:pt x="82826" y="80817"/>
                  </a:lnTo>
                  <a:lnTo>
                    <a:pt x="92814" y="77125"/>
                  </a:lnTo>
                  <a:lnTo>
                    <a:pt x="101919" y="72216"/>
                  </a:lnTo>
                  <a:lnTo>
                    <a:pt x="110437" y="66497"/>
                  </a:lnTo>
                  <a:lnTo>
                    <a:pt x="118562" y="60237"/>
                  </a:lnTo>
                  <a:lnTo>
                    <a:pt x="126426" y="53616"/>
                  </a:lnTo>
                  <a:lnTo>
                    <a:pt x="134115" y="46756"/>
                  </a:lnTo>
                  <a:lnTo>
                    <a:pt x="138018" y="38512"/>
                  </a:lnTo>
                  <a:lnTo>
                    <a:pt x="139397" y="29345"/>
                  </a:lnTo>
                  <a:lnTo>
                    <a:pt x="139092" y="19563"/>
                  </a:lnTo>
                  <a:lnTo>
                    <a:pt x="138889" y="17936"/>
                  </a:lnTo>
                  <a:lnTo>
                    <a:pt x="138754" y="21745"/>
                  </a:lnTo>
                  <a:lnTo>
                    <a:pt x="138663" y="29179"/>
                  </a:lnTo>
                  <a:lnTo>
                    <a:pt x="139827" y="37805"/>
                  </a:lnTo>
                  <a:lnTo>
                    <a:pt x="141826" y="47227"/>
                  </a:lnTo>
                  <a:lnTo>
                    <a:pt x="164372" y="136640"/>
                  </a:lnTo>
                  <a:lnTo>
                    <a:pt x="169201" y="149822"/>
                  </a:lnTo>
                  <a:lnTo>
                    <a:pt x="174867" y="162280"/>
                  </a:lnTo>
                  <a:lnTo>
                    <a:pt x="181092" y="174256"/>
                  </a:lnTo>
                  <a:lnTo>
                    <a:pt x="184018" y="185911"/>
                  </a:lnTo>
                  <a:lnTo>
                    <a:pt x="184745" y="197351"/>
                  </a:lnTo>
                  <a:lnTo>
                    <a:pt x="184007" y="208648"/>
                  </a:lnTo>
                  <a:lnTo>
                    <a:pt x="179844" y="217403"/>
                  </a:lnTo>
                  <a:lnTo>
                    <a:pt x="173398" y="224463"/>
                  </a:lnTo>
                  <a:lnTo>
                    <a:pt x="165430" y="230394"/>
                  </a:lnTo>
                  <a:lnTo>
                    <a:pt x="156448" y="233124"/>
                  </a:lnTo>
                  <a:lnTo>
                    <a:pt x="146789" y="233720"/>
                  </a:lnTo>
                  <a:lnTo>
                    <a:pt x="136679" y="232894"/>
                  </a:lnTo>
                  <a:lnTo>
                    <a:pt x="126269" y="231120"/>
                  </a:lnTo>
                  <a:lnTo>
                    <a:pt x="115658" y="228714"/>
                  </a:lnTo>
                  <a:lnTo>
                    <a:pt x="104914" y="225886"/>
                  </a:lnTo>
                  <a:lnTo>
                    <a:pt x="94080" y="222778"/>
                  </a:lnTo>
                  <a:lnTo>
                    <a:pt x="83188" y="219482"/>
                  </a:lnTo>
                  <a:lnTo>
                    <a:pt x="39379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709798" y="868236"/>
            <a:ext cx="3975898" cy="519221"/>
            <a:chOff x="2709798" y="868236"/>
            <a:chExt cx="3975898" cy="519221"/>
          </a:xfrm>
        </p:grpSpPr>
        <p:sp>
          <p:nvSpPr>
            <p:cNvPr id="7" name="Freeform 6"/>
            <p:cNvSpPr/>
            <p:nvPr/>
          </p:nvSpPr>
          <p:spPr>
            <a:xfrm>
              <a:off x="2709798" y="1057109"/>
              <a:ext cx="157349" cy="260588"/>
            </a:xfrm>
            <a:custGeom>
              <a:avLst/>
              <a:gdLst/>
              <a:ahLst/>
              <a:cxnLst/>
              <a:rect l="0" t="0" r="0" b="0"/>
              <a:pathLst>
                <a:path w="157349" h="260588">
                  <a:moveTo>
                    <a:pt x="55058" y="0"/>
                  </a:moveTo>
                  <a:lnTo>
                    <a:pt x="39731" y="45980"/>
                  </a:lnTo>
                  <a:lnTo>
                    <a:pt x="29485" y="73454"/>
                  </a:lnTo>
                  <a:lnTo>
                    <a:pt x="23327" y="89345"/>
                  </a:lnTo>
                  <a:lnTo>
                    <a:pt x="17999" y="106057"/>
                  </a:lnTo>
                  <a:lnTo>
                    <a:pt x="13222" y="123316"/>
                  </a:lnTo>
                  <a:lnTo>
                    <a:pt x="8815" y="140939"/>
                  </a:lnTo>
                  <a:lnTo>
                    <a:pt x="5877" y="157582"/>
                  </a:lnTo>
                  <a:lnTo>
                    <a:pt x="3918" y="173571"/>
                  </a:lnTo>
                  <a:lnTo>
                    <a:pt x="2612" y="189124"/>
                  </a:lnTo>
                  <a:lnTo>
                    <a:pt x="4188" y="203164"/>
                  </a:lnTo>
                  <a:lnTo>
                    <a:pt x="7686" y="216194"/>
                  </a:lnTo>
                  <a:lnTo>
                    <a:pt x="12465" y="228552"/>
                  </a:lnTo>
                  <a:lnTo>
                    <a:pt x="19322" y="238013"/>
                  </a:lnTo>
                  <a:lnTo>
                    <a:pt x="27563" y="245545"/>
                  </a:lnTo>
                  <a:lnTo>
                    <a:pt x="36728" y="251789"/>
                  </a:lnTo>
                  <a:lnTo>
                    <a:pt x="47732" y="255952"/>
                  </a:lnTo>
                  <a:lnTo>
                    <a:pt x="59962" y="258727"/>
                  </a:lnTo>
                  <a:lnTo>
                    <a:pt x="73009" y="260577"/>
                  </a:lnTo>
                  <a:lnTo>
                    <a:pt x="85378" y="260587"/>
                  </a:lnTo>
                  <a:lnTo>
                    <a:pt x="97294" y="259371"/>
                  </a:lnTo>
                  <a:lnTo>
                    <a:pt x="108909" y="257336"/>
                  </a:lnTo>
                  <a:lnTo>
                    <a:pt x="119099" y="253532"/>
                  </a:lnTo>
                  <a:lnTo>
                    <a:pt x="128340" y="248550"/>
                  </a:lnTo>
                  <a:lnTo>
                    <a:pt x="136947" y="242781"/>
                  </a:lnTo>
                  <a:lnTo>
                    <a:pt x="143909" y="235264"/>
                  </a:lnTo>
                  <a:lnTo>
                    <a:pt x="149773" y="226583"/>
                  </a:lnTo>
                  <a:lnTo>
                    <a:pt x="154907" y="217125"/>
                  </a:lnTo>
                  <a:lnTo>
                    <a:pt x="157105" y="207149"/>
                  </a:lnTo>
                  <a:lnTo>
                    <a:pt x="157348" y="196828"/>
                  </a:lnTo>
                  <a:lnTo>
                    <a:pt x="156286" y="186276"/>
                  </a:lnTo>
                  <a:lnTo>
                    <a:pt x="151907" y="178019"/>
                  </a:lnTo>
                  <a:lnTo>
                    <a:pt x="145318" y="171290"/>
                  </a:lnTo>
                  <a:lnTo>
                    <a:pt x="137254" y="165581"/>
                  </a:lnTo>
                  <a:lnTo>
                    <a:pt x="126984" y="161775"/>
                  </a:lnTo>
                  <a:lnTo>
                    <a:pt x="115244" y="159237"/>
                  </a:lnTo>
                  <a:lnTo>
                    <a:pt x="102523" y="157545"/>
                  </a:lnTo>
                  <a:lnTo>
                    <a:pt x="91595" y="158865"/>
                  </a:lnTo>
                  <a:lnTo>
                    <a:pt x="81863" y="162191"/>
                  </a:lnTo>
                  <a:lnTo>
                    <a:pt x="72928" y="166856"/>
                  </a:lnTo>
                  <a:lnTo>
                    <a:pt x="63301" y="172413"/>
                  </a:lnTo>
                  <a:lnTo>
                    <a:pt x="53212" y="178564"/>
                  </a:lnTo>
                  <a:lnTo>
                    <a:pt x="42815" y="185112"/>
                  </a:lnTo>
                  <a:lnTo>
                    <a:pt x="34661" y="193148"/>
                  </a:lnTo>
                  <a:lnTo>
                    <a:pt x="28001" y="202176"/>
                  </a:lnTo>
                  <a:lnTo>
                    <a:pt x="0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977890" y="1013063"/>
              <a:ext cx="95290" cy="319336"/>
            </a:xfrm>
            <a:custGeom>
              <a:avLst/>
              <a:gdLst/>
              <a:ahLst/>
              <a:cxnLst/>
              <a:rect l="0" t="0" r="0" b="0"/>
              <a:pathLst>
                <a:path w="95290" h="319336">
                  <a:moveTo>
                    <a:pt x="95289" y="0"/>
                  </a:moveTo>
                  <a:lnTo>
                    <a:pt x="83598" y="11691"/>
                  </a:lnTo>
                  <a:lnTo>
                    <a:pt x="77707" y="18806"/>
                  </a:lnTo>
                  <a:lnTo>
                    <a:pt x="71333" y="27219"/>
                  </a:lnTo>
                  <a:lnTo>
                    <a:pt x="64636" y="36499"/>
                  </a:lnTo>
                  <a:lnTo>
                    <a:pt x="57725" y="47579"/>
                  </a:lnTo>
                  <a:lnTo>
                    <a:pt x="50670" y="59860"/>
                  </a:lnTo>
                  <a:lnTo>
                    <a:pt x="43520" y="72942"/>
                  </a:lnTo>
                  <a:lnTo>
                    <a:pt x="37530" y="85333"/>
                  </a:lnTo>
                  <a:lnTo>
                    <a:pt x="32313" y="97264"/>
                  </a:lnTo>
                  <a:lnTo>
                    <a:pt x="27612" y="108889"/>
                  </a:lnTo>
                  <a:lnTo>
                    <a:pt x="22030" y="121533"/>
                  </a:lnTo>
                  <a:lnTo>
                    <a:pt x="9303" y="148633"/>
                  </a:lnTo>
                  <a:lnTo>
                    <a:pt x="4931" y="163934"/>
                  </a:lnTo>
                  <a:lnTo>
                    <a:pt x="2015" y="180253"/>
                  </a:lnTo>
                  <a:lnTo>
                    <a:pt x="72" y="197250"/>
                  </a:lnTo>
                  <a:lnTo>
                    <a:pt x="0" y="213475"/>
                  </a:lnTo>
                  <a:lnTo>
                    <a:pt x="1176" y="229185"/>
                  </a:lnTo>
                  <a:lnTo>
                    <a:pt x="3183" y="244553"/>
                  </a:lnTo>
                  <a:lnTo>
                    <a:pt x="6968" y="258469"/>
                  </a:lnTo>
                  <a:lnTo>
                    <a:pt x="11938" y="271417"/>
                  </a:lnTo>
                  <a:lnTo>
                    <a:pt x="51243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040145" y="134341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128237" y="1200260"/>
              <a:ext cx="110117" cy="1"/>
            </a:xfrm>
            <a:custGeom>
              <a:avLst/>
              <a:gdLst/>
              <a:ahLst/>
              <a:cxnLst/>
              <a:rect l="0" t="0" r="0" b="0"/>
              <a:pathLst>
                <a:path w="110117" h="1">
                  <a:moveTo>
                    <a:pt x="0" y="0"/>
                  </a:move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48713" y="1107864"/>
              <a:ext cx="186953" cy="172024"/>
            </a:xfrm>
            <a:custGeom>
              <a:avLst/>
              <a:gdLst/>
              <a:ahLst/>
              <a:cxnLst/>
              <a:rect l="0" t="0" r="0" b="0"/>
              <a:pathLst>
                <a:path w="186953" h="172024">
                  <a:moveTo>
                    <a:pt x="10767" y="26326"/>
                  </a:moveTo>
                  <a:lnTo>
                    <a:pt x="22459" y="14635"/>
                  </a:lnTo>
                  <a:lnTo>
                    <a:pt x="29573" y="9968"/>
                  </a:lnTo>
                  <a:lnTo>
                    <a:pt x="37986" y="5632"/>
                  </a:lnTo>
                  <a:lnTo>
                    <a:pt x="47266" y="1519"/>
                  </a:lnTo>
                  <a:lnTo>
                    <a:pt x="57122" y="0"/>
                  </a:lnTo>
                  <a:lnTo>
                    <a:pt x="67364" y="211"/>
                  </a:lnTo>
                  <a:lnTo>
                    <a:pt x="77863" y="1575"/>
                  </a:lnTo>
                  <a:lnTo>
                    <a:pt x="88532" y="4931"/>
                  </a:lnTo>
                  <a:lnTo>
                    <a:pt x="99316" y="9616"/>
                  </a:lnTo>
                  <a:lnTo>
                    <a:pt x="110175" y="15186"/>
                  </a:lnTo>
                  <a:lnTo>
                    <a:pt x="118638" y="23793"/>
                  </a:lnTo>
                  <a:lnTo>
                    <a:pt x="125504" y="34426"/>
                  </a:lnTo>
                  <a:lnTo>
                    <a:pt x="131304" y="46408"/>
                  </a:lnTo>
                  <a:lnTo>
                    <a:pt x="133948" y="58067"/>
                  </a:lnTo>
                  <a:lnTo>
                    <a:pt x="134487" y="69510"/>
                  </a:lnTo>
                  <a:lnTo>
                    <a:pt x="133622" y="80809"/>
                  </a:lnTo>
                  <a:lnTo>
                    <a:pt x="131823" y="92012"/>
                  </a:lnTo>
                  <a:lnTo>
                    <a:pt x="129399" y="103152"/>
                  </a:lnTo>
                  <a:lnTo>
                    <a:pt x="126560" y="114248"/>
                  </a:lnTo>
                  <a:lnTo>
                    <a:pt x="120997" y="125317"/>
                  </a:lnTo>
                  <a:lnTo>
                    <a:pt x="113618" y="136366"/>
                  </a:lnTo>
                  <a:lnTo>
                    <a:pt x="105028" y="147403"/>
                  </a:lnTo>
                  <a:lnTo>
                    <a:pt x="95631" y="155984"/>
                  </a:lnTo>
                  <a:lnTo>
                    <a:pt x="85695" y="162929"/>
                  </a:lnTo>
                  <a:lnTo>
                    <a:pt x="75401" y="168782"/>
                  </a:lnTo>
                  <a:lnTo>
                    <a:pt x="63644" y="171460"/>
                  </a:lnTo>
                  <a:lnTo>
                    <a:pt x="50913" y="172023"/>
                  </a:lnTo>
                  <a:lnTo>
                    <a:pt x="37531" y="171174"/>
                  </a:lnTo>
                  <a:lnTo>
                    <a:pt x="26163" y="168161"/>
                  </a:lnTo>
                  <a:lnTo>
                    <a:pt x="16137" y="163706"/>
                  </a:lnTo>
                  <a:lnTo>
                    <a:pt x="7006" y="158288"/>
                  </a:lnTo>
                  <a:lnTo>
                    <a:pt x="2142" y="151006"/>
                  </a:lnTo>
                  <a:lnTo>
                    <a:pt x="123" y="142481"/>
                  </a:lnTo>
                  <a:lnTo>
                    <a:pt x="0" y="133127"/>
                  </a:lnTo>
                  <a:lnTo>
                    <a:pt x="3589" y="125667"/>
                  </a:lnTo>
                  <a:lnTo>
                    <a:pt x="9652" y="119471"/>
                  </a:lnTo>
                  <a:lnTo>
                    <a:pt x="17365" y="114116"/>
                  </a:lnTo>
                  <a:lnTo>
                    <a:pt x="28624" y="110547"/>
                  </a:lnTo>
                  <a:lnTo>
                    <a:pt x="42248" y="108167"/>
                  </a:lnTo>
                  <a:lnTo>
                    <a:pt x="57448" y="106580"/>
                  </a:lnTo>
                  <a:lnTo>
                    <a:pt x="72475" y="105523"/>
                  </a:lnTo>
                  <a:lnTo>
                    <a:pt x="87388" y="104817"/>
                  </a:lnTo>
                  <a:lnTo>
                    <a:pt x="102223" y="104347"/>
                  </a:lnTo>
                  <a:lnTo>
                    <a:pt x="115784" y="105257"/>
                  </a:lnTo>
                  <a:lnTo>
                    <a:pt x="128495" y="107088"/>
                  </a:lnTo>
                  <a:lnTo>
                    <a:pt x="140640" y="109531"/>
                  </a:lnTo>
                  <a:lnTo>
                    <a:pt x="151183" y="114831"/>
                  </a:lnTo>
                  <a:lnTo>
                    <a:pt x="160659" y="122035"/>
                  </a:lnTo>
                  <a:lnTo>
                    <a:pt x="186952" y="1474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579711" y="1002052"/>
              <a:ext cx="161877" cy="374394"/>
            </a:xfrm>
            <a:custGeom>
              <a:avLst/>
              <a:gdLst/>
              <a:ahLst/>
              <a:cxnLst/>
              <a:rect l="0" t="0" r="0" b="0"/>
              <a:pathLst>
                <a:path w="161877" h="374394">
                  <a:moveTo>
                    <a:pt x="0" y="0"/>
                  </a:moveTo>
                  <a:lnTo>
                    <a:pt x="17537" y="5845"/>
                  </a:lnTo>
                  <a:lnTo>
                    <a:pt x="27597" y="11238"/>
                  </a:lnTo>
                  <a:lnTo>
                    <a:pt x="39198" y="18503"/>
                  </a:lnTo>
                  <a:lnTo>
                    <a:pt x="51825" y="27017"/>
                  </a:lnTo>
                  <a:lnTo>
                    <a:pt x="62691" y="35140"/>
                  </a:lnTo>
                  <a:lnTo>
                    <a:pt x="72382" y="43003"/>
                  </a:lnTo>
                  <a:lnTo>
                    <a:pt x="81289" y="50692"/>
                  </a:lnTo>
                  <a:lnTo>
                    <a:pt x="89675" y="58264"/>
                  </a:lnTo>
                  <a:lnTo>
                    <a:pt x="105517" y="73204"/>
                  </a:lnTo>
                  <a:lnTo>
                    <a:pt x="114391" y="83061"/>
                  </a:lnTo>
                  <a:lnTo>
                    <a:pt x="123977" y="94526"/>
                  </a:lnTo>
                  <a:lnTo>
                    <a:pt x="134039" y="107063"/>
                  </a:lnTo>
                  <a:lnTo>
                    <a:pt x="141970" y="121539"/>
                  </a:lnTo>
                  <a:lnTo>
                    <a:pt x="148481" y="137307"/>
                  </a:lnTo>
                  <a:lnTo>
                    <a:pt x="154045" y="153937"/>
                  </a:lnTo>
                  <a:lnTo>
                    <a:pt x="157755" y="169917"/>
                  </a:lnTo>
                  <a:lnTo>
                    <a:pt x="160228" y="185465"/>
                  </a:lnTo>
                  <a:lnTo>
                    <a:pt x="161876" y="200724"/>
                  </a:lnTo>
                  <a:lnTo>
                    <a:pt x="160528" y="214567"/>
                  </a:lnTo>
                  <a:lnTo>
                    <a:pt x="157182" y="227467"/>
                  </a:lnTo>
                  <a:lnTo>
                    <a:pt x="148163" y="251587"/>
                  </a:lnTo>
                  <a:lnTo>
                    <a:pt x="140077" y="274543"/>
                  </a:lnTo>
                  <a:lnTo>
                    <a:pt x="134984" y="284579"/>
                  </a:lnTo>
                  <a:lnTo>
                    <a:pt x="129142" y="293718"/>
                  </a:lnTo>
                  <a:lnTo>
                    <a:pt x="122800" y="302257"/>
                  </a:lnTo>
                  <a:lnTo>
                    <a:pt x="116125" y="310396"/>
                  </a:lnTo>
                  <a:lnTo>
                    <a:pt x="109228" y="318270"/>
                  </a:lnTo>
                  <a:lnTo>
                    <a:pt x="102182" y="325966"/>
                  </a:lnTo>
                  <a:lnTo>
                    <a:pt x="87829" y="341042"/>
                  </a:lnTo>
                  <a:lnTo>
                    <a:pt x="55058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987139" y="1101156"/>
              <a:ext cx="11012" cy="165174"/>
            </a:xfrm>
            <a:custGeom>
              <a:avLst/>
              <a:gdLst/>
              <a:ahLst/>
              <a:cxnLst/>
              <a:rect l="0" t="0" r="0" b="0"/>
              <a:pathLst>
                <a:path w="11012" h="165174">
                  <a:moveTo>
                    <a:pt x="11011" y="0"/>
                  </a:moveTo>
                  <a:lnTo>
                    <a:pt x="11011" y="61306"/>
                  </a:lnTo>
                  <a:lnTo>
                    <a:pt x="9788" y="73905"/>
                  </a:lnTo>
                  <a:lnTo>
                    <a:pt x="7749" y="85975"/>
                  </a:lnTo>
                  <a:lnTo>
                    <a:pt x="5166" y="97692"/>
                  </a:lnTo>
                  <a:lnTo>
                    <a:pt x="3444" y="110398"/>
                  </a:lnTo>
                  <a:lnTo>
                    <a:pt x="2296" y="123762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932081" y="1211271"/>
              <a:ext cx="187198" cy="22024"/>
            </a:xfrm>
            <a:custGeom>
              <a:avLst/>
              <a:gdLst/>
              <a:ahLst/>
              <a:cxnLst/>
              <a:rect l="0" t="0" r="0" b="0"/>
              <a:pathLst>
                <a:path w="187198" h="22024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7" y="8716"/>
                  </a:lnTo>
                  <a:lnTo>
                    <a:pt x="51825" y="9481"/>
                  </a:lnTo>
                  <a:lnTo>
                    <a:pt x="65138" y="11215"/>
                  </a:lnTo>
                  <a:lnTo>
                    <a:pt x="78907" y="13594"/>
                  </a:lnTo>
                  <a:lnTo>
                    <a:pt x="92981" y="16404"/>
                  </a:lnTo>
                  <a:lnTo>
                    <a:pt x="107257" y="18277"/>
                  </a:lnTo>
                  <a:lnTo>
                    <a:pt x="121668" y="19526"/>
                  </a:lnTo>
                  <a:lnTo>
                    <a:pt x="187197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328497" y="1157744"/>
              <a:ext cx="169851" cy="193610"/>
            </a:xfrm>
            <a:custGeom>
              <a:avLst/>
              <a:gdLst/>
              <a:ahLst/>
              <a:cxnLst/>
              <a:rect l="0" t="0" r="0" b="0"/>
              <a:pathLst>
                <a:path w="169851" h="193610">
                  <a:moveTo>
                    <a:pt x="0" y="9481"/>
                  </a:moveTo>
                  <a:lnTo>
                    <a:pt x="17538" y="3635"/>
                  </a:lnTo>
                  <a:lnTo>
                    <a:pt x="27597" y="1913"/>
                  </a:lnTo>
                  <a:lnTo>
                    <a:pt x="39198" y="765"/>
                  </a:lnTo>
                  <a:lnTo>
                    <a:pt x="51826" y="0"/>
                  </a:lnTo>
                  <a:lnTo>
                    <a:pt x="65138" y="713"/>
                  </a:lnTo>
                  <a:lnTo>
                    <a:pt x="78907" y="2412"/>
                  </a:lnTo>
                  <a:lnTo>
                    <a:pt x="92981" y="4769"/>
                  </a:lnTo>
                  <a:lnTo>
                    <a:pt x="104810" y="8786"/>
                  </a:lnTo>
                  <a:lnTo>
                    <a:pt x="115143" y="13912"/>
                  </a:lnTo>
                  <a:lnTo>
                    <a:pt x="124479" y="19776"/>
                  </a:lnTo>
                  <a:lnTo>
                    <a:pt x="129479" y="27356"/>
                  </a:lnTo>
                  <a:lnTo>
                    <a:pt x="131589" y="36080"/>
                  </a:lnTo>
                  <a:lnTo>
                    <a:pt x="131772" y="45566"/>
                  </a:lnTo>
                  <a:lnTo>
                    <a:pt x="128224" y="53114"/>
                  </a:lnTo>
                  <a:lnTo>
                    <a:pt x="122188" y="59369"/>
                  </a:lnTo>
                  <a:lnTo>
                    <a:pt x="114494" y="64763"/>
                  </a:lnTo>
                  <a:lnTo>
                    <a:pt x="105693" y="69582"/>
                  </a:lnTo>
                  <a:lnTo>
                    <a:pt x="96156" y="74019"/>
                  </a:lnTo>
                  <a:lnTo>
                    <a:pt x="86127" y="78200"/>
                  </a:lnTo>
                  <a:lnTo>
                    <a:pt x="84335" y="80987"/>
                  </a:lnTo>
                  <a:lnTo>
                    <a:pt x="88034" y="82845"/>
                  </a:lnTo>
                  <a:lnTo>
                    <a:pt x="95395" y="84084"/>
                  </a:lnTo>
                  <a:lnTo>
                    <a:pt x="103973" y="86134"/>
                  </a:lnTo>
                  <a:lnTo>
                    <a:pt x="113361" y="88723"/>
                  </a:lnTo>
                  <a:lnTo>
                    <a:pt x="123291" y="91673"/>
                  </a:lnTo>
                  <a:lnTo>
                    <a:pt x="133581" y="96087"/>
                  </a:lnTo>
                  <a:lnTo>
                    <a:pt x="144112" y="101477"/>
                  </a:lnTo>
                  <a:lnTo>
                    <a:pt x="154803" y="107517"/>
                  </a:lnTo>
                  <a:lnTo>
                    <a:pt x="161931" y="116437"/>
                  </a:lnTo>
                  <a:lnTo>
                    <a:pt x="166682" y="127278"/>
                  </a:lnTo>
                  <a:lnTo>
                    <a:pt x="169850" y="139400"/>
                  </a:lnTo>
                  <a:lnTo>
                    <a:pt x="168291" y="149928"/>
                  </a:lnTo>
                  <a:lnTo>
                    <a:pt x="163581" y="159394"/>
                  </a:lnTo>
                  <a:lnTo>
                    <a:pt x="156771" y="168151"/>
                  </a:lnTo>
                  <a:lnTo>
                    <a:pt x="148560" y="175213"/>
                  </a:lnTo>
                  <a:lnTo>
                    <a:pt x="139416" y="181144"/>
                  </a:lnTo>
                  <a:lnTo>
                    <a:pt x="129649" y="186322"/>
                  </a:lnTo>
                  <a:lnTo>
                    <a:pt x="117021" y="189774"/>
                  </a:lnTo>
                  <a:lnTo>
                    <a:pt x="102484" y="192075"/>
                  </a:lnTo>
                  <a:lnTo>
                    <a:pt x="86675" y="193609"/>
                  </a:lnTo>
                  <a:lnTo>
                    <a:pt x="71242" y="193408"/>
                  </a:lnTo>
                  <a:lnTo>
                    <a:pt x="56060" y="192051"/>
                  </a:lnTo>
                  <a:lnTo>
                    <a:pt x="0" y="1856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661689" y="1068121"/>
              <a:ext cx="118283" cy="319336"/>
            </a:xfrm>
            <a:custGeom>
              <a:avLst/>
              <a:gdLst/>
              <a:ahLst/>
              <a:cxnLst/>
              <a:rect l="0" t="0" r="0" b="0"/>
              <a:pathLst>
                <a:path w="118283" h="319336">
                  <a:moveTo>
                    <a:pt x="118282" y="0"/>
                  </a:moveTo>
                  <a:lnTo>
                    <a:pt x="106591" y="11691"/>
                  </a:lnTo>
                  <a:lnTo>
                    <a:pt x="101924" y="18806"/>
                  </a:lnTo>
                  <a:lnTo>
                    <a:pt x="97588" y="27219"/>
                  </a:lnTo>
                  <a:lnTo>
                    <a:pt x="93475" y="36499"/>
                  </a:lnTo>
                  <a:lnTo>
                    <a:pt x="87062" y="46356"/>
                  </a:lnTo>
                  <a:lnTo>
                    <a:pt x="79116" y="56597"/>
                  </a:lnTo>
                  <a:lnTo>
                    <a:pt x="70148" y="67096"/>
                  </a:lnTo>
                  <a:lnTo>
                    <a:pt x="61723" y="77765"/>
                  </a:lnTo>
                  <a:lnTo>
                    <a:pt x="53659" y="88549"/>
                  </a:lnTo>
                  <a:lnTo>
                    <a:pt x="45836" y="99408"/>
                  </a:lnTo>
                  <a:lnTo>
                    <a:pt x="38173" y="111542"/>
                  </a:lnTo>
                  <a:lnTo>
                    <a:pt x="30618" y="124525"/>
                  </a:lnTo>
                  <a:lnTo>
                    <a:pt x="23134" y="138074"/>
                  </a:lnTo>
                  <a:lnTo>
                    <a:pt x="16921" y="153225"/>
                  </a:lnTo>
                  <a:lnTo>
                    <a:pt x="11556" y="169443"/>
                  </a:lnTo>
                  <a:lnTo>
                    <a:pt x="6756" y="186372"/>
                  </a:lnTo>
                  <a:lnTo>
                    <a:pt x="3556" y="203776"/>
                  </a:lnTo>
                  <a:lnTo>
                    <a:pt x="1422" y="221496"/>
                  </a:lnTo>
                  <a:lnTo>
                    <a:pt x="0" y="239427"/>
                  </a:lnTo>
                  <a:lnTo>
                    <a:pt x="1498" y="253828"/>
                  </a:lnTo>
                  <a:lnTo>
                    <a:pt x="4945" y="265876"/>
                  </a:lnTo>
                  <a:lnTo>
                    <a:pt x="9689" y="276354"/>
                  </a:lnTo>
                  <a:lnTo>
                    <a:pt x="16523" y="285787"/>
                  </a:lnTo>
                  <a:lnTo>
                    <a:pt x="24749" y="294523"/>
                  </a:lnTo>
                  <a:lnTo>
                    <a:pt x="74236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835029" y="1200260"/>
              <a:ext cx="110117" cy="11012"/>
            </a:xfrm>
            <a:custGeom>
              <a:avLst/>
              <a:gdLst/>
              <a:ahLst/>
              <a:cxnLst/>
              <a:rect l="0" t="0" r="0" b="0"/>
              <a:pathLst>
                <a:path w="110117" h="11012">
                  <a:moveTo>
                    <a:pt x="0" y="11011"/>
                  </a:moveTo>
                  <a:lnTo>
                    <a:pt x="17537" y="5166"/>
                  </a:lnTo>
                  <a:lnTo>
                    <a:pt x="28820" y="3444"/>
                  </a:lnTo>
                  <a:lnTo>
                    <a:pt x="42460" y="2296"/>
                  </a:lnTo>
                  <a:lnTo>
                    <a:pt x="110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088295" y="1123179"/>
              <a:ext cx="11012" cy="198209"/>
            </a:xfrm>
            <a:custGeom>
              <a:avLst/>
              <a:gdLst/>
              <a:ahLst/>
              <a:cxnLst/>
              <a:rect l="0" t="0" r="0" b="0"/>
              <a:pathLst>
                <a:path w="11012" h="198209">
                  <a:moveTo>
                    <a:pt x="0" y="0"/>
                  </a:moveTo>
                  <a:lnTo>
                    <a:pt x="0" y="109384"/>
                  </a:lnTo>
                  <a:lnTo>
                    <a:pt x="1224" y="124310"/>
                  </a:lnTo>
                  <a:lnTo>
                    <a:pt x="3263" y="137931"/>
                  </a:lnTo>
                  <a:lnTo>
                    <a:pt x="11011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195331" y="1162995"/>
              <a:ext cx="191876" cy="144468"/>
            </a:xfrm>
            <a:custGeom>
              <a:avLst/>
              <a:gdLst/>
              <a:ahLst/>
              <a:cxnLst/>
              <a:rect l="0" t="0" r="0" b="0"/>
              <a:pathLst>
                <a:path w="191876" h="144468">
                  <a:moveTo>
                    <a:pt x="25103" y="4230"/>
                  </a:moveTo>
                  <a:lnTo>
                    <a:pt x="13411" y="27613"/>
                  </a:lnTo>
                  <a:lnTo>
                    <a:pt x="8744" y="39394"/>
                  </a:lnTo>
                  <a:lnTo>
                    <a:pt x="4408" y="52143"/>
                  </a:lnTo>
                  <a:lnTo>
                    <a:pt x="295" y="65536"/>
                  </a:lnTo>
                  <a:lnTo>
                    <a:pt x="0" y="76912"/>
                  </a:lnTo>
                  <a:lnTo>
                    <a:pt x="2250" y="86943"/>
                  </a:lnTo>
                  <a:lnTo>
                    <a:pt x="6197" y="96077"/>
                  </a:lnTo>
                  <a:lnTo>
                    <a:pt x="11276" y="104614"/>
                  </a:lnTo>
                  <a:lnTo>
                    <a:pt x="17108" y="112752"/>
                  </a:lnTo>
                  <a:lnTo>
                    <a:pt x="23443" y="120624"/>
                  </a:lnTo>
                  <a:lnTo>
                    <a:pt x="32561" y="127096"/>
                  </a:lnTo>
                  <a:lnTo>
                    <a:pt x="43534" y="132634"/>
                  </a:lnTo>
                  <a:lnTo>
                    <a:pt x="55743" y="137549"/>
                  </a:lnTo>
                  <a:lnTo>
                    <a:pt x="69999" y="140826"/>
                  </a:lnTo>
                  <a:lnTo>
                    <a:pt x="85622" y="143011"/>
                  </a:lnTo>
                  <a:lnTo>
                    <a:pt x="102154" y="144467"/>
                  </a:lnTo>
                  <a:lnTo>
                    <a:pt x="116846" y="142991"/>
                  </a:lnTo>
                  <a:lnTo>
                    <a:pt x="130311" y="139560"/>
                  </a:lnTo>
                  <a:lnTo>
                    <a:pt x="142959" y="134826"/>
                  </a:lnTo>
                  <a:lnTo>
                    <a:pt x="153837" y="129223"/>
                  </a:lnTo>
                  <a:lnTo>
                    <a:pt x="163536" y="123040"/>
                  </a:lnTo>
                  <a:lnTo>
                    <a:pt x="172449" y="116471"/>
                  </a:lnTo>
                  <a:lnTo>
                    <a:pt x="179615" y="108422"/>
                  </a:lnTo>
                  <a:lnTo>
                    <a:pt x="185616" y="99385"/>
                  </a:lnTo>
                  <a:lnTo>
                    <a:pt x="190840" y="89690"/>
                  </a:lnTo>
                  <a:lnTo>
                    <a:pt x="191875" y="79556"/>
                  </a:lnTo>
                  <a:lnTo>
                    <a:pt x="190118" y="69129"/>
                  </a:lnTo>
                  <a:lnTo>
                    <a:pt x="186500" y="58508"/>
                  </a:lnTo>
                  <a:lnTo>
                    <a:pt x="180418" y="48980"/>
                  </a:lnTo>
                  <a:lnTo>
                    <a:pt x="172693" y="40181"/>
                  </a:lnTo>
                  <a:lnTo>
                    <a:pt x="163872" y="31868"/>
                  </a:lnTo>
                  <a:lnTo>
                    <a:pt x="154321" y="23878"/>
                  </a:lnTo>
                  <a:lnTo>
                    <a:pt x="144282" y="16105"/>
                  </a:lnTo>
                  <a:lnTo>
                    <a:pt x="133920" y="8477"/>
                  </a:lnTo>
                  <a:lnTo>
                    <a:pt x="122118" y="3390"/>
                  </a:lnTo>
                  <a:lnTo>
                    <a:pt x="109356" y="0"/>
                  </a:lnTo>
                  <a:lnTo>
                    <a:pt x="47126" y="4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429653" y="1002052"/>
              <a:ext cx="161274" cy="352370"/>
            </a:xfrm>
            <a:custGeom>
              <a:avLst/>
              <a:gdLst/>
              <a:ahLst/>
              <a:cxnLst/>
              <a:rect l="0" t="0" r="0" b="0"/>
              <a:pathLst>
                <a:path w="161274" h="352370">
                  <a:moveTo>
                    <a:pt x="0" y="0"/>
                  </a:moveTo>
                  <a:lnTo>
                    <a:pt x="17537" y="11691"/>
                  </a:lnTo>
                  <a:lnTo>
                    <a:pt x="26374" y="18805"/>
                  </a:lnTo>
                  <a:lnTo>
                    <a:pt x="35935" y="27219"/>
                  </a:lnTo>
                  <a:lnTo>
                    <a:pt x="55124" y="45132"/>
                  </a:lnTo>
                  <a:lnTo>
                    <a:pt x="87381" y="76570"/>
                  </a:lnTo>
                  <a:lnTo>
                    <a:pt x="117317" y="106344"/>
                  </a:lnTo>
                  <a:lnTo>
                    <a:pt x="123481" y="114942"/>
                  </a:lnTo>
                  <a:lnTo>
                    <a:pt x="128814" y="124345"/>
                  </a:lnTo>
                  <a:lnTo>
                    <a:pt x="133593" y="134284"/>
                  </a:lnTo>
                  <a:lnTo>
                    <a:pt x="139226" y="147027"/>
                  </a:lnTo>
                  <a:lnTo>
                    <a:pt x="152010" y="177500"/>
                  </a:lnTo>
                  <a:lnTo>
                    <a:pt x="156398" y="192967"/>
                  </a:lnTo>
                  <a:lnTo>
                    <a:pt x="159323" y="208172"/>
                  </a:lnTo>
                  <a:lnTo>
                    <a:pt x="161273" y="223204"/>
                  </a:lnTo>
                  <a:lnTo>
                    <a:pt x="160127" y="238118"/>
                  </a:lnTo>
                  <a:lnTo>
                    <a:pt x="156915" y="252955"/>
                  </a:lnTo>
                  <a:lnTo>
                    <a:pt x="140024" y="306087"/>
                  </a:lnTo>
                  <a:lnTo>
                    <a:pt x="134949" y="316620"/>
                  </a:lnTo>
                  <a:lnTo>
                    <a:pt x="129118" y="326090"/>
                  </a:lnTo>
                  <a:lnTo>
                    <a:pt x="110116" y="3523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826069" y="1178236"/>
              <a:ext cx="176186" cy="1"/>
            </a:xfrm>
            <a:custGeom>
              <a:avLst/>
              <a:gdLst/>
              <a:ahLst/>
              <a:cxnLst/>
              <a:rect l="0" t="0" r="0" b="0"/>
              <a:pathLst>
                <a:path w="176186" h="1">
                  <a:moveTo>
                    <a:pt x="0" y="0"/>
                  </a:move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837081" y="1255317"/>
              <a:ext cx="154163" cy="1"/>
            </a:xfrm>
            <a:custGeom>
              <a:avLst/>
              <a:gdLst/>
              <a:ahLst/>
              <a:cxnLst/>
              <a:rect l="0" t="0" r="0" b="0"/>
              <a:pathLst>
                <a:path w="154163" h="1">
                  <a:moveTo>
                    <a:pt x="0" y="0"/>
                  </a:move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002254" y="125531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279074" y="1123179"/>
              <a:ext cx="31506" cy="220232"/>
            </a:xfrm>
            <a:custGeom>
              <a:avLst/>
              <a:gdLst/>
              <a:ahLst/>
              <a:cxnLst/>
              <a:rect l="0" t="0" r="0" b="0"/>
              <a:pathLst>
                <a:path w="31506" h="220232">
                  <a:moveTo>
                    <a:pt x="9481" y="0"/>
                  </a:moveTo>
                  <a:lnTo>
                    <a:pt x="3636" y="17537"/>
                  </a:lnTo>
                  <a:lnTo>
                    <a:pt x="1914" y="28820"/>
                  </a:lnTo>
                  <a:lnTo>
                    <a:pt x="765" y="42460"/>
                  </a:lnTo>
                  <a:lnTo>
                    <a:pt x="0" y="57671"/>
                  </a:lnTo>
                  <a:lnTo>
                    <a:pt x="714" y="72705"/>
                  </a:lnTo>
                  <a:lnTo>
                    <a:pt x="2413" y="87622"/>
                  </a:lnTo>
                  <a:lnTo>
                    <a:pt x="4769" y="102461"/>
                  </a:lnTo>
                  <a:lnTo>
                    <a:pt x="7563" y="117247"/>
                  </a:lnTo>
                  <a:lnTo>
                    <a:pt x="13931" y="146728"/>
                  </a:lnTo>
                  <a:lnTo>
                    <a:pt x="17342" y="160217"/>
                  </a:lnTo>
                  <a:lnTo>
                    <a:pt x="20839" y="172881"/>
                  </a:lnTo>
                  <a:lnTo>
                    <a:pt x="31505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493636" y="1068121"/>
              <a:ext cx="192060" cy="215690"/>
            </a:xfrm>
            <a:custGeom>
              <a:avLst/>
              <a:gdLst/>
              <a:ahLst/>
              <a:cxnLst/>
              <a:rect l="0" t="0" r="0" b="0"/>
              <a:pathLst>
                <a:path w="192060" h="215690">
                  <a:moveTo>
                    <a:pt x="147289" y="44046"/>
                  </a:moveTo>
                  <a:lnTo>
                    <a:pt x="129752" y="38201"/>
                  </a:lnTo>
                  <a:lnTo>
                    <a:pt x="119692" y="34032"/>
                  </a:lnTo>
                  <a:lnTo>
                    <a:pt x="108092" y="28805"/>
                  </a:lnTo>
                  <a:lnTo>
                    <a:pt x="95464" y="22874"/>
                  </a:lnTo>
                  <a:lnTo>
                    <a:pt x="82151" y="18920"/>
                  </a:lnTo>
                  <a:lnTo>
                    <a:pt x="68382" y="16284"/>
                  </a:lnTo>
                  <a:lnTo>
                    <a:pt x="54309" y="14526"/>
                  </a:lnTo>
                  <a:lnTo>
                    <a:pt x="41256" y="14578"/>
                  </a:lnTo>
                  <a:lnTo>
                    <a:pt x="28883" y="15836"/>
                  </a:lnTo>
                  <a:lnTo>
                    <a:pt x="16965" y="17899"/>
                  </a:lnTo>
                  <a:lnTo>
                    <a:pt x="10242" y="22944"/>
                  </a:lnTo>
                  <a:lnTo>
                    <a:pt x="6985" y="29978"/>
                  </a:lnTo>
                  <a:lnTo>
                    <a:pt x="6036" y="38338"/>
                  </a:lnTo>
                  <a:lnTo>
                    <a:pt x="9074" y="46358"/>
                  </a:lnTo>
                  <a:lnTo>
                    <a:pt x="14769" y="54152"/>
                  </a:lnTo>
                  <a:lnTo>
                    <a:pt x="103881" y="143779"/>
                  </a:lnTo>
                  <a:lnTo>
                    <a:pt x="113456" y="154581"/>
                  </a:lnTo>
                  <a:lnTo>
                    <a:pt x="122287" y="165453"/>
                  </a:lnTo>
                  <a:lnTo>
                    <a:pt x="130621" y="176371"/>
                  </a:lnTo>
                  <a:lnTo>
                    <a:pt x="133730" y="186097"/>
                  </a:lnTo>
                  <a:lnTo>
                    <a:pt x="133355" y="195028"/>
                  </a:lnTo>
                  <a:lnTo>
                    <a:pt x="130659" y="203429"/>
                  </a:lnTo>
                  <a:lnTo>
                    <a:pt x="122743" y="209030"/>
                  </a:lnTo>
                  <a:lnTo>
                    <a:pt x="111349" y="212763"/>
                  </a:lnTo>
                  <a:lnTo>
                    <a:pt x="97635" y="215253"/>
                  </a:lnTo>
                  <a:lnTo>
                    <a:pt x="82375" y="215689"/>
                  </a:lnTo>
                  <a:lnTo>
                    <a:pt x="66084" y="214756"/>
                  </a:lnTo>
                  <a:lnTo>
                    <a:pt x="49107" y="212910"/>
                  </a:lnTo>
                  <a:lnTo>
                    <a:pt x="34117" y="210457"/>
                  </a:lnTo>
                  <a:lnTo>
                    <a:pt x="20454" y="207597"/>
                  </a:lnTo>
                  <a:lnTo>
                    <a:pt x="7675" y="204467"/>
                  </a:lnTo>
                  <a:lnTo>
                    <a:pt x="1602" y="198710"/>
                  </a:lnTo>
                  <a:lnTo>
                    <a:pt x="0" y="191202"/>
                  </a:lnTo>
                  <a:lnTo>
                    <a:pt x="1380" y="182526"/>
                  </a:lnTo>
                  <a:lnTo>
                    <a:pt x="5970" y="175518"/>
                  </a:lnTo>
                  <a:lnTo>
                    <a:pt x="12700" y="169623"/>
                  </a:lnTo>
                  <a:lnTo>
                    <a:pt x="20858" y="164469"/>
                  </a:lnTo>
                  <a:lnTo>
                    <a:pt x="31191" y="158586"/>
                  </a:lnTo>
                  <a:lnTo>
                    <a:pt x="55722" y="145524"/>
                  </a:lnTo>
                  <a:lnTo>
                    <a:pt x="67892" y="138616"/>
                  </a:lnTo>
                  <a:lnTo>
                    <a:pt x="79675" y="131563"/>
                  </a:lnTo>
                  <a:lnTo>
                    <a:pt x="91202" y="124414"/>
                  </a:lnTo>
                  <a:lnTo>
                    <a:pt x="103780" y="118424"/>
                  </a:lnTo>
                  <a:lnTo>
                    <a:pt x="117060" y="113208"/>
                  </a:lnTo>
                  <a:lnTo>
                    <a:pt x="130807" y="108506"/>
                  </a:lnTo>
                  <a:lnTo>
                    <a:pt x="142418" y="102925"/>
                  </a:lnTo>
                  <a:lnTo>
                    <a:pt x="152607" y="96757"/>
                  </a:lnTo>
                  <a:lnTo>
                    <a:pt x="161846" y="90199"/>
                  </a:lnTo>
                  <a:lnTo>
                    <a:pt x="170452" y="83379"/>
                  </a:lnTo>
                  <a:lnTo>
                    <a:pt x="178636" y="76386"/>
                  </a:lnTo>
                  <a:lnTo>
                    <a:pt x="186539" y="69276"/>
                  </a:lnTo>
                  <a:lnTo>
                    <a:pt x="190586" y="60866"/>
                  </a:lnTo>
                  <a:lnTo>
                    <a:pt x="192059" y="51589"/>
                  </a:lnTo>
                  <a:lnTo>
                    <a:pt x="191818" y="41734"/>
                  </a:lnTo>
                  <a:lnTo>
                    <a:pt x="189210" y="32716"/>
                  </a:lnTo>
                  <a:lnTo>
                    <a:pt x="185024" y="24258"/>
                  </a:lnTo>
                  <a:lnTo>
                    <a:pt x="1693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914162" y="868236"/>
              <a:ext cx="66784" cy="100782"/>
            </a:xfrm>
            <a:custGeom>
              <a:avLst/>
              <a:gdLst/>
              <a:ahLst/>
              <a:cxnLst/>
              <a:rect l="0" t="0" r="0" b="0"/>
              <a:pathLst>
                <a:path w="66784" h="100782">
                  <a:moveTo>
                    <a:pt x="0" y="12688"/>
                  </a:moveTo>
                  <a:lnTo>
                    <a:pt x="11691" y="997"/>
                  </a:lnTo>
                  <a:lnTo>
                    <a:pt x="18806" y="0"/>
                  </a:lnTo>
                  <a:lnTo>
                    <a:pt x="27219" y="1783"/>
                  </a:lnTo>
                  <a:lnTo>
                    <a:pt x="36499" y="5418"/>
                  </a:lnTo>
                  <a:lnTo>
                    <a:pt x="45132" y="10288"/>
                  </a:lnTo>
                  <a:lnTo>
                    <a:pt x="53335" y="15982"/>
                  </a:lnTo>
                  <a:lnTo>
                    <a:pt x="61250" y="22225"/>
                  </a:lnTo>
                  <a:lnTo>
                    <a:pt x="65304" y="31281"/>
                  </a:lnTo>
                  <a:lnTo>
                    <a:pt x="66783" y="42213"/>
                  </a:lnTo>
                  <a:lnTo>
                    <a:pt x="55058" y="1007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936185" y="1024075"/>
              <a:ext cx="1" cy="11012"/>
            </a:xfrm>
            <a:custGeom>
              <a:avLst/>
              <a:gdLst/>
              <a:ahLst/>
              <a:cxnLst/>
              <a:rect l="0" t="0" r="0" b="0"/>
              <a:pathLst>
                <a:path w="1" h="11012">
                  <a:moveTo>
                    <a:pt x="0" y="0"/>
                  </a:move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941041" y="1554160"/>
            <a:ext cx="3499466" cy="499556"/>
            <a:chOff x="2941041" y="1554160"/>
            <a:chExt cx="3499466" cy="499556"/>
          </a:xfrm>
        </p:grpSpPr>
        <p:sp>
          <p:nvSpPr>
            <p:cNvPr id="29" name="Freeform 28"/>
            <p:cNvSpPr/>
            <p:nvPr/>
          </p:nvSpPr>
          <p:spPr>
            <a:xfrm>
              <a:off x="2941041" y="1717803"/>
              <a:ext cx="198209" cy="11013"/>
            </a:xfrm>
            <a:custGeom>
              <a:avLst/>
              <a:gdLst/>
              <a:ahLst/>
              <a:cxnLst/>
              <a:rect l="0" t="0" r="0" b="0"/>
              <a:pathLst>
                <a:path w="198209" h="11013">
                  <a:moveTo>
                    <a:pt x="0" y="0"/>
                  </a:moveTo>
                  <a:lnTo>
                    <a:pt x="67152" y="0"/>
                  </a:lnTo>
                  <a:lnTo>
                    <a:pt x="85143" y="1224"/>
                  </a:lnTo>
                  <a:lnTo>
                    <a:pt x="104479" y="3263"/>
                  </a:lnTo>
                  <a:lnTo>
                    <a:pt x="198208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293864" y="1662745"/>
              <a:ext cx="10559" cy="231244"/>
            </a:xfrm>
            <a:custGeom>
              <a:avLst/>
              <a:gdLst/>
              <a:ahLst/>
              <a:cxnLst/>
              <a:rect l="0" t="0" r="0" b="0"/>
              <a:pathLst>
                <a:path w="10559" h="231244">
                  <a:moveTo>
                    <a:pt x="10558" y="0"/>
                  </a:moveTo>
                  <a:lnTo>
                    <a:pt x="4712" y="29228"/>
                  </a:lnTo>
                  <a:lnTo>
                    <a:pt x="2990" y="43956"/>
                  </a:lnTo>
                  <a:lnTo>
                    <a:pt x="1842" y="59892"/>
                  </a:lnTo>
                  <a:lnTo>
                    <a:pt x="1077" y="76633"/>
                  </a:lnTo>
                  <a:lnTo>
                    <a:pt x="227" y="111548"/>
                  </a:lnTo>
                  <a:lnTo>
                    <a:pt x="0" y="129423"/>
                  </a:lnTo>
                  <a:lnTo>
                    <a:pt x="1072" y="145010"/>
                  </a:lnTo>
                  <a:lnTo>
                    <a:pt x="3011" y="159073"/>
                  </a:lnTo>
                  <a:lnTo>
                    <a:pt x="10558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414538" y="1646410"/>
              <a:ext cx="264278" cy="269602"/>
            </a:xfrm>
            <a:custGeom>
              <a:avLst/>
              <a:gdLst/>
              <a:ahLst/>
              <a:cxnLst/>
              <a:rect l="0" t="0" r="0" b="0"/>
              <a:pathLst>
                <a:path w="264278" h="269602">
                  <a:moveTo>
                    <a:pt x="0" y="16335"/>
                  </a:moveTo>
                  <a:lnTo>
                    <a:pt x="45979" y="1009"/>
                  </a:lnTo>
                  <a:lnTo>
                    <a:pt x="56347" y="0"/>
                  </a:lnTo>
                  <a:lnTo>
                    <a:pt x="66928" y="551"/>
                  </a:lnTo>
                  <a:lnTo>
                    <a:pt x="77653" y="2142"/>
                  </a:lnTo>
                  <a:lnTo>
                    <a:pt x="87250" y="5650"/>
                  </a:lnTo>
                  <a:lnTo>
                    <a:pt x="96096" y="10435"/>
                  </a:lnTo>
                  <a:lnTo>
                    <a:pt x="104440" y="16072"/>
                  </a:lnTo>
                  <a:lnTo>
                    <a:pt x="113672" y="23501"/>
                  </a:lnTo>
                  <a:lnTo>
                    <a:pt x="123498" y="32124"/>
                  </a:lnTo>
                  <a:lnTo>
                    <a:pt x="133719" y="41543"/>
                  </a:lnTo>
                  <a:lnTo>
                    <a:pt x="142980" y="52717"/>
                  </a:lnTo>
                  <a:lnTo>
                    <a:pt x="151602" y="65060"/>
                  </a:lnTo>
                  <a:lnTo>
                    <a:pt x="159796" y="78182"/>
                  </a:lnTo>
                  <a:lnTo>
                    <a:pt x="166482" y="91825"/>
                  </a:lnTo>
                  <a:lnTo>
                    <a:pt x="172164" y="105814"/>
                  </a:lnTo>
                  <a:lnTo>
                    <a:pt x="177174" y="120034"/>
                  </a:lnTo>
                  <a:lnTo>
                    <a:pt x="178068" y="134408"/>
                  </a:lnTo>
                  <a:lnTo>
                    <a:pt x="176217" y="148885"/>
                  </a:lnTo>
                  <a:lnTo>
                    <a:pt x="172536" y="163430"/>
                  </a:lnTo>
                  <a:lnTo>
                    <a:pt x="167634" y="176797"/>
                  </a:lnTo>
                  <a:lnTo>
                    <a:pt x="161920" y="189379"/>
                  </a:lnTo>
                  <a:lnTo>
                    <a:pt x="155664" y="201438"/>
                  </a:lnTo>
                  <a:lnTo>
                    <a:pt x="147822" y="211924"/>
                  </a:lnTo>
                  <a:lnTo>
                    <a:pt x="138924" y="221362"/>
                  </a:lnTo>
                  <a:lnTo>
                    <a:pt x="129321" y="230100"/>
                  </a:lnTo>
                  <a:lnTo>
                    <a:pt x="119249" y="237150"/>
                  </a:lnTo>
                  <a:lnTo>
                    <a:pt x="108863" y="243073"/>
                  </a:lnTo>
                  <a:lnTo>
                    <a:pt x="98269" y="248245"/>
                  </a:lnTo>
                  <a:lnTo>
                    <a:pt x="86312" y="250470"/>
                  </a:lnTo>
                  <a:lnTo>
                    <a:pt x="73447" y="250729"/>
                  </a:lnTo>
                  <a:lnTo>
                    <a:pt x="59976" y="249679"/>
                  </a:lnTo>
                  <a:lnTo>
                    <a:pt x="52219" y="245308"/>
                  </a:lnTo>
                  <a:lnTo>
                    <a:pt x="48271" y="238724"/>
                  </a:lnTo>
                  <a:lnTo>
                    <a:pt x="46863" y="230663"/>
                  </a:lnTo>
                  <a:lnTo>
                    <a:pt x="49595" y="222843"/>
                  </a:lnTo>
                  <a:lnTo>
                    <a:pt x="55086" y="215182"/>
                  </a:lnTo>
                  <a:lnTo>
                    <a:pt x="62417" y="207628"/>
                  </a:lnTo>
                  <a:lnTo>
                    <a:pt x="72199" y="201369"/>
                  </a:lnTo>
                  <a:lnTo>
                    <a:pt x="83615" y="195972"/>
                  </a:lnTo>
                  <a:lnTo>
                    <a:pt x="96119" y="191151"/>
                  </a:lnTo>
                  <a:lnTo>
                    <a:pt x="110572" y="189160"/>
                  </a:lnTo>
                  <a:lnTo>
                    <a:pt x="126326" y="189057"/>
                  </a:lnTo>
                  <a:lnTo>
                    <a:pt x="142945" y="190211"/>
                  </a:lnTo>
                  <a:lnTo>
                    <a:pt x="157695" y="192204"/>
                  </a:lnTo>
                  <a:lnTo>
                    <a:pt x="171200" y="194757"/>
                  </a:lnTo>
                  <a:lnTo>
                    <a:pt x="183873" y="197682"/>
                  </a:lnTo>
                  <a:lnTo>
                    <a:pt x="194769" y="202079"/>
                  </a:lnTo>
                  <a:lnTo>
                    <a:pt x="204479" y="207457"/>
                  </a:lnTo>
                  <a:lnTo>
                    <a:pt x="213401" y="213490"/>
                  </a:lnTo>
                  <a:lnTo>
                    <a:pt x="221795" y="219959"/>
                  </a:lnTo>
                  <a:lnTo>
                    <a:pt x="229838" y="226718"/>
                  </a:lnTo>
                  <a:lnTo>
                    <a:pt x="264277" y="2696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998150" y="1739826"/>
              <a:ext cx="22024" cy="187198"/>
            </a:xfrm>
            <a:custGeom>
              <a:avLst/>
              <a:gdLst/>
              <a:ahLst/>
              <a:cxnLst/>
              <a:rect l="0" t="0" r="0" b="0"/>
              <a:pathLst>
                <a:path w="22024" h="187198">
                  <a:moveTo>
                    <a:pt x="0" y="0"/>
                  </a:moveTo>
                  <a:lnTo>
                    <a:pt x="0" y="67152"/>
                  </a:lnTo>
                  <a:lnTo>
                    <a:pt x="1224" y="83920"/>
                  </a:lnTo>
                  <a:lnTo>
                    <a:pt x="3263" y="101217"/>
                  </a:lnTo>
                  <a:lnTo>
                    <a:pt x="5846" y="118865"/>
                  </a:lnTo>
                  <a:lnTo>
                    <a:pt x="8792" y="134301"/>
                  </a:lnTo>
                  <a:lnTo>
                    <a:pt x="11979" y="148263"/>
                  </a:lnTo>
                  <a:lnTo>
                    <a:pt x="22023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899046" y="1816907"/>
              <a:ext cx="231244" cy="11013"/>
            </a:xfrm>
            <a:custGeom>
              <a:avLst/>
              <a:gdLst/>
              <a:ahLst/>
              <a:cxnLst/>
              <a:rect l="0" t="0" r="0" b="0"/>
              <a:pathLst>
                <a:path w="231244" h="11013">
                  <a:moveTo>
                    <a:pt x="0" y="0"/>
                  </a:moveTo>
                  <a:lnTo>
                    <a:pt x="29229" y="0"/>
                  </a:lnTo>
                  <a:lnTo>
                    <a:pt x="43956" y="1224"/>
                  </a:lnTo>
                  <a:lnTo>
                    <a:pt x="59892" y="3263"/>
                  </a:lnTo>
                  <a:lnTo>
                    <a:pt x="76633" y="5846"/>
                  </a:lnTo>
                  <a:lnTo>
                    <a:pt x="96359" y="7568"/>
                  </a:lnTo>
                  <a:lnTo>
                    <a:pt x="118074" y="8716"/>
                  </a:lnTo>
                  <a:lnTo>
                    <a:pt x="161370" y="9991"/>
                  </a:lnTo>
                  <a:lnTo>
                    <a:pt x="231243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372543" y="1783872"/>
              <a:ext cx="154163" cy="1"/>
            </a:xfrm>
            <a:custGeom>
              <a:avLst/>
              <a:gdLst/>
              <a:ahLst/>
              <a:cxnLst/>
              <a:rect l="0" t="0" r="0" b="0"/>
              <a:pathLst>
                <a:path w="154163" h="1">
                  <a:moveTo>
                    <a:pt x="0" y="0"/>
                  </a:move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691879" y="1712782"/>
              <a:ext cx="214708" cy="240252"/>
            </a:xfrm>
            <a:custGeom>
              <a:avLst/>
              <a:gdLst/>
              <a:ahLst/>
              <a:cxnLst/>
              <a:rect l="0" t="0" r="0" b="0"/>
              <a:pathLst>
                <a:path w="214708" h="240252">
                  <a:moveTo>
                    <a:pt x="0" y="27044"/>
                  </a:moveTo>
                  <a:lnTo>
                    <a:pt x="77653" y="1160"/>
                  </a:lnTo>
                  <a:lnTo>
                    <a:pt x="88474" y="0"/>
                  </a:lnTo>
                  <a:lnTo>
                    <a:pt x="99358" y="450"/>
                  </a:lnTo>
                  <a:lnTo>
                    <a:pt x="110285" y="1973"/>
                  </a:lnTo>
                  <a:lnTo>
                    <a:pt x="121240" y="4213"/>
                  </a:lnTo>
                  <a:lnTo>
                    <a:pt x="132214" y="6929"/>
                  </a:lnTo>
                  <a:lnTo>
                    <a:pt x="143201" y="9964"/>
                  </a:lnTo>
                  <a:lnTo>
                    <a:pt x="149301" y="15657"/>
                  </a:lnTo>
                  <a:lnTo>
                    <a:pt x="152145" y="23123"/>
                  </a:lnTo>
                  <a:lnTo>
                    <a:pt x="152817" y="31771"/>
                  </a:lnTo>
                  <a:lnTo>
                    <a:pt x="150818" y="39984"/>
                  </a:lnTo>
                  <a:lnTo>
                    <a:pt x="147039" y="47906"/>
                  </a:lnTo>
                  <a:lnTo>
                    <a:pt x="142072" y="55634"/>
                  </a:lnTo>
                  <a:lnTo>
                    <a:pt x="135090" y="62010"/>
                  </a:lnTo>
                  <a:lnTo>
                    <a:pt x="126765" y="67483"/>
                  </a:lnTo>
                  <a:lnTo>
                    <a:pt x="117545" y="72356"/>
                  </a:lnTo>
                  <a:lnTo>
                    <a:pt x="107727" y="76828"/>
                  </a:lnTo>
                  <a:lnTo>
                    <a:pt x="97512" y="81033"/>
                  </a:lnTo>
                  <a:lnTo>
                    <a:pt x="87031" y="85060"/>
                  </a:lnTo>
                  <a:lnTo>
                    <a:pt x="84938" y="87744"/>
                  </a:lnTo>
                  <a:lnTo>
                    <a:pt x="88436" y="89534"/>
                  </a:lnTo>
                  <a:lnTo>
                    <a:pt x="95662" y="90727"/>
                  </a:lnTo>
                  <a:lnTo>
                    <a:pt x="105374" y="92746"/>
                  </a:lnTo>
                  <a:lnTo>
                    <a:pt x="129216" y="98252"/>
                  </a:lnTo>
                  <a:lnTo>
                    <a:pt x="142425" y="102657"/>
                  </a:lnTo>
                  <a:lnTo>
                    <a:pt x="156125" y="108040"/>
                  </a:lnTo>
                  <a:lnTo>
                    <a:pt x="170153" y="114076"/>
                  </a:lnTo>
                  <a:lnTo>
                    <a:pt x="181952" y="120547"/>
                  </a:lnTo>
                  <a:lnTo>
                    <a:pt x="192264" y="127308"/>
                  </a:lnTo>
                  <a:lnTo>
                    <a:pt x="201587" y="134263"/>
                  </a:lnTo>
                  <a:lnTo>
                    <a:pt x="207801" y="143793"/>
                  </a:lnTo>
                  <a:lnTo>
                    <a:pt x="211944" y="155041"/>
                  </a:lnTo>
                  <a:lnTo>
                    <a:pt x="214707" y="167433"/>
                  </a:lnTo>
                  <a:lnTo>
                    <a:pt x="214101" y="179365"/>
                  </a:lnTo>
                  <a:lnTo>
                    <a:pt x="211250" y="190990"/>
                  </a:lnTo>
                  <a:lnTo>
                    <a:pt x="206903" y="202411"/>
                  </a:lnTo>
                  <a:lnTo>
                    <a:pt x="200334" y="211248"/>
                  </a:lnTo>
                  <a:lnTo>
                    <a:pt x="192284" y="218363"/>
                  </a:lnTo>
                  <a:lnTo>
                    <a:pt x="183247" y="224330"/>
                  </a:lnTo>
                  <a:lnTo>
                    <a:pt x="172329" y="229532"/>
                  </a:lnTo>
                  <a:lnTo>
                    <a:pt x="160155" y="234223"/>
                  </a:lnTo>
                  <a:lnTo>
                    <a:pt x="147146" y="238574"/>
                  </a:lnTo>
                  <a:lnTo>
                    <a:pt x="134803" y="240251"/>
                  </a:lnTo>
                  <a:lnTo>
                    <a:pt x="122903" y="240145"/>
                  </a:lnTo>
                  <a:lnTo>
                    <a:pt x="111299" y="238851"/>
                  </a:lnTo>
                  <a:lnTo>
                    <a:pt x="99893" y="236765"/>
                  </a:lnTo>
                  <a:lnTo>
                    <a:pt x="88618" y="234151"/>
                  </a:lnTo>
                  <a:lnTo>
                    <a:pt x="55057" y="2252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050239" y="1739826"/>
              <a:ext cx="231360" cy="222992"/>
            </a:xfrm>
            <a:custGeom>
              <a:avLst/>
              <a:gdLst/>
              <a:ahLst/>
              <a:cxnLst/>
              <a:rect l="0" t="0" r="0" b="0"/>
              <a:pathLst>
                <a:path w="231360" h="222992">
                  <a:moveTo>
                    <a:pt x="27044" y="22023"/>
                  </a:moveTo>
                  <a:lnTo>
                    <a:pt x="21199" y="39560"/>
                  </a:lnTo>
                  <a:lnTo>
                    <a:pt x="18253" y="49620"/>
                  </a:lnTo>
                  <a:lnTo>
                    <a:pt x="11718" y="73848"/>
                  </a:lnTo>
                  <a:lnTo>
                    <a:pt x="1160" y="115004"/>
                  </a:lnTo>
                  <a:lnTo>
                    <a:pt x="0" y="130503"/>
                  </a:lnTo>
                  <a:lnTo>
                    <a:pt x="450" y="146954"/>
                  </a:lnTo>
                  <a:lnTo>
                    <a:pt x="1974" y="164039"/>
                  </a:lnTo>
                  <a:lnTo>
                    <a:pt x="5437" y="177876"/>
                  </a:lnTo>
                  <a:lnTo>
                    <a:pt x="10192" y="189547"/>
                  </a:lnTo>
                  <a:lnTo>
                    <a:pt x="15810" y="199775"/>
                  </a:lnTo>
                  <a:lnTo>
                    <a:pt x="25672" y="207817"/>
                  </a:lnTo>
                  <a:lnTo>
                    <a:pt x="38365" y="214402"/>
                  </a:lnTo>
                  <a:lnTo>
                    <a:pt x="52944" y="220016"/>
                  </a:lnTo>
                  <a:lnTo>
                    <a:pt x="68781" y="222535"/>
                  </a:lnTo>
                  <a:lnTo>
                    <a:pt x="85456" y="222991"/>
                  </a:lnTo>
                  <a:lnTo>
                    <a:pt x="102691" y="222071"/>
                  </a:lnTo>
                  <a:lnTo>
                    <a:pt x="120298" y="220234"/>
                  </a:lnTo>
                  <a:lnTo>
                    <a:pt x="138154" y="217786"/>
                  </a:lnTo>
                  <a:lnTo>
                    <a:pt x="156175" y="214931"/>
                  </a:lnTo>
                  <a:lnTo>
                    <a:pt x="170636" y="210580"/>
                  </a:lnTo>
                  <a:lnTo>
                    <a:pt x="182724" y="205232"/>
                  </a:lnTo>
                  <a:lnTo>
                    <a:pt x="193230" y="199221"/>
                  </a:lnTo>
                  <a:lnTo>
                    <a:pt x="202681" y="191542"/>
                  </a:lnTo>
                  <a:lnTo>
                    <a:pt x="211428" y="182753"/>
                  </a:lnTo>
                  <a:lnTo>
                    <a:pt x="219707" y="173222"/>
                  </a:lnTo>
                  <a:lnTo>
                    <a:pt x="225226" y="161975"/>
                  </a:lnTo>
                  <a:lnTo>
                    <a:pt x="228906" y="149583"/>
                  </a:lnTo>
                  <a:lnTo>
                    <a:pt x="231359" y="136427"/>
                  </a:lnTo>
                  <a:lnTo>
                    <a:pt x="230547" y="122763"/>
                  </a:lnTo>
                  <a:lnTo>
                    <a:pt x="227559" y="108759"/>
                  </a:lnTo>
                  <a:lnTo>
                    <a:pt x="223120" y="94529"/>
                  </a:lnTo>
                  <a:lnTo>
                    <a:pt x="215266" y="81372"/>
                  </a:lnTo>
                  <a:lnTo>
                    <a:pt x="205136" y="68930"/>
                  </a:lnTo>
                  <a:lnTo>
                    <a:pt x="193489" y="56965"/>
                  </a:lnTo>
                  <a:lnTo>
                    <a:pt x="180830" y="46541"/>
                  </a:lnTo>
                  <a:lnTo>
                    <a:pt x="167497" y="37145"/>
                  </a:lnTo>
                  <a:lnTo>
                    <a:pt x="153714" y="28434"/>
                  </a:lnTo>
                  <a:lnTo>
                    <a:pt x="138408" y="21403"/>
                  </a:lnTo>
                  <a:lnTo>
                    <a:pt x="122086" y="15492"/>
                  </a:lnTo>
                  <a:lnTo>
                    <a:pt x="105088" y="10328"/>
                  </a:lnTo>
                  <a:lnTo>
                    <a:pt x="88861" y="6885"/>
                  </a:lnTo>
                  <a:lnTo>
                    <a:pt x="73150" y="4590"/>
                  </a:lnTo>
                  <a:lnTo>
                    <a:pt x="2704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506734" y="1838930"/>
              <a:ext cx="264279" cy="11013"/>
            </a:xfrm>
            <a:custGeom>
              <a:avLst/>
              <a:gdLst/>
              <a:ahLst/>
              <a:cxnLst/>
              <a:rect l="0" t="0" r="0" b="0"/>
              <a:pathLst>
                <a:path w="264279" h="11013">
                  <a:moveTo>
                    <a:pt x="0" y="0"/>
                  </a:moveTo>
                  <a:lnTo>
                    <a:pt x="198322" y="0"/>
                  </a:lnTo>
                  <a:lnTo>
                    <a:pt x="212966" y="1224"/>
                  </a:lnTo>
                  <a:lnTo>
                    <a:pt x="226399" y="3263"/>
                  </a:lnTo>
                  <a:lnTo>
                    <a:pt x="264278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506734" y="1938034"/>
              <a:ext cx="330348" cy="22024"/>
            </a:xfrm>
            <a:custGeom>
              <a:avLst/>
              <a:gdLst/>
              <a:ahLst/>
              <a:cxnLst/>
              <a:rect l="0" t="0" r="0" b="0"/>
              <a:pathLst>
                <a:path w="330348" h="22024">
                  <a:moveTo>
                    <a:pt x="0" y="0"/>
                  </a:moveTo>
                  <a:lnTo>
                    <a:pt x="35074" y="0"/>
                  </a:lnTo>
                  <a:lnTo>
                    <a:pt x="49076" y="1224"/>
                  </a:lnTo>
                  <a:lnTo>
                    <a:pt x="62082" y="3263"/>
                  </a:lnTo>
                  <a:lnTo>
                    <a:pt x="74423" y="5846"/>
                  </a:lnTo>
                  <a:lnTo>
                    <a:pt x="87544" y="7568"/>
                  </a:lnTo>
                  <a:lnTo>
                    <a:pt x="101185" y="8716"/>
                  </a:lnTo>
                  <a:lnTo>
                    <a:pt x="115174" y="9481"/>
                  </a:lnTo>
                  <a:lnTo>
                    <a:pt x="150292" y="10332"/>
                  </a:lnTo>
                  <a:lnTo>
                    <a:pt x="232654" y="10878"/>
                  </a:lnTo>
                  <a:lnTo>
                    <a:pt x="251760" y="12146"/>
                  </a:lnTo>
                  <a:lnTo>
                    <a:pt x="330347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616850" y="1554160"/>
              <a:ext cx="130696" cy="108586"/>
            </a:xfrm>
            <a:custGeom>
              <a:avLst/>
              <a:gdLst/>
              <a:ahLst/>
              <a:cxnLst/>
              <a:rect l="0" t="0" r="0" b="0"/>
              <a:pathLst>
                <a:path w="130696" h="108586">
                  <a:moveTo>
                    <a:pt x="0" y="9481"/>
                  </a:moveTo>
                  <a:lnTo>
                    <a:pt x="17537" y="3635"/>
                  </a:lnTo>
                  <a:lnTo>
                    <a:pt x="27597" y="1914"/>
                  </a:lnTo>
                  <a:lnTo>
                    <a:pt x="39197" y="766"/>
                  </a:lnTo>
                  <a:lnTo>
                    <a:pt x="51825" y="0"/>
                  </a:lnTo>
                  <a:lnTo>
                    <a:pt x="63914" y="714"/>
                  </a:lnTo>
                  <a:lnTo>
                    <a:pt x="75644" y="2413"/>
                  </a:lnTo>
                  <a:lnTo>
                    <a:pt x="87135" y="4769"/>
                  </a:lnTo>
                  <a:lnTo>
                    <a:pt x="98465" y="8787"/>
                  </a:lnTo>
                  <a:lnTo>
                    <a:pt x="109690" y="13912"/>
                  </a:lnTo>
                  <a:lnTo>
                    <a:pt x="120843" y="19776"/>
                  </a:lnTo>
                  <a:lnTo>
                    <a:pt x="127055" y="27356"/>
                  </a:lnTo>
                  <a:lnTo>
                    <a:pt x="129973" y="36080"/>
                  </a:lnTo>
                  <a:lnTo>
                    <a:pt x="130695" y="45566"/>
                  </a:lnTo>
                  <a:lnTo>
                    <a:pt x="128729" y="54338"/>
                  </a:lnTo>
                  <a:lnTo>
                    <a:pt x="124972" y="62632"/>
                  </a:lnTo>
                  <a:lnTo>
                    <a:pt x="120019" y="70609"/>
                  </a:lnTo>
                  <a:lnTo>
                    <a:pt x="113048" y="78374"/>
                  </a:lnTo>
                  <a:lnTo>
                    <a:pt x="104729" y="85997"/>
                  </a:lnTo>
                  <a:lnTo>
                    <a:pt x="77081" y="1085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682919" y="175083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114666" y="1750838"/>
              <a:ext cx="8717" cy="220232"/>
            </a:xfrm>
            <a:custGeom>
              <a:avLst/>
              <a:gdLst/>
              <a:ahLst/>
              <a:cxnLst/>
              <a:rect l="0" t="0" r="0" b="0"/>
              <a:pathLst>
                <a:path w="8717" h="220232">
                  <a:moveTo>
                    <a:pt x="8716" y="0"/>
                  </a:moveTo>
                  <a:lnTo>
                    <a:pt x="8716" y="80268"/>
                  </a:lnTo>
                  <a:lnTo>
                    <a:pt x="7492" y="95111"/>
                  </a:lnTo>
                  <a:lnTo>
                    <a:pt x="5453" y="109900"/>
                  </a:lnTo>
                  <a:lnTo>
                    <a:pt x="2870" y="124654"/>
                  </a:lnTo>
                  <a:lnTo>
                    <a:pt x="1148" y="139384"/>
                  </a:lnTo>
                  <a:lnTo>
                    <a:pt x="0" y="154098"/>
                  </a:lnTo>
                  <a:lnTo>
                    <a:pt x="8716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233479" y="1752369"/>
              <a:ext cx="207028" cy="301347"/>
            </a:xfrm>
            <a:custGeom>
              <a:avLst/>
              <a:gdLst/>
              <a:ahLst/>
              <a:cxnLst/>
              <a:rect l="0" t="0" r="0" b="0"/>
              <a:pathLst>
                <a:path w="207028" h="301347">
                  <a:moveTo>
                    <a:pt x="165192" y="9480"/>
                  </a:moveTo>
                  <a:lnTo>
                    <a:pt x="147655" y="3635"/>
                  </a:lnTo>
                  <a:lnTo>
                    <a:pt x="137595" y="1913"/>
                  </a:lnTo>
                  <a:lnTo>
                    <a:pt x="125994" y="765"/>
                  </a:lnTo>
                  <a:lnTo>
                    <a:pt x="113367" y="0"/>
                  </a:lnTo>
                  <a:lnTo>
                    <a:pt x="100054" y="713"/>
                  </a:lnTo>
                  <a:lnTo>
                    <a:pt x="86285" y="2412"/>
                  </a:lnTo>
                  <a:lnTo>
                    <a:pt x="72212" y="4768"/>
                  </a:lnTo>
                  <a:lnTo>
                    <a:pt x="59159" y="8786"/>
                  </a:lnTo>
                  <a:lnTo>
                    <a:pt x="46786" y="13911"/>
                  </a:lnTo>
                  <a:lnTo>
                    <a:pt x="34868" y="19775"/>
                  </a:lnTo>
                  <a:lnTo>
                    <a:pt x="24475" y="27355"/>
                  </a:lnTo>
                  <a:lnTo>
                    <a:pt x="15099" y="36079"/>
                  </a:lnTo>
                  <a:lnTo>
                    <a:pt x="6402" y="45565"/>
                  </a:lnTo>
                  <a:lnTo>
                    <a:pt x="1827" y="55560"/>
                  </a:lnTo>
                  <a:lnTo>
                    <a:pt x="0" y="65894"/>
                  </a:lnTo>
                  <a:lnTo>
                    <a:pt x="6" y="76454"/>
                  </a:lnTo>
                  <a:lnTo>
                    <a:pt x="4904" y="87164"/>
                  </a:lnTo>
                  <a:lnTo>
                    <a:pt x="13064" y="97975"/>
                  </a:lnTo>
                  <a:lnTo>
                    <a:pt x="41404" y="127464"/>
                  </a:lnTo>
                  <a:lnTo>
                    <a:pt x="49632" y="135853"/>
                  </a:lnTo>
                  <a:lnTo>
                    <a:pt x="58788" y="143892"/>
                  </a:lnTo>
                  <a:lnTo>
                    <a:pt x="68562" y="151699"/>
                  </a:lnTo>
                  <a:lnTo>
                    <a:pt x="78749" y="159351"/>
                  </a:lnTo>
                  <a:lnTo>
                    <a:pt x="87987" y="166899"/>
                  </a:lnTo>
                  <a:lnTo>
                    <a:pt x="96593" y="174378"/>
                  </a:lnTo>
                  <a:lnTo>
                    <a:pt x="104777" y="181811"/>
                  </a:lnTo>
                  <a:lnTo>
                    <a:pt x="120396" y="196595"/>
                  </a:lnTo>
                  <a:lnTo>
                    <a:pt x="150362" y="226025"/>
                  </a:lnTo>
                  <a:lnTo>
                    <a:pt x="156529" y="234595"/>
                  </a:lnTo>
                  <a:lnTo>
                    <a:pt x="161863" y="243979"/>
                  </a:lnTo>
                  <a:lnTo>
                    <a:pt x="166643" y="253905"/>
                  </a:lnTo>
                  <a:lnTo>
                    <a:pt x="168606" y="264193"/>
                  </a:lnTo>
                  <a:lnTo>
                    <a:pt x="168692" y="274722"/>
                  </a:lnTo>
                  <a:lnTo>
                    <a:pt x="167525" y="285412"/>
                  </a:lnTo>
                  <a:lnTo>
                    <a:pt x="160630" y="292539"/>
                  </a:lnTo>
                  <a:lnTo>
                    <a:pt x="149915" y="297290"/>
                  </a:lnTo>
                  <a:lnTo>
                    <a:pt x="136655" y="300458"/>
                  </a:lnTo>
                  <a:lnTo>
                    <a:pt x="124144" y="301346"/>
                  </a:lnTo>
                  <a:lnTo>
                    <a:pt x="112133" y="300714"/>
                  </a:lnTo>
                  <a:lnTo>
                    <a:pt x="100455" y="299070"/>
                  </a:lnTo>
                  <a:lnTo>
                    <a:pt x="88999" y="295526"/>
                  </a:lnTo>
                  <a:lnTo>
                    <a:pt x="77691" y="290717"/>
                  </a:lnTo>
                  <a:lnTo>
                    <a:pt x="66482" y="285064"/>
                  </a:lnTo>
                  <a:lnTo>
                    <a:pt x="59010" y="276401"/>
                  </a:lnTo>
                  <a:lnTo>
                    <a:pt x="54028" y="265732"/>
                  </a:lnTo>
                  <a:lnTo>
                    <a:pt x="50707" y="253725"/>
                  </a:lnTo>
                  <a:lnTo>
                    <a:pt x="52163" y="242050"/>
                  </a:lnTo>
                  <a:lnTo>
                    <a:pt x="56805" y="230596"/>
                  </a:lnTo>
                  <a:lnTo>
                    <a:pt x="63569" y="219290"/>
                  </a:lnTo>
                  <a:lnTo>
                    <a:pt x="71750" y="208082"/>
                  </a:lnTo>
                  <a:lnTo>
                    <a:pt x="80874" y="196939"/>
                  </a:lnTo>
                  <a:lnTo>
                    <a:pt x="90628" y="185840"/>
                  </a:lnTo>
                  <a:lnTo>
                    <a:pt x="102024" y="174770"/>
                  </a:lnTo>
                  <a:lnTo>
                    <a:pt x="114516" y="163720"/>
                  </a:lnTo>
                  <a:lnTo>
                    <a:pt x="127737" y="152682"/>
                  </a:lnTo>
                  <a:lnTo>
                    <a:pt x="140222" y="142877"/>
                  </a:lnTo>
                  <a:lnTo>
                    <a:pt x="152216" y="133893"/>
                  </a:lnTo>
                  <a:lnTo>
                    <a:pt x="175330" y="117386"/>
                  </a:lnTo>
                  <a:lnTo>
                    <a:pt x="197838" y="101892"/>
                  </a:lnTo>
                  <a:lnTo>
                    <a:pt x="204085" y="93111"/>
                  </a:lnTo>
                  <a:lnTo>
                    <a:pt x="207027" y="83587"/>
                  </a:lnTo>
                  <a:lnTo>
                    <a:pt x="198226" y="425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899046" y="2246358"/>
            <a:ext cx="2059464" cy="466697"/>
            <a:chOff x="3899046" y="2246358"/>
            <a:chExt cx="2059464" cy="466697"/>
          </a:xfrm>
        </p:grpSpPr>
        <p:sp>
          <p:nvSpPr>
            <p:cNvPr id="44" name="Freeform 43"/>
            <p:cNvSpPr/>
            <p:nvPr/>
          </p:nvSpPr>
          <p:spPr>
            <a:xfrm>
              <a:off x="3899046" y="2334450"/>
              <a:ext cx="231244" cy="22024"/>
            </a:xfrm>
            <a:custGeom>
              <a:avLst/>
              <a:gdLst/>
              <a:ahLst/>
              <a:cxnLst/>
              <a:rect l="0" t="0" r="0" b="0"/>
              <a:pathLst>
                <a:path w="231244" h="22024">
                  <a:moveTo>
                    <a:pt x="0" y="22023"/>
                  </a:moveTo>
                  <a:lnTo>
                    <a:pt x="17537" y="16178"/>
                  </a:lnTo>
                  <a:lnTo>
                    <a:pt x="28821" y="14456"/>
                  </a:lnTo>
                  <a:lnTo>
                    <a:pt x="42461" y="13308"/>
                  </a:lnTo>
                  <a:lnTo>
                    <a:pt x="57672" y="12543"/>
                  </a:lnTo>
                  <a:lnTo>
                    <a:pt x="94149" y="11692"/>
                  </a:lnTo>
                  <a:lnTo>
                    <a:pt x="114153" y="11465"/>
                  </a:lnTo>
                  <a:lnTo>
                    <a:pt x="132383" y="10091"/>
                  </a:lnTo>
                  <a:lnTo>
                    <a:pt x="149431" y="7951"/>
                  </a:lnTo>
                  <a:lnTo>
                    <a:pt x="2312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222031" y="2290404"/>
              <a:ext cx="282652" cy="155998"/>
            </a:xfrm>
            <a:custGeom>
              <a:avLst/>
              <a:gdLst/>
              <a:ahLst/>
              <a:cxnLst/>
              <a:rect l="0" t="0" r="0" b="0"/>
              <a:pathLst>
                <a:path w="282652" h="155998">
                  <a:moveTo>
                    <a:pt x="40397" y="0"/>
                  </a:moveTo>
                  <a:lnTo>
                    <a:pt x="34551" y="17537"/>
                  </a:lnTo>
                  <a:lnTo>
                    <a:pt x="31606" y="27597"/>
                  </a:lnTo>
                  <a:lnTo>
                    <a:pt x="25070" y="51825"/>
                  </a:lnTo>
                  <a:lnTo>
                    <a:pt x="20391" y="63914"/>
                  </a:lnTo>
                  <a:lnTo>
                    <a:pt x="14825" y="75644"/>
                  </a:lnTo>
                  <a:lnTo>
                    <a:pt x="8666" y="87135"/>
                  </a:lnTo>
                  <a:lnTo>
                    <a:pt x="4561" y="99689"/>
                  </a:lnTo>
                  <a:lnTo>
                    <a:pt x="1824" y="112953"/>
                  </a:lnTo>
                  <a:lnTo>
                    <a:pt x="0" y="126689"/>
                  </a:lnTo>
                  <a:lnTo>
                    <a:pt x="3677" y="137070"/>
                  </a:lnTo>
                  <a:lnTo>
                    <a:pt x="11023" y="145215"/>
                  </a:lnTo>
                  <a:lnTo>
                    <a:pt x="20815" y="151868"/>
                  </a:lnTo>
                  <a:lnTo>
                    <a:pt x="32236" y="155079"/>
                  </a:lnTo>
                  <a:lnTo>
                    <a:pt x="44744" y="155997"/>
                  </a:lnTo>
                  <a:lnTo>
                    <a:pt x="57977" y="155385"/>
                  </a:lnTo>
                  <a:lnTo>
                    <a:pt x="88994" y="154706"/>
                  </a:lnTo>
                  <a:lnTo>
                    <a:pt x="105830" y="154525"/>
                  </a:lnTo>
                  <a:lnTo>
                    <a:pt x="120724" y="153180"/>
                  </a:lnTo>
                  <a:lnTo>
                    <a:pt x="134324" y="151060"/>
                  </a:lnTo>
                  <a:lnTo>
                    <a:pt x="147061" y="148424"/>
                  </a:lnTo>
                  <a:lnTo>
                    <a:pt x="161670" y="146666"/>
                  </a:lnTo>
                  <a:lnTo>
                    <a:pt x="177527" y="145494"/>
                  </a:lnTo>
                  <a:lnTo>
                    <a:pt x="194216" y="144713"/>
                  </a:lnTo>
                  <a:lnTo>
                    <a:pt x="210236" y="142969"/>
                  </a:lnTo>
                  <a:lnTo>
                    <a:pt x="225810" y="140582"/>
                  </a:lnTo>
                  <a:lnTo>
                    <a:pt x="282651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4383555" y="2246358"/>
              <a:ext cx="22024" cy="341359"/>
            </a:xfrm>
            <a:custGeom>
              <a:avLst/>
              <a:gdLst/>
              <a:ahLst/>
              <a:cxnLst/>
              <a:rect l="0" t="0" r="0" b="0"/>
              <a:pathLst>
                <a:path w="22024" h="341359">
                  <a:moveTo>
                    <a:pt x="22023" y="0"/>
                  </a:moveTo>
                  <a:lnTo>
                    <a:pt x="16177" y="17537"/>
                  </a:lnTo>
                  <a:lnTo>
                    <a:pt x="14456" y="28820"/>
                  </a:lnTo>
                  <a:lnTo>
                    <a:pt x="13308" y="42460"/>
                  </a:lnTo>
                  <a:lnTo>
                    <a:pt x="12542" y="57671"/>
                  </a:lnTo>
                  <a:lnTo>
                    <a:pt x="11692" y="94148"/>
                  </a:lnTo>
                  <a:lnTo>
                    <a:pt x="11146" y="177381"/>
                  </a:lnTo>
                  <a:lnTo>
                    <a:pt x="9877" y="197782"/>
                  </a:lnTo>
                  <a:lnTo>
                    <a:pt x="7809" y="217500"/>
                  </a:lnTo>
                  <a:lnTo>
                    <a:pt x="5206" y="236763"/>
                  </a:lnTo>
                  <a:lnTo>
                    <a:pt x="3471" y="255722"/>
                  </a:lnTo>
                  <a:lnTo>
                    <a:pt x="2314" y="274480"/>
                  </a:lnTo>
                  <a:lnTo>
                    <a:pt x="0" y="3413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547148" y="2309270"/>
              <a:ext cx="243836" cy="241041"/>
            </a:xfrm>
            <a:custGeom>
              <a:avLst/>
              <a:gdLst/>
              <a:ahLst/>
              <a:cxnLst/>
              <a:rect l="0" t="0" r="0" b="0"/>
              <a:pathLst>
                <a:path w="243836" h="241041">
                  <a:moveTo>
                    <a:pt x="12592" y="14169"/>
                  </a:moveTo>
                  <a:lnTo>
                    <a:pt x="24283" y="2478"/>
                  </a:lnTo>
                  <a:lnTo>
                    <a:pt x="35068" y="257"/>
                  </a:lnTo>
                  <a:lnTo>
                    <a:pt x="49599" y="0"/>
                  </a:lnTo>
                  <a:lnTo>
                    <a:pt x="66628" y="1053"/>
                  </a:lnTo>
                  <a:lnTo>
                    <a:pt x="82874" y="4201"/>
                  </a:lnTo>
                  <a:lnTo>
                    <a:pt x="98599" y="8747"/>
                  </a:lnTo>
                  <a:lnTo>
                    <a:pt x="113976" y="14225"/>
                  </a:lnTo>
                  <a:lnTo>
                    <a:pt x="126675" y="20324"/>
                  </a:lnTo>
                  <a:lnTo>
                    <a:pt x="137587" y="26837"/>
                  </a:lnTo>
                  <a:lnTo>
                    <a:pt x="147310" y="33626"/>
                  </a:lnTo>
                  <a:lnTo>
                    <a:pt x="156238" y="40598"/>
                  </a:lnTo>
                  <a:lnTo>
                    <a:pt x="164637" y="47694"/>
                  </a:lnTo>
                  <a:lnTo>
                    <a:pt x="172684" y="54872"/>
                  </a:lnTo>
                  <a:lnTo>
                    <a:pt x="179272" y="64551"/>
                  </a:lnTo>
                  <a:lnTo>
                    <a:pt x="184887" y="75897"/>
                  </a:lnTo>
                  <a:lnTo>
                    <a:pt x="189854" y="88356"/>
                  </a:lnTo>
                  <a:lnTo>
                    <a:pt x="191942" y="101556"/>
                  </a:lnTo>
                  <a:lnTo>
                    <a:pt x="192111" y="115249"/>
                  </a:lnTo>
                  <a:lnTo>
                    <a:pt x="190999" y="129273"/>
                  </a:lnTo>
                  <a:lnTo>
                    <a:pt x="187812" y="143515"/>
                  </a:lnTo>
                  <a:lnTo>
                    <a:pt x="183240" y="157905"/>
                  </a:lnTo>
                  <a:lnTo>
                    <a:pt x="177744" y="172392"/>
                  </a:lnTo>
                  <a:lnTo>
                    <a:pt x="171634" y="184496"/>
                  </a:lnTo>
                  <a:lnTo>
                    <a:pt x="165113" y="195013"/>
                  </a:lnTo>
                  <a:lnTo>
                    <a:pt x="158319" y="204472"/>
                  </a:lnTo>
                  <a:lnTo>
                    <a:pt x="147672" y="213224"/>
                  </a:lnTo>
                  <a:lnTo>
                    <a:pt x="134456" y="221506"/>
                  </a:lnTo>
                  <a:lnTo>
                    <a:pt x="119529" y="229475"/>
                  </a:lnTo>
                  <a:lnTo>
                    <a:pt x="104683" y="234787"/>
                  </a:lnTo>
                  <a:lnTo>
                    <a:pt x="89891" y="238328"/>
                  </a:lnTo>
                  <a:lnTo>
                    <a:pt x="75136" y="240690"/>
                  </a:lnTo>
                  <a:lnTo>
                    <a:pt x="60406" y="241040"/>
                  </a:lnTo>
                  <a:lnTo>
                    <a:pt x="45691" y="240050"/>
                  </a:lnTo>
                  <a:lnTo>
                    <a:pt x="30988" y="238167"/>
                  </a:lnTo>
                  <a:lnTo>
                    <a:pt x="19962" y="233241"/>
                  </a:lnTo>
                  <a:lnTo>
                    <a:pt x="11388" y="226286"/>
                  </a:lnTo>
                  <a:lnTo>
                    <a:pt x="4448" y="217979"/>
                  </a:lnTo>
                  <a:lnTo>
                    <a:pt x="1045" y="208771"/>
                  </a:lnTo>
                  <a:lnTo>
                    <a:pt x="0" y="198961"/>
                  </a:lnTo>
                  <a:lnTo>
                    <a:pt x="527" y="188751"/>
                  </a:lnTo>
                  <a:lnTo>
                    <a:pt x="5772" y="179497"/>
                  </a:lnTo>
                  <a:lnTo>
                    <a:pt x="14163" y="170881"/>
                  </a:lnTo>
                  <a:lnTo>
                    <a:pt x="24651" y="162690"/>
                  </a:lnTo>
                  <a:lnTo>
                    <a:pt x="36537" y="156006"/>
                  </a:lnTo>
                  <a:lnTo>
                    <a:pt x="49355" y="150326"/>
                  </a:lnTo>
                  <a:lnTo>
                    <a:pt x="62794" y="145316"/>
                  </a:lnTo>
                  <a:lnTo>
                    <a:pt x="76648" y="143199"/>
                  </a:lnTo>
                  <a:lnTo>
                    <a:pt x="90778" y="143012"/>
                  </a:lnTo>
                  <a:lnTo>
                    <a:pt x="105092" y="144110"/>
                  </a:lnTo>
                  <a:lnTo>
                    <a:pt x="119528" y="146066"/>
                  </a:lnTo>
                  <a:lnTo>
                    <a:pt x="134046" y="148594"/>
                  </a:lnTo>
                  <a:lnTo>
                    <a:pt x="148620" y="151502"/>
                  </a:lnTo>
                  <a:lnTo>
                    <a:pt x="160782" y="155888"/>
                  </a:lnTo>
                  <a:lnTo>
                    <a:pt x="171337" y="161259"/>
                  </a:lnTo>
                  <a:lnTo>
                    <a:pt x="180821" y="167287"/>
                  </a:lnTo>
                  <a:lnTo>
                    <a:pt x="190814" y="174976"/>
                  </a:lnTo>
                  <a:lnTo>
                    <a:pt x="201147" y="183772"/>
                  </a:lnTo>
                  <a:lnTo>
                    <a:pt x="243835" y="234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022226" y="2433554"/>
              <a:ext cx="352370" cy="22025"/>
            </a:xfrm>
            <a:custGeom>
              <a:avLst/>
              <a:gdLst/>
              <a:ahLst/>
              <a:cxnLst/>
              <a:rect l="0" t="0" r="0" b="0"/>
              <a:pathLst>
                <a:path w="352370" h="22025">
                  <a:moveTo>
                    <a:pt x="0" y="0"/>
                  </a:moveTo>
                  <a:lnTo>
                    <a:pt x="40919" y="0"/>
                  </a:lnTo>
                  <a:lnTo>
                    <a:pt x="60314" y="1224"/>
                  </a:lnTo>
                  <a:lnTo>
                    <a:pt x="80585" y="3263"/>
                  </a:lnTo>
                  <a:lnTo>
                    <a:pt x="101440" y="5846"/>
                  </a:lnTo>
                  <a:lnTo>
                    <a:pt x="120238" y="7568"/>
                  </a:lnTo>
                  <a:lnTo>
                    <a:pt x="137663" y="8716"/>
                  </a:lnTo>
                  <a:lnTo>
                    <a:pt x="154174" y="9481"/>
                  </a:lnTo>
                  <a:lnTo>
                    <a:pt x="185570" y="10332"/>
                  </a:lnTo>
                  <a:lnTo>
                    <a:pt x="257295" y="10878"/>
                  </a:lnTo>
                  <a:lnTo>
                    <a:pt x="275528" y="12146"/>
                  </a:lnTo>
                  <a:lnTo>
                    <a:pt x="352369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132341" y="2543670"/>
              <a:ext cx="297313" cy="22024"/>
            </a:xfrm>
            <a:custGeom>
              <a:avLst/>
              <a:gdLst/>
              <a:ahLst/>
              <a:cxnLst/>
              <a:rect l="0" t="0" r="0" b="0"/>
              <a:pathLst>
                <a:path w="297313" h="22024">
                  <a:moveTo>
                    <a:pt x="0" y="0"/>
                  </a:moveTo>
                  <a:lnTo>
                    <a:pt x="17537" y="5846"/>
                  </a:lnTo>
                  <a:lnTo>
                    <a:pt x="30044" y="7568"/>
                  </a:lnTo>
                  <a:lnTo>
                    <a:pt x="45723" y="8716"/>
                  </a:lnTo>
                  <a:lnTo>
                    <a:pt x="63517" y="9481"/>
                  </a:lnTo>
                  <a:lnTo>
                    <a:pt x="102864" y="10331"/>
                  </a:lnTo>
                  <a:lnTo>
                    <a:pt x="123634" y="10558"/>
                  </a:lnTo>
                  <a:lnTo>
                    <a:pt x="141151" y="11933"/>
                  </a:lnTo>
                  <a:lnTo>
                    <a:pt x="156500" y="14073"/>
                  </a:lnTo>
                  <a:lnTo>
                    <a:pt x="170402" y="16723"/>
                  </a:lnTo>
                  <a:lnTo>
                    <a:pt x="185789" y="18490"/>
                  </a:lnTo>
                  <a:lnTo>
                    <a:pt x="202164" y="19668"/>
                  </a:lnTo>
                  <a:lnTo>
                    <a:pt x="235448" y="20976"/>
                  </a:lnTo>
                  <a:lnTo>
                    <a:pt x="297312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121330" y="2378497"/>
              <a:ext cx="198209" cy="286301"/>
            </a:xfrm>
            <a:custGeom>
              <a:avLst/>
              <a:gdLst/>
              <a:ahLst/>
              <a:cxnLst/>
              <a:rect l="0" t="0" r="0" b="0"/>
              <a:pathLst>
                <a:path w="198209" h="286301">
                  <a:moveTo>
                    <a:pt x="198208" y="0"/>
                  </a:moveTo>
                  <a:lnTo>
                    <a:pt x="152228" y="45979"/>
                  </a:lnTo>
                  <a:lnTo>
                    <a:pt x="144308" y="56346"/>
                  </a:lnTo>
                  <a:lnTo>
                    <a:pt x="137804" y="66928"/>
                  </a:lnTo>
                  <a:lnTo>
                    <a:pt x="132245" y="77653"/>
                  </a:lnTo>
                  <a:lnTo>
                    <a:pt x="126092" y="87250"/>
                  </a:lnTo>
                  <a:lnTo>
                    <a:pt x="119543" y="96096"/>
                  </a:lnTo>
                  <a:lnTo>
                    <a:pt x="112730" y="104439"/>
                  </a:lnTo>
                  <a:lnTo>
                    <a:pt x="105741" y="113672"/>
                  </a:lnTo>
                  <a:lnTo>
                    <a:pt x="91450" y="133719"/>
                  </a:lnTo>
                  <a:lnTo>
                    <a:pt x="84213" y="142980"/>
                  </a:lnTo>
                  <a:lnTo>
                    <a:pt x="76941" y="151602"/>
                  </a:lnTo>
                  <a:lnTo>
                    <a:pt x="69647" y="159796"/>
                  </a:lnTo>
                  <a:lnTo>
                    <a:pt x="63560" y="168929"/>
                  </a:lnTo>
                  <a:lnTo>
                    <a:pt x="58279" y="178689"/>
                  </a:lnTo>
                  <a:lnTo>
                    <a:pt x="53535" y="188866"/>
                  </a:lnTo>
                  <a:lnTo>
                    <a:pt x="47925" y="198097"/>
                  </a:lnTo>
                  <a:lnTo>
                    <a:pt x="41738" y="206699"/>
                  </a:lnTo>
                  <a:lnTo>
                    <a:pt x="35166" y="214880"/>
                  </a:lnTo>
                  <a:lnTo>
                    <a:pt x="29562" y="224004"/>
                  </a:lnTo>
                  <a:lnTo>
                    <a:pt x="24602" y="233758"/>
                  </a:lnTo>
                  <a:lnTo>
                    <a:pt x="0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660896" y="2400520"/>
              <a:ext cx="22024" cy="308324"/>
            </a:xfrm>
            <a:custGeom>
              <a:avLst/>
              <a:gdLst/>
              <a:ahLst/>
              <a:cxnLst/>
              <a:rect l="0" t="0" r="0" b="0"/>
              <a:pathLst>
                <a:path w="22024" h="308324">
                  <a:moveTo>
                    <a:pt x="22023" y="0"/>
                  </a:moveTo>
                  <a:lnTo>
                    <a:pt x="22023" y="23382"/>
                  </a:lnTo>
                  <a:lnTo>
                    <a:pt x="20800" y="33941"/>
                  </a:lnTo>
                  <a:lnTo>
                    <a:pt x="18761" y="44650"/>
                  </a:lnTo>
                  <a:lnTo>
                    <a:pt x="16178" y="55460"/>
                  </a:lnTo>
                  <a:lnTo>
                    <a:pt x="14456" y="70008"/>
                  </a:lnTo>
                  <a:lnTo>
                    <a:pt x="13308" y="87048"/>
                  </a:lnTo>
                  <a:lnTo>
                    <a:pt x="12542" y="105749"/>
                  </a:lnTo>
                  <a:lnTo>
                    <a:pt x="10808" y="121886"/>
                  </a:lnTo>
                  <a:lnTo>
                    <a:pt x="8430" y="136315"/>
                  </a:lnTo>
                  <a:lnTo>
                    <a:pt x="5620" y="149605"/>
                  </a:lnTo>
                  <a:lnTo>
                    <a:pt x="3746" y="164582"/>
                  </a:lnTo>
                  <a:lnTo>
                    <a:pt x="2498" y="180685"/>
                  </a:lnTo>
                  <a:lnTo>
                    <a:pt x="1665" y="197537"/>
                  </a:lnTo>
                  <a:lnTo>
                    <a:pt x="740" y="229313"/>
                  </a:lnTo>
                  <a:lnTo>
                    <a:pt x="0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804159" y="2416199"/>
              <a:ext cx="154351" cy="296856"/>
            </a:xfrm>
            <a:custGeom>
              <a:avLst/>
              <a:gdLst/>
              <a:ahLst/>
              <a:cxnLst/>
              <a:rect l="0" t="0" r="0" b="0"/>
              <a:pathLst>
                <a:path w="154351" h="296856">
                  <a:moveTo>
                    <a:pt x="87980" y="6344"/>
                  </a:moveTo>
                  <a:lnTo>
                    <a:pt x="70443" y="498"/>
                  </a:lnTo>
                  <a:lnTo>
                    <a:pt x="60383" y="0"/>
                  </a:lnTo>
                  <a:lnTo>
                    <a:pt x="48783" y="891"/>
                  </a:lnTo>
                  <a:lnTo>
                    <a:pt x="36155" y="2709"/>
                  </a:lnTo>
                  <a:lnTo>
                    <a:pt x="25289" y="6367"/>
                  </a:lnTo>
                  <a:lnTo>
                    <a:pt x="15598" y="11254"/>
                  </a:lnTo>
                  <a:lnTo>
                    <a:pt x="6691" y="16958"/>
                  </a:lnTo>
                  <a:lnTo>
                    <a:pt x="1976" y="24432"/>
                  </a:lnTo>
                  <a:lnTo>
                    <a:pt x="56" y="33084"/>
                  </a:lnTo>
                  <a:lnTo>
                    <a:pt x="0" y="42523"/>
                  </a:lnTo>
                  <a:lnTo>
                    <a:pt x="2409" y="53710"/>
                  </a:lnTo>
                  <a:lnTo>
                    <a:pt x="6463" y="66062"/>
                  </a:lnTo>
                  <a:lnTo>
                    <a:pt x="11612" y="79191"/>
                  </a:lnTo>
                  <a:lnTo>
                    <a:pt x="18715" y="94061"/>
                  </a:lnTo>
                  <a:lnTo>
                    <a:pt x="27121" y="110091"/>
                  </a:lnTo>
                  <a:lnTo>
                    <a:pt x="36396" y="126896"/>
                  </a:lnTo>
                  <a:lnTo>
                    <a:pt x="45026" y="140546"/>
                  </a:lnTo>
                  <a:lnTo>
                    <a:pt x="53226" y="152094"/>
                  </a:lnTo>
                  <a:lnTo>
                    <a:pt x="61140" y="162239"/>
                  </a:lnTo>
                  <a:lnTo>
                    <a:pt x="68863" y="171449"/>
                  </a:lnTo>
                  <a:lnTo>
                    <a:pt x="76459" y="180036"/>
                  </a:lnTo>
                  <a:lnTo>
                    <a:pt x="91424" y="196103"/>
                  </a:lnTo>
                  <a:lnTo>
                    <a:pt x="106232" y="211401"/>
                  </a:lnTo>
                  <a:lnTo>
                    <a:pt x="113607" y="221353"/>
                  </a:lnTo>
                  <a:lnTo>
                    <a:pt x="120970" y="232882"/>
                  </a:lnTo>
                  <a:lnTo>
                    <a:pt x="128326" y="245461"/>
                  </a:lnTo>
                  <a:lnTo>
                    <a:pt x="132006" y="257519"/>
                  </a:lnTo>
                  <a:lnTo>
                    <a:pt x="133237" y="269227"/>
                  </a:lnTo>
                  <a:lnTo>
                    <a:pt x="132833" y="280704"/>
                  </a:lnTo>
                  <a:lnTo>
                    <a:pt x="126446" y="288354"/>
                  </a:lnTo>
                  <a:lnTo>
                    <a:pt x="116071" y="293455"/>
                  </a:lnTo>
                  <a:lnTo>
                    <a:pt x="103037" y="296855"/>
                  </a:lnTo>
                  <a:lnTo>
                    <a:pt x="90677" y="296675"/>
                  </a:lnTo>
                  <a:lnTo>
                    <a:pt x="78766" y="294108"/>
                  </a:lnTo>
                  <a:lnTo>
                    <a:pt x="67155" y="289950"/>
                  </a:lnTo>
                  <a:lnTo>
                    <a:pt x="55744" y="284730"/>
                  </a:lnTo>
                  <a:lnTo>
                    <a:pt x="44466" y="278804"/>
                  </a:lnTo>
                  <a:lnTo>
                    <a:pt x="33277" y="272406"/>
                  </a:lnTo>
                  <a:lnTo>
                    <a:pt x="23371" y="264470"/>
                  </a:lnTo>
                  <a:lnTo>
                    <a:pt x="14319" y="255509"/>
                  </a:lnTo>
                  <a:lnTo>
                    <a:pt x="5838" y="245864"/>
                  </a:lnTo>
                  <a:lnTo>
                    <a:pt x="2631" y="233317"/>
                  </a:lnTo>
                  <a:lnTo>
                    <a:pt x="2940" y="218835"/>
                  </a:lnTo>
                  <a:lnTo>
                    <a:pt x="5593" y="203062"/>
                  </a:lnTo>
                  <a:lnTo>
                    <a:pt x="11032" y="190100"/>
                  </a:lnTo>
                  <a:lnTo>
                    <a:pt x="18329" y="179012"/>
                  </a:lnTo>
                  <a:lnTo>
                    <a:pt x="26864" y="169173"/>
                  </a:lnTo>
                  <a:lnTo>
                    <a:pt x="37448" y="158943"/>
                  </a:lnTo>
                  <a:lnTo>
                    <a:pt x="49398" y="148452"/>
                  </a:lnTo>
                  <a:lnTo>
                    <a:pt x="62259" y="137788"/>
                  </a:lnTo>
                  <a:lnTo>
                    <a:pt x="75727" y="128231"/>
                  </a:lnTo>
                  <a:lnTo>
                    <a:pt x="89599" y="119414"/>
                  </a:lnTo>
                  <a:lnTo>
                    <a:pt x="103741" y="111088"/>
                  </a:lnTo>
                  <a:lnTo>
                    <a:pt x="115616" y="103090"/>
                  </a:lnTo>
                  <a:lnTo>
                    <a:pt x="125980" y="95312"/>
                  </a:lnTo>
                  <a:lnTo>
                    <a:pt x="135337" y="87679"/>
                  </a:lnTo>
                  <a:lnTo>
                    <a:pt x="142798" y="78920"/>
                  </a:lnTo>
                  <a:lnTo>
                    <a:pt x="148995" y="69410"/>
                  </a:lnTo>
                  <a:lnTo>
                    <a:pt x="154350" y="59399"/>
                  </a:lnTo>
                  <a:lnTo>
                    <a:pt x="154250" y="50279"/>
                  </a:lnTo>
                  <a:lnTo>
                    <a:pt x="150512" y="41751"/>
                  </a:lnTo>
                  <a:lnTo>
                    <a:pt x="121014" y="173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53324" y="1090144"/>
            <a:ext cx="1310377" cy="693729"/>
            <a:chOff x="353324" y="1090144"/>
            <a:chExt cx="1310377" cy="693729"/>
          </a:xfrm>
        </p:grpSpPr>
        <p:sp>
          <p:nvSpPr>
            <p:cNvPr id="54" name="Freeform 53"/>
            <p:cNvSpPr/>
            <p:nvPr/>
          </p:nvSpPr>
          <p:spPr>
            <a:xfrm>
              <a:off x="353324" y="1189248"/>
              <a:ext cx="1310377" cy="385406"/>
            </a:xfrm>
            <a:custGeom>
              <a:avLst/>
              <a:gdLst/>
              <a:ahLst/>
              <a:cxnLst/>
              <a:rect l="0" t="0" r="0" b="0"/>
              <a:pathLst>
                <a:path w="1310377" h="385406">
                  <a:moveTo>
                    <a:pt x="1310376" y="0"/>
                  </a:moveTo>
                  <a:lnTo>
                    <a:pt x="1275302" y="11691"/>
                  </a:lnTo>
                  <a:lnTo>
                    <a:pt x="1235243" y="20694"/>
                  </a:lnTo>
                  <a:lnTo>
                    <a:pt x="1212571" y="24808"/>
                  </a:lnTo>
                  <a:lnTo>
                    <a:pt x="1190114" y="31221"/>
                  </a:lnTo>
                  <a:lnTo>
                    <a:pt x="1167803" y="39166"/>
                  </a:lnTo>
                  <a:lnTo>
                    <a:pt x="1145587" y="48134"/>
                  </a:lnTo>
                  <a:lnTo>
                    <a:pt x="1120989" y="56559"/>
                  </a:lnTo>
                  <a:lnTo>
                    <a:pt x="1094802" y="64623"/>
                  </a:lnTo>
                  <a:lnTo>
                    <a:pt x="1067556" y="72446"/>
                  </a:lnTo>
                  <a:lnTo>
                    <a:pt x="1007918" y="87664"/>
                  </a:lnTo>
                  <a:lnTo>
                    <a:pt x="976599" y="95148"/>
                  </a:lnTo>
                  <a:lnTo>
                    <a:pt x="909172" y="113251"/>
                  </a:lnTo>
                  <a:lnTo>
                    <a:pt x="874063" y="123218"/>
                  </a:lnTo>
                  <a:lnTo>
                    <a:pt x="838421" y="134756"/>
                  </a:lnTo>
                  <a:lnTo>
                    <a:pt x="802425" y="147342"/>
                  </a:lnTo>
                  <a:lnTo>
                    <a:pt x="766193" y="160627"/>
                  </a:lnTo>
                  <a:lnTo>
                    <a:pt x="693308" y="185176"/>
                  </a:lnTo>
                  <a:lnTo>
                    <a:pt x="656743" y="196861"/>
                  </a:lnTo>
                  <a:lnTo>
                    <a:pt x="580225" y="219633"/>
                  </a:lnTo>
                  <a:lnTo>
                    <a:pt x="540979" y="230844"/>
                  </a:lnTo>
                  <a:lnTo>
                    <a:pt x="503803" y="243212"/>
                  </a:lnTo>
                  <a:lnTo>
                    <a:pt x="468007" y="256351"/>
                  </a:lnTo>
                  <a:lnTo>
                    <a:pt x="433132" y="270005"/>
                  </a:lnTo>
                  <a:lnTo>
                    <a:pt x="398870" y="281554"/>
                  </a:lnTo>
                  <a:lnTo>
                    <a:pt x="365017" y="291701"/>
                  </a:lnTo>
                  <a:lnTo>
                    <a:pt x="331437" y="300912"/>
                  </a:lnTo>
                  <a:lnTo>
                    <a:pt x="264762" y="320935"/>
                  </a:lnTo>
                  <a:lnTo>
                    <a:pt x="231566" y="331414"/>
                  </a:lnTo>
                  <a:lnTo>
                    <a:pt x="200870" y="339623"/>
                  </a:lnTo>
                  <a:lnTo>
                    <a:pt x="171842" y="346319"/>
                  </a:lnTo>
                  <a:lnTo>
                    <a:pt x="143926" y="352006"/>
                  </a:lnTo>
                  <a:lnTo>
                    <a:pt x="119197" y="358245"/>
                  </a:lnTo>
                  <a:lnTo>
                    <a:pt x="96594" y="364851"/>
                  </a:lnTo>
                  <a:lnTo>
                    <a:pt x="0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07486" y="1090144"/>
              <a:ext cx="1068122" cy="693729"/>
            </a:xfrm>
            <a:custGeom>
              <a:avLst/>
              <a:gdLst/>
              <a:ahLst/>
              <a:cxnLst/>
              <a:rect l="0" t="0" r="0" b="0"/>
              <a:pathLst>
                <a:path w="1068122" h="693729">
                  <a:moveTo>
                    <a:pt x="0" y="0"/>
                  </a:moveTo>
                  <a:lnTo>
                    <a:pt x="45979" y="45980"/>
                  </a:lnTo>
                  <a:lnTo>
                    <a:pt x="70191" y="66929"/>
                  </a:lnTo>
                  <a:lnTo>
                    <a:pt x="96042" y="88474"/>
                  </a:lnTo>
                  <a:lnTo>
                    <a:pt x="108074" y="99359"/>
                  </a:lnTo>
                  <a:lnTo>
                    <a:pt x="119766" y="110285"/>
                  </a:lnTo>
                  <a:lnTo>
                    <a:pt x="132455" y="121240"/>
                  </a:lnTo>
                  <a:lnTo>
                    <a:pt x="145808" y="132214"/>
                  </a:lnTo>
                  <a:lnTo>
                    <a:pt x="208249" y="182046"/>
                  </a:lnTo>
                  <a:lnTo>
                    <a:pt x="226925" y="194774"/>
                  </a:lnTo>
                  <a:lnTo>
                    <a:pt x="246717" y="206930"/>
                  </a:lnTo>
                  <a:lnTo>
                    <a:pt x="267252" y="218705"/>
                  </a:lnTo>
                  <a:lnTo>
                    <a:pt x="288284" y="231449"/>
                  </a:lnTo>
                  <a:lnTo>
                    <a:pt x="331228" y="258659"/>
                  </a:lnTo>
                  <a:lnTo>
                    <a:pt x="396677" y="301493"/>
                  </a:lnTo>
                  <a:lnTo>
                    <a:pt x="419837" y="316005"/>
                  </a:lnTo>
                  <a:lnTo>
                    <a:pt x="549750" y="394966"/>
                  </a:lnTo>
                  <a:lnTo>
                    <a:pt x="578166" y="411355"/>
                  </a:lnTo>
                  <a:lnTo>
                    <a:pt x="635842" y="442616"/>
                  </a:lnTo>
                  <a:lnTo>
                    <a:pt x="723342" y="487730"/>
                  </a:lnTo>
                  <a:lnTo>
                    <a:pt x="752623" y="503785"/>
                  </a:lnTo>
                  <a:lnTo>
                    <a:pt x="811259" y="537938"/>
                  </a:lnTo>
                  <a:lnTo>
                    <a:pt x="1068121" y="6937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175525" y="1894143"/>
            <a:ext cx="5696178" cy="2676012"/>
            <a:chOff x="175525" y="1894143"/>
            <a:chExt cx="5696178" cy="2676012"/>
          </a:xfrm>
        </p:grpSpPr>
        <p:sp>
          <p:nvSpPr>
            <p:cNvPr id="57" name="Freeform 56"/>
            <p:cNvSpPr/>
            <p:nvPr/>
          </p:nvSpPr>
          <p:spPr>
            <a:xfrm>
              <a:off x="2579817" y="2730867"/>
              <a:ext cx="210507" cy="308324"/>
            </a:xfrm>
            <a:custGeom>
              <a:avLst/>
              <a:gdLst/>
              <a:ahLst/>
              <a:cxnLst/>
              <a:rect l="0" t="0" r="0" b="0"/>
              <a:pathLst>
                <a:path w="210507" h="308324">
                  <a:moveTo>
                    <a:pt x="41888" y="0"/>
                  </a:moveTo>
                  <a:lnTo>
                    <a:pt x="26562" y="61306"/>
                  </a:lnTo>
                  <a:lnTo>
                    <a:pt x="23106" y="73905"/>
                  </a:lnTo>
                  <a:lnTo>
                    <a:pt x="16004" y="97692"/>
                  </a:lnTo>
                  <a:lnTo>
                    <a:pt x="12397" y="111621"/>
                  </a:lnTo>
                  <a:lnTo>
                    <a:pt x="5127" y="143412"/>
                  </a:lnTo>
                  <a:lnTo>
                    <a:pt x="2698" y="159230"/>
                  </a:lnTo>
                  <a:lnTo>
                    <a:pt x="1080" y="174669"/>
                  </a:lnTo>
                  <a:lnTo>
                    <a:pt x="0" y="189857"/>
                  </a:lnTo>
                  <a:lnTo>
                    <a:pt x="1728" y="204875"/>
                  </a:lnTo>
                  <a:lnTo>
                    <a:pt x="5327" y="219782"/>
                  </a:lnTo>
                  <a:lnTo>
                    <a:pt x="10173" y="234614"/>
                  </a:lnTo>
                  <a:lnTo>
                    <a:pt x="15851" y="246949"/>
                  </a:lnTo>
                  <a:lnTo>
                    <a:pt x="22083" y="257619"/>
                  </a:lnTo>
                  <a:lnTo>
                    <a:pt x="28685" y="267179"/>
                  </a:lnTo>
                  <a:lnTo>
                    <a:pt x="36757" y="274777"/>
                  </a:lnTo>
                  <a:lnTo>
                    <a:pt x="45808" y="281065"/>
                  </a:lnTo>
                  <a:lnTo>
                    <a:pt x="55513" y="286480"/>
                  </a:lnTo>
                  <a:lnTo>
                    <a:pt x="68101" y="291315"/>
                  </a:lnTo>
                  <a:lnTo>
                    <a:pt x="82610" y="295761"/>
                  </a:lnTo>
                  <a:lnTo>
                    <a:pt x="98400" y="299948"/>
                  </a:lnTo>
                  <a:lnTo>
                    <a:pt x="115045" y="302740"/>
                  </a:lnTo>
                  <a:lnTo>
                    <a:pt x="132258" y="304601"/>
                  </a:lnTo>
                  <a:lnTo>
                    <a:pt x="149852" y="305842"/>
                  </a:lnTo>
                  <a:lnTo>
                    <a:pt x="165251" y="304222"/>
                  </a:lnTo>
                  <a:lnTo>
                    <a:pt x="179188" y="300695"/>
                  </a:lnTo>
                  <a:lnTo>
                    <a:pt x="192150" y="295897"/>
                  </a:lnTo>
                  <a:lnTo>
                    <a:pt x="200791" y="287804"/>
                  </a:lnTo>
                  <a:lnTo>
                    <a:pt x="206552" y="277515"/>
                  </a:lnTo>
                  <a:lnTo>
                    <a:pt x="210392" y="265761"/>
                  </a:lnTo>
                  <a:lnTo>
                    <a:pt x="210506" y="254255"/>
                  </a:lnTo>
                  <a:lnTo>
                    <a:pt x="208134" y="242913"/>
                  </a:lnTo>
                  <a:lnTo>
                    <a:pt x="204106" y="231682"/>
                  </a:lnTo>
                  <a:lnTo>
                    <a:pt x="197750" y="222971"/>
                  </a:lnTo>
                  <a:lnTo>
                    <a:pt x="189843" y="215940"/>
                  </a:lnTo>
                  <a:lnTo>
                    <a:pt x="180900" y="210029"/>
                  </a:lnTo>
                  <a:lnTo>
                    <a:pt x="171268" y="207312"/>
                  </a:lnTo>
                  <a:lnTo>
                    <a:pt x="161176" y="206725"/>
                  </a:lnTo>
                  <a:lnTo>
                    <a:pt x="150778" y="207556"/>
                  </a:lnTo>
                  <a:lnTo>
                    <a:pt x="140175" y="210558"/>
                  </a:lnTo>
                  <a:lnTo>
                    <a:pt x="129436" y="215005"/>
                  </a:lnTo>
                  <a:lnTo>
                    <a:pt x="118606" y="220418"/>
                  </a:lnTo>
                  <a:lnTo>
                    <a:pt x="108939" y="226473"/>
                  </a:lnTo>
                  <a:lnTo>
                    <a:pt x="100047" y="232957"/>
                  </a:lnTo>
                  <a:lnTo>
                    <a:pt x="91673" y="239726"/>
                  </a:lnTo>
                  <a:lnTo>
                    <a:pt x="84866" y="247910"/>
                  </a:lnTo>
                  <a:lnTo>
                    <a:pt x="79105" y="257036"/>
                  </a:lnTo>
                  <a:lnTo>
                    <a:pt x="74923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812674" y="2741878"/>
              <a:ext cx="117356" cy="363383"/>
            </a:xfrm>
            <a:custGeom>
              <a:avLst/>
              <a:gdLst/>
              <a:ahLst/>
              <a:cxnLst/>
              <a:rect l="0" t="0" r="0" b="0"/>
              <a:pathLst>
                <a:path w="117356" h="363383">
                  <a:moveTo>
                    <a:pt x="62297" y="0"/>
                  </a:moveTo>
                  <a:lnTo>
                    <a:pt x="56452" y="17537"/>
                  </a:lnTo>
                  <a:lnTo>
                    <a:pt x="52283" y="25150"/>
                  </a:lnTo>
                  <a:lnTo>
                    <a:pt x="47056" y="32672"/>
                  </a:lnTo>
                  <a:lnTo>
                    <a:pt x="41125" y="40134"/>
                  </a:lnTo>
                  <a:lnTo>
                    <a:pt x="35947" y="48779"/>
                  </a:lnTo>
                  <a:lnTo>
                    <a:pt x="31272" y="58213"/>
                  </a:lnTo>
                  <a:lnTo>
                    <a:pt x="26932" y="68173"/>
                  </a:lnTo>
                  <a:lnTo>
                    <a:pt x="9132" y="111419"/>
                  </a:lnTo>
                  <a:lnTo>
                    <a:pt x="4830" y="128114"/>
                  </a:lnTo>
                  <a:lnTo>
                    <a:pt x="1963" y="145361"/>
                  </a:lnTo>
                  <a:lnTo>
                    <a:pt x="51" y="162977"/>
                  </a:lnTo>
                  <a:lnTo>
                    <a:pt x="0" y="178391"/>
                  </a:lnTo>
                  <a:lnTo>
                    <a:pt x="1190" y="192338"/>
                  </a:lnTo>
                  <a:lnTo>
                    <a:pt x="3207" y="205306"/>
                  </a:lnTo>
                  <a:lnTo>
                    <a:pt x="5774" y="217622"/>
                  </a:lnTo>
                  <a:lnTo>
                    <a:pt x="8710" y="229504"/>
                  </a:lnTo>
                  <a:lnTo>
                    <a:pt x="11890" y="241095"/>
                  </a:lnTo>
                  <a:lnTo>
                    <a:pt x="16457" y="251270"/>
                  </a:lnTo>
                  <a:lnTo>
                    <a:pt x="21949" y="260499"/>
                  </a:lnTo>
                  <a:lnTo>
                    <a:pt x="35800" y="279728"/>
                  </a:lnTo>
                  <a:lnTo>
                    <a:pt x="54191" y="304587"/>
                  </a:lnTo>
                  <a:lnTo>
                    <a:pt x="65458" y="316844"/>
                  </a:lnTo>
                  <a:lnTo>
                    <a:pt x="77863" y="328686"/>
                  </a:lnTo>
                  <a:lnTo>
                    <a:pt x="117355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007110" y="2940086"/>
              <a:ext cx="99105" cy="22024"/>
            </a:xfrm>
            <a:custGeom>
              <a:avLst/>
              <a:gdLst/>
              <a:ahLst/>
              <a:cxnLst/>
              <a:rect l="0" t="0" r="0" b="0"/>
              <a:pathLst>
                <a:path w="99105" h="22024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8" y="8716"/>
                  </a:lnTo>
                  <a:lnTo>
                    <a:pt x="99104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183221" y="2874017"/>
              <a:ext cx="161094" cy="238571"/>
            </a:xfrm>
            <a:custGeom>
              <a:avLst/>
              <a:gdLst/>
              <a:ahLst/>
              <a:cxnLst/>
              <a:rect l="0" t="0" r="0" b="0"/>
              <a:pathLst>
                <a:path w="161094" h="238571">
                  <a:moveTo>
                    <a:pt x="55132" y="0"/>
                  </a:moveTo>
                  <a:lnTo>
                    <a:pt x="78514" y="5845"/>
                  </a:lnTo>
                  <a:lnTo>
                    <a:pt x="87849" y="10014"/>
                  </a:lnTo>
                  <a:lnTo>
                    <a:pt x="96519" y="15241"/>
                  </a:lnTo>
                  <a:lnTo>
                    <a:pt x="104747" y="21172"/>
                  </a:lnTo>
                  <a:lnTo>
                    <a:pt x="112678" y="27573"/>
                  </a:lnTo>
                  <a:lnTo>
                    <a:pt x="120413" y="34288"/>
                  </a:lnTo>
                  <a:lnTo>
                    <a:pt x="128017" y="41211"/>
                  </a:lnTo>
                  <a:lnTo>
                    <a:pt x="135533" y="50721"/>
                  </a:lnTo>
                  <a:lnTo>
                    <a:pt x="142991" y="61954"/>
                  </a:lnTo>
                  <a:lnTo>
                    <a:pt x="150410" y="74338"/>
                  </a:lnTo>
                  <a:lnTo>
                    <a:pt x="155355" y="88711"/>
                  </a:lnTo>
                  <a:lnTo>
                    <a:pt x="158653" y="104410"/>
                  </a:lnTo>
                  <a:lnTo>
                    <a:pt x="160851" y="120994"/>
                  </a:lnTo>
                  <a:lnTo>
                    <a:pt x="161093" y="136944"/>
                  </a:lnTo>
                  <a:lnTo>
                    <a:pt x="160031" y="152471"/>
                  </a:lnTo>
                  <a:lnTo>
                    <a:pt x="158099" y="167717"/>
                  </a:lnTo>
                  <a:lnTo>
                    <a:pt x="153141" y="181551"/>
                  </a:lnTo>
                  <a:lnTo>
                    <a:pt x="146164" y="194445"/>
                  </a:lnTo>
                  <a:lnTo>
                    <a:pt x="137844" y="206711"/>
                  </a:lnTo>
                  <a:lnTo>
                    <a:pt x="128626" y="216112"/>
                  </a:lnTo>
                  <a:lnTo>
                    <a:pt x="118810" y="223602"/>
                  </a:lnTo>
                  <a:lnTo>
                    <a:pt x="108595" y="229820"/>
                  </a:lnTo>
                  <a:lnTo>
                    <a:pt x="96891" y="233964"/>
                  </a:lnTo>
                  <a:lnTo>
                    <a:pt x="84195" y="236728"/>
                  </a:lnTo>
                  <a:lnTo>
                    <a:pt x="70837" y="238570"/>
                  </a:lnTo>
                  <a:lnTo>
                    <a:pt x="58261" y="237351"/>
                  </a:lnTo>
                  <a:lnTo>
                    <a:pt x="46206" y="234091"/>
                  </a:lnTo>
                  <a:lnTo>
                    <a:pt x="34499" y="229471"/>
                  </a:lnTo>
                  <a:lnTo>
                    <a:pt x="24248" y="222721"/>
                  </a:lnTo>
                  <a:lnTo>
                    <a:pt x="14966" y="214550"/>
                  </a:lnTo>
                  <a:lnTo>
                    <a:pt x="6332" y="205432"/>
                  </a:lnTo>
                  <a:lnTo>
                    <a:pt x="1799" y="195683"/>
                  </a:lnTo>
                  <a:lnTo>
                    <a:pt x="0" y="185513"/>
                  </a:lnTo>
                  <a:lnTo>
                    <a:pt x="25" y="175063"/>
                  </a:lnTo>
                  <a:lnTo>
                    <a:pt x="4935" y="168096"/>
                  </a:lnTo>
                  <a:lnTo>
                    <a:pt x="13103" y="163451"/>
                  </a:lnTo>
                  <a:lnTo>
                    <a:pt x="23442" y="160355"/>
                  </a:lnTo>
                  <a:lnTo>
                    <a:pt x="34005" y="159514"/>
                  </a:lnTo>
                  <a:lnTo>
                    <a:pt x="44718" y="160177"/>
                  </a:lnTo>
                  <a:lnTo>
                    <a:pt x="55530" y="161842"/>
                  </a:lnTo>
                  <a:lnTo>
                    <a:pt x="66409" y="164176"/>
                  </a:lnTo>
                  <a:lnTo>
                    <a:pt x="77332" y="166956"/>
                  </a:lnTo>
                  <a:lnTo>
                    <a:pt x="88285" y="170032"/>
                  </a:lnTo>
                  <a:lnTo>
                    <a:pt x="98033" y="174530"/>
                  </a:lnTo>
                  <a:lnTo>
                    <a:pt x="154236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425549" y="2796936"/>
              <a:ext cx="197051" cy="429452"/>
            </a:xfrm>
            <a:custGeom>
              <a:avLst/>
              <a:gdLst/>
              <a:ahLst/>
              <a:cxnLst/>
              <a:rect l="0" t="0" r="0" b="0"/>
              <a:pathLst>
                <a:path w="197051" h="429452">
                  <a:moveTo>
                    <a:pt x="0" y="0"/>
                  </a:moveTo>
                  <a:lnTo>
                    <a:pt x="17537" y="11691"/>
                  </a:lnTo>
                  <a:lnTo>
                    <a:pt x="26374" y="18806"/>
                  </a:lnTo>
                  <a:lnTo>
                    <a:pt x="35935" y="27219"/>
                  </a:lnTo>
                  <a:lnTo>
                    <a:pt x="45980" y="36499"/>
                  </a:lnTo>
                  <a:lnTo>
                    <a:pt x="55124" y="46356"/>
                  </a:lnTo>
                  <a:lnTo>
                    <a:pt x="63666" y="56597"/>
                  </a:lnTo>
                  <a:lnTo>
                    <a:pt x="71808" y="67096"/>
                  </a:lnTo>
                  <a:lnTo>
                    <a:pt x="80907" y="77765"/>
                  </a:lnTo>
                  <a:lnTo>
                    <a:pt x="90644" y="88549"/>
                  </a:lnTo>
                  <a:lnTo>
                    <a:pt x="100805" y="99408"/>
                  </a:lnTo>
                  <a:lnTo>
                    <a:pt x="110026" y="110318"/>
                  </a:lnTo>
                  <a:lnTo>
                    <a:pt x="118620" y="121262"/>
                  </a:lnTo>
                  <a:lnTo>
                    <a:pt x="126797" y="132229"/>
                  </a:lnTo>
                  <a:lnTo>
                    <a:pt x="134695" y="144434"/>
                  </a:lnTo>
                  <a:lnTo>
                    <a:pt x="142408" y="157465"/>
                  </a:lnTo>
                  <a:lnTo>
                    <a:pt x="149996" y="171046"/>
                  </a:lnTo>
                  <a:lnTo>
                    <a:pt x="156279" y="184994"/>
                  </a:lnTo>
                  <a:lnTo>
                    <a:pt x="161691" y="199187"/>
                  </a:lnTo>
                  <a:lnTo>
                    <a:pt x="166522" y="213543"/>
                  </a:lnTo>
                  <a:lnTo>
                    <a:pt x="172190" y="226784"/>
                  </a:lnTo>
                  <a:lnTo>
                    <a:pt x="178416" y="239282"/>
                  </a:lnTo>
                  <a:lnTo>
                    <a:pt x="185013" y="251284"/>
                  </a:lnTo>
                  <a:lnTo>
                    <a:pt x="189412" y="264180"/>
                  </a:lnTo>
                  <a:lnTo>
                    <a:pt x="192344" y="277671"/>
                  </a:lnTo>
                  <a:lnTo>
                    <a:pt x="194299" y="291559"/>
                  </a:lnTo>
                  <a:lnTo>
                    <a:pt x="195602" y="306935"/>
                  </a:lnTo>
                  <a:lnTo>
                    <a:pt x="196471" y="323304"/>
                  </a:lnTo>
                  <a:lnTo>
                    <a:pt x="197050" y="340333"/>
                  </a:lnTo>
                  <a:lnTo>
                    <a:pt x="194989" y="356581"/>
                  </a:lnTo>
                  <a:lnTo>
                    <a:pt x="191168" y="372306"/>
                  </a:lnTo>
                  <a:lnTo>
                    <a:pt x="176185" y="4294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821965" y="2951098"/>
              <a:ext cx="33036" cy="187197"/>
            </a:xfrm>
            <a:custGeom>
              <a:avLst/>
              <a:gdLst/>
              <a:ahLst/>
              <a:cxnLst/>
              <a:rect l="0" t="0" r="0" b="0"/>
              <a:pathLst>
                <a:path w="33036" h="187197">
                  <a:moveTo>
                    <a:pt x="0" y="0"/>
                  </a:moveTo>
                  <a:lnTo>
                    <a:pt x="5846" y="17537"/>
                  </a:lnTo>
                  <a:lnTo>
                    <a:pt x="8792" y="28820"/>
                  </a:lnTo>
                  <a:lnTo>
                    <a:pt x="15327" y="57671"/>
                  </a:lnTo>
                  <a:lnTo>
                    <a:pt x="17559" y="73929"/>
                  </a:lnTo>
                  <a:lnTo>
                    <a:pt x="19047" y="90885"/>
                  </a:lnTo>
                  <a:lnTo>
                    <a:pt x="20039" y="108307"/>
                  </a:lnTo>
                  <a:lnTo>
                    <a:pt x="21924" y="123592"/>
                  </a:lnTo>
                  <a:lnTo>
                    <a:pt x="33035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777919" y="3039190"/>
              <a:ext cx="187198" cy="33036"/>
            </a:xfrm>
            <a:custGeom>
              <a:avLst/>
              <a:gdLst/>
              <a:ahLst/>
              <a:cxnLst/>
              <a:rect l="0" t="0" r="0" b="0"/>
              <a:pathLst>
                <a:path w="187198" h="33036">
                  <a:moveTo>
                    <a:pt x="0" y="0"/>
                  </a:moveTo>
                  <a:lnTo>
                    <a:pt x="23383" y="0"/>
                  </a:lnTo>
                  <a:lnTo>
                    <a:pt x="36388" y="1224"/>
                  </a:lnTo>
                  <a:lnTo>
                    <a:pt x="51176" y="3263"/>
                  </a:lnTo>
                  <a:lnTo>
                    <a:pt x="83920" y="8792"/>
                  </a:lnTo>
                  <a:lnTo>
                    <a:pt x="118865" y="15327"/>
                  </a:lnTo>
                  <a:lnTo>
                    <a:pt x="134301" y="18783"/>
                  </a:lnTo>
                  <a:lnTo>
                    <a:pt x="148263" y="22310"/>
                  </a:lnTo>
                  <a:lnTo>
                    <a:pt x="187197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075231" y="2885028"/>
              <a:ext cx="214696" cy="293628"/>
            </a:xfrm>
            <a:custGeom>
              <a:avLst/>
              <a:gdLst/>
              <a:ahLst/>
              <a:cxnLst/>
              <a:rect l="0" t="0" r="0" b="0"/>
              <a:pathLst>
                <a:path w="214696" h="293628">
                  <a:moveTo>
                    <a:pt x="0" y="0"/>
                  </a:moveTo>
                  <a:lnTo>
                    <a:pt x="29228" y="5846"/>
                  </a:lnTo>
                  <a:lnTo>
                    <a:pt x="42733" y="7568"/>
                  </a:lnTo>
                  <a:lnTo>
                    <a:pt x="56629" y="8716"/>
                  </a:lnTo>
                  <a:lnTo>
                    <a:pt x="70788" y="9481"/>
                  </a:lnTo>
                  <a:lnTo>
                    <a:pt x="83897" y="12439"/>
                  </a:lnTo>
                  <a:lnTo>
                    <a:pt x="96308" y="16857"/>
                  </a:lnTo>
                  <a:lnTo>
                    <a:pt x="108252" y="22250"/>
                  </a:lnTo>
                  <a:lnTo>
                    <a:pt x="118661" y="28292"/>
                  </a:lnTo>
                  <a:lnTo>
                    <a:pt x="128048" y="34767"/>
                  </a:lnTo>
                  <a:lnTo>
                    <a:pt x="136753" y="41531"/>
                  </a:lnTo>
                  <a:lnTo>
                    <a:pt x="138885" y="49711"/>
                  </a:lnTo>
                  <a:lnTo>
                    <a:pt x="136637" y="58834"/>
                  </a:lnTo>
                  <a:lnTo>
                    <a:pt x="131467" y="68587"/>
                  </a:lnTo>
                  <a:lnTo>
                    <a:pt x="124350" y="76313"/>
                  </a:lnTo>
                  <a:lnTo>
                    <a:pt x="115934" y="82686"/>
                  </a:lnTo>
                  <a:lnTo>
                    <a:pt x="106654" y="88159"/>
                  </a:lnTo>
                  <a:lnTo>
                    <a:pt x="98020" y="94255"/>
                  </a:lnTo>
                  <a:lnTo>
                    <a:pt x="89817" y="100765"/>
                  </a:lnTo>
                  <a:lnTo>
                    <a:pt x="81901" y="107553"/>
                  </a:lnTo>
                  <a:lnTo>
                    <a:pt x="81518" y="113301"/>
                  </a:lnTo>
                  <a:lnTo>
                    <a:pt x="86156" y="118357"/>
                  </a:lnTo>
                  <a:lnTo>
                    <a:pt x="94143" y="122951"/>
                  </a:lnTo>
                  <a:lnTo>
                    <a:pt x="116068" y="134581"/>
                  </a:lnTo>
                  <a:lnTo>
                    <a:pt x="170020" y="161986"/>
                  </a:lnTo>
                  <a:lnTo>
                    <a:pt x="181863" y="170389"/>
                  </a:lnTo>
                  <a:lnTo>
                    <a:pt x="192206" y="179663"/>
                  </a:lnTo>
                  <a:lnTo>
                    <a:pt x="201547" y="189515"/>
                  </a:lnTo>
                  <a:lnTo>
                    <a:pt x="207775" y="200978"/>
                  </a:lnTo>
                  <a:lnTo>
                    <a:pt x="211927" y="213513"/>
                  </a:lnTo>
                  <a:lnTo>
                    <a:pt x="214695" y="226764"/>
                  </a:lnTo>
                  <a:lnTo>
                    <a:pt x="212870" y="238045"/>
                  </a:lnTo>
                  <a:lnTo>
                    <a:pt x="207983" y="248013"/>
                  </a:lnTo>
                  <a:lnTo>
                    <a:pt x="201054" y="257105"/>
                  </a:lnTo>
                  <a:lnTo>
                    <a:pt x="191541" y="264390"/>
                  </a:lnTo>
                  <a:lnTo>
                    <a:pt x="180305" y="270470"/>
                  </a:lnTo>
                  <a:lnTo>
                    <a:pt x="167920" y="275747"/>
                  </a:lnTo>
                  <a:lnTo>
                    <a:pt x="154770" y="280489"/>
                  </a:lnTo>
                  <a:lnTo>
                    <a:pt x="141108" y="284873"/>
                  </a:lnTo>
                  <a:lnTo>
                    <a:pt x="127107" y="289020"/>
                  </a:lnTo>
                  <a:lnTo>
                    <a:pt x="112879" y="291784"/>
                  </a:lnTo>
                  <a:lnTo>
                    <a:pt x="98500" y="293627"/>
                  </a:lnTo>
                  <a:lnTo>
                    <a:pt x="33035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409442" y="2907052"/>
              <a:ext cx="139287" cy="352370"/>
            </a:xfrm>
            <a:custGeom>
              <a:avLst/>
              <a:gdLst/>
              <a:ahLst/>
              <a:cxnLst/>
              <a:rect l="0" t="0" r="0" b="0"/>
              <a:pathLst>
                <a:path w="139287" h="352370">
                  <a:moveTo>
                    <a:pt x="73217" y="0"/>
                  </a:moveTo>
                  <a:lnTo>
                    <a:pt x="61526" y="17537"/>
                  </a:lnTo>
                  <a:lnTo>
                    <a:pt x="55635" y="25150"/>
                  </a:lnTo>
                  <a:lnTo>
                    <a:pt x="49261" y="32672"/>
                  </a:lnTo>
                  <a:lnTo>
                    <a:pt x="42564" y="40134"/>
                  </a:lnTo>
                  <a:lnTo>
                    <a:pt x="36876" y="48779"/>
                  </a:lnTo>
                  <a:lnTo>
                    <a:pt x="31861" y="58213"/>
                  </a:lnTo>
                  <a:lnTo>
                    <a:pt x="27294" y="68173"/>
                  </a:lnTo>
                  <a:lnTo>
                    <a:pt x="15694" y="95553"/>
                  </a:lnTo>
                  <a:lnTo>
                    <a:pt x="9175" y="111418"/>
                  </a:lnTo>
                  <a:lnTo>
                    <a:pt x="4828" y="129337"/>
                  </a:lnTo>
                  <a:lnTo>
                    <a:pt x="1931" y="148623"/>
                  </a:lnTo>
                  <a:lnTo>
                    <a:pt x="0" y="168822"/>
                  </a:lnTo>
                  <a:lnTo>
                    <a:pt x="1159" y="185958"/>
                  </a:lnTo>
                  <a:lnTo>
                    <a:pt x="4379" y="201053"/>
                  </a:lnTo>
                  <a:lnTo>
                    <a:pt x="8972" y="214787"/>
                  </a:lnTo>
                  <a:lnTo>
                    <a:pt x="15705" y="230060"/>
                  </a:lnTo>
                  <a:lnTo>
                    <a:pt x="23864" y="246360"/>
                  </a:lnTo>
                  <a:lnTo>
                    <a:pt x="32974" y="263344"/>
                  </a:lnTo>
                  <a:lnTo>
                    <a:pt x="42718" y="277113"/>
                  </a:lnTo>
                  <a:lnTo>
                    <a:pt x="52884" y="288740"/>
                  </a:lnTo>
                  <a:lnTo>
                    <a:pt x="63332" y="298939"/>
                  </a:lnTo>
                  <a:lnTo>
                    <a:pt x="75192" y="308184"/>
                  </a:lnTo>
                  <a:lnTo>
                    <a:pt x="87992" y="316795"/>
                  </a:lnTo>
                  <a:lnTo>
                    <a:pt x="139286" y="3523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647832" y="3061213"/>
              <a:ext cx="11013" cy="165175"/>
            </a:xfrm>
            <a:custGeom>
              <a:avLst/>
              <a:gdLst/>
              <a:ahLst/>
              <a:cxnLst/>
              <a:rect l="0" t="0" r="0" b="0"/>
              <a:pathLst>
                <a:path w="11013" h="165175">
                  <a:moveTo>
                    <a:pt x="0" y="0"/>
                  </a:moveTo>
                  <a:lnTo>
                    <a:pt x="5846" y="17538"/>
                  </a:lnTo>
                  <a:lnTo>
                    <a:pt x="7568" y="27597"/>
                  </a:lnTo>
                  <a:lnTo>
                    <a:pt x="8716" y="39198"/>
                  </a:lnTo>
                  <a:lnTo>
                    <a:pt x="9482" y="51826"/>
                  </a:lnTo>
                  <a:lnTo>
                    <a:pt x="10332" y="78907"/>
                  </a:lnTo>
                  <a:lnTo>
                    <a:pt x="11012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757948" y="3006156"/>
              <a:ext cx="143443" cy="239075"/>
            </a:xfrm>
            <a:custGeom>
              <a:avLst/>
              <a:gdLst/>
              <a:ahLst/>
              <a:cxnLst/>
              <a:rect l="0" t="0" r="0" b="0"/>
              <a:pathLst>
                <a:path w="143443" h="239075">
                  <a:moveTo>
                    <a:pt x="0" y="11011"/>
                  </a:moveTo>
                  <a:lnTo>
                    <a:pt x="0" y="72317"/>
                  </a:lnTo>
                  <a:lnTo>
                    <a:pt x="1224" y="87364"/>
                  </a:lnTo>
                  <a:lnTo>
                    <a:pt x="3263" y="103512"/>
                  </a:lnTo>
                  <a:lnTo>
                    <a:pt x="5846" y="120395"/>
                  </a:lnTo>
                  <a:lnTo>
                    <a:pt x="10015" y="136545"/>
                  </a:lnTo>
                  <a:lnTo>
                    <a:pt x="15241" y="152205"/>
                  </a:lnTo>
                  <a:lnTo>
                    <a:pt x="21173" y="167539"/>
                  </a:lnTo>
                  <a:lnTo>
                    <a:pt x="28797" y="181433"/>
                  </a:lnTo>
                  <a:lnTo>
                    <a:pt x="37551" y="194365"/>
                  </a:lnTo>
                  <a:lnTo>
                    <a:pt x="47057" y="206658"/>
                  </a:lnTo>
                  <a:lnTo>
                    <a:pt x="57065" y="217300"/>
                  </a:lnTo>
                  <a:lnTo>
                    <a:pt x="67408" y="226841"/>
                  </a:lnTo>
                  <a:lnTo>
                    <a:pt x="77973" y="235649"/>
                  </a:lnTo>
                  <a:lnTo>
                    <a:pt x="88687" y="239074"/>
                  </a:lnTo>
                  <a:lnTo>
                    <a:pt x="99501" y="238911"/>
                  </a:lnTo>
                  <a:lnTo>
                    <a:pt x="110380" y="236355"/>
                  </a:lnTo>
                  <a:lnTo>
                    <a:pt x="120080" y="230980"/>
                  </a:lnTo>
                  <a:lnTo>
                    <a:pt x="128994" y="223727"/>
                  </a:lnTo>
                  <a:lnTo>
                    <a:pt x="137383" y="215220"/>
                  </a:lnTo>
                  <a:lnTo>
                    <a:pt x="141753" y="203432"/>
                  </a:lnTo>
                  <a:lnTo>
                    <a:pt x="143442" y="189455"/>
                  </a:lnTo>
                  <a:lnTo>
                    <a:pt x="143345" y="174020"/>
                  </a:lnTo>
                  <a:lnTo>
                    <a:pt x="142057" y="160060"/>
                  </a:lnTo>
                  <a:lnTo>
                    <a:pt x="139974" y="147082"/>
                  </a:lnTo>
                  <a:lnTo>
                    <a:pt x="137363" y="134760"/>
                  </a:lnTo>
                  <a:lnTo>
                    <a:pt x="133174" y="121651"/>
                  </a:lnTo>
                  <a:lnTo>
                    <a:pt x="127935" y="108018"/>
                  </a:lnTo>
                  <a:lnTo>
                    <a:pt x="121995" y="94035"/>
                  </a:lnTo>
                  <a:lnTo>
                    <a:pt x="115589" y="82266"/>
                  </a:lnTo>
                  <a:lnTo>
                    <a:pt x="108870" y="71973"/>
                  </a:lnTo>
                  <a:lnTo>
                    <a:pt x="101944" y="62664"/>
                  </a:lnTo>
                  <a:lnTo>
                    <a:pt x="93657" y="52787"/>
                  </a:lnTo>
                  <a:lnTo>
                    <a:pt x="84461" y="42533"/>
                  </a:lnTo>
                  <a:lnTo>
                    <a:pt x="74660" y="32025"/>
                  </a:lnTo>
                  <a:lnTo>
                    <a:pt x="64455" y="23797"/>
                  </a:lnTo>
                  <a:lnTo>
                    <a:pt x="53982" y="17088"/>
                  </a:lnTo>
                  <a:lnTo>
                    <a:pt x="110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912110" y="2885028"/>
              <a:ext cx="158611" cy="352371"/>
            </a:xfrm>
            <a:custGeom>
              <a:avLst/>
              <a:gdLst/>
              <a:ahLst/>
              <a:cxnLst/>
              <a:rect l="0" t="0" r="0" b="0"/>
              <a:pathLst>
                <a:path w="158611" h="352371">
                  <a:moveTo>
                    <a:pt x="0" y="0"/>
                  </a:moveTo>
                  <a:lnTo>
                    <a:pt x="17537" y="17537"/>
                  </a:lnTo>
                  <a:lnTo>
                    <a:pt x="27597" y="26374"/>
                  </a:lnTo>
                  <a:lnTo>
                    <a:pt x="39198" y="35935"/>
                  </a:lnTo>
                  <a:lnTo>
                    <a:pt x="51825" y="45980"/>
                  </a:lnTo>
                  <a:lnTo>
                    <a:pt x="62691" y="55124"/>
                  </a:lnTo>
                  <a:lnTo>
                    <a:pt x="72381" y="63667"/>
                  </a:lnTo>
                  <a:lnTo>
                    <a:pt x="81289" y="71809"/>
                  </a:lnTo>
                  <a:lnTo>
                    <a:pt x="89675" y="80907"/>
                  </a:lnTo>
                  <a:lnTo>
                    <a:pt x="97712" y="90644"/>
                  </a:lnTo>
                  <a:lnTo>
                    <a:pt x="105517" y="100805"/>
                  </a:lnTo>
                  <a:lnTo>
                    <a:pt x="113167" y="111250"/>
                  </a:lnTo>
                  <a:lnTo>
                    <a:pt x="128193" y="132643"/>
                  </a:lnTo>
                  <a:lnTo>
                    <a:pt x="134402" y="143487"/>
                  </a:lnTo>
                  <a:lnTo>
                    <a:pt x="139766" y="154386"/>
                  </a:lnTo>
                  <a:lnTo>
                    <a:pt x="144564" y="165323"/>
                  </a:lnTo>
                  <a:lnTo>
                    <a:pt x="148987" y="178732"/>
                  </a:lnTo>
                  <a:lnTo>
                    <a:pt x="153159" y="193789"/>
                  </a:lnTo>
                  <a:lnTo>
                    <a:pt x="157164" y="209944"/>
                  </a:lnTo>
                  <a:lnTo>
                    <a:pt x="158610" y="225608"/>
                  </a:lnTo>
                  <a:lnTo>
                    <a:pt x="158351" y="240945"/>
                  </a:lnTo>
                  <a:lnTo>
                    <a:pt x="156955" y="256064"/>
                  </a:lnTo>
                  <a:lnTo>
                    <a:pt x="153577" y="271037"/>
                  </a:lnTo>
                  <a:lnTo>
                    <a:pt x="148878" y="285913"/>
                  </a:lnTo>
                  <a:lnTo>
                    <a:pt x="143298" y="300725"/>
                  </a:lnTo>
                  <a:lnTo>
                    <a:pt x="137131" y="313046"/>
                  </a:lnTo>
                  <a:lnTo>
                    <a:pt x="130573" y="323707"/>
                  </a:lnTo>
                  <a:lnTo>
                    <a:pt x="99104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231445" y="3094248"/>
              <a:ext cx="143151" cy="1"/>
            </a:xfrm>
            <a:custGeom>
              <a:avLst/>
              <a:gdLst/>
              <a:ahLst/>
              <a:cxnLst/>
              <a:rect l="0" t="0" r="0" b="0"/>
              <a:pathLst>
                <a:path w="143151" h="1">
                  <a:moveTo>
                    <a:pt x="0" y="0"/>
                  </a:move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242457" y="3182341"/>
              <a:ext cx="176186" cy="20493"/>
            </a:xfrm>
            <a:custGeom>
              <a:avLst/>
              <a:gdLst/>
              <a:ahLst/>
              <a:cxnLst/>
              <a:rect l="0" t="0" r="0" b="0"/>
              <a:pathLst>
                <a:path w="176186" h="20493">
                  <a:moveTo>
                    <a:pt x="0" y="11011"/>
                  </a:moveTo>
                  <a:lnTo>
                    <a:pt x="17537" y="16857"/>
                  </a:lnTo>
                  <a:lnTo>
                    <a:pt x="28820" y="18579"/>
                  </a:lnTo>
                  <a:lnTo>
                    <a:pt x="42460" y="19727"/>
                  </a:lnTo>
                  <a:lnTo>
                    <a:pt x="57671" y="20492"/>
                  </a:lnTo>
                  <a:lnTo>
                    <a:pt x="72705" y="19779"/>
                  </a:lnTo>
                  <a:lnTo>
                    <a:pt x="87622" y="18080"/>
                  </a:lnTo>
                  <a:lnTo>
                    <a:pt x="102461" y="15724"/>
                  </a:lnTo>
                  <a:lnTo>
                    <a:pt x="116024" y="12929"/>
                  </a:lnTo>
                  <a:lnTo>
                    <a:pt x="128736" y="9843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605838" y="3072225"/>
              <a:ext cx="22024" cy="275290"/>
            </a:xfrm>
            <a:custGeom>
              <a:avLst/>
              <a:gdLst/>
              <a:ahLst/>
              <a:cxnLst/>
              <a:rect l="0" t="0" r="0" b="0"/>
              <a:pathLst>
                <a:path w="22024" h="275290">
                  <a:moveTo>
                    <a:pt x="22023" y="0"/>
                  </a:moveTo>
                  <a:lnTo>
                    <a:pt x="22023" y="23383"/>
                  </a:lnTo>
                  <a:lnTo>
                    <a:pt x="20800" y="36388"/>
                  </a:lnTo>
                  <a:lnTo>
                    <a:pt x="18761" y="51176"/>
                  </a:lnTo>
                  <a:lnTo>
                    <a:pt x="6697" y="124711"/>
                  </a:lnTo>
                  <a:lnTo>
                    <a:pt x="4464" y="144316"/>
                  </a:lnTo>
                  <a:lnTo>
                    <a:pt x="2977" y="163503"/>
                  </a:lnTo>
                  <a:lnTo>
                    <a:pt x="1984" y="182413"/>
                  </a:lnTo>
                  <a:lnTo>
                    <a:pt x="882" y="216474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709555" y="3094248"/>
              <a:ext cx="162148" cy="299781"/>
            </a:xfrm>
            <a:custGeom>
              <a:avLst/>
              <a:gdLst/>
              <a:ahLst/>
              <a:cxnLst/>
              <a:rect l="0" t="0" r="0" b="0"/>
              <a:pathLst>
                <a:path w="162148" h="299781">
                  <a:moveTo>
                    <a:pt x="116514" y="55058"/>
                  </a:moveTo>
                  <a:lnTo>
                    <a:pt x="104823" y="37521"/>
                  </a:lnTo>
                  <a:lnTo>
                    <a:pt x="97709" y="31131"/>
                  </a:lnTo>
                  <a:lnTo>
                    <a:pt x="89295" y="25649"/>
                  </a:lnTo>
                  <a:lnTo>
                    <a:pt x="80016" y="20770"/>
                  </a:lnTo>
                  <a:lnTo>
                    <a:pt x="72606" y="21188"/>
                  </a:lnTo>
                  <a:lnTo>
                    <a:pt x="66443" y="25137"/>
                  </a:lnTo>
                  <a:lnTo>
                    <a:pt x="61110" y="31440"/>
                  </a:lnTo>
                  <a:lnTo>
                    <a:pt x="57555" y="41760"/>
                  </a:lnTo>
                  <a:lnTo>
                    <a:pt x="55186" y="54757"/>
                  </a:lnTo>
                  <a:lnTo>
                    <a:pt x="53606" y="69539"/>
                  </a:lnTo>
                  <a:lnTo>
                    <a:pt x="56223" y="84288"/>
                  </a:lnTo>
                  <a:lnTo>
                    <a:pt x="61638" y="99015"/>
                  </a:lnTo>
                  <a:lnTo>
                    <a:pt x="112855" y="201874"/>
                  </a:lnTo>
                  <a:lnTo>
                    <a:pt x="118969" y="215334"/>
                  </a:lnTo>
                  <a:lnTo>
                    <a:pt x="124268" y="227978"/>
                  </a:lnTo>
                  <a:lnTo>
                    <a:pt x="129025" y="240078"/>
                  </a:lnTo>
                  <a:lnTo>
                    <a:pt x="130972" y="251815"/>
                  </a:lnTo>
                  <a:lnTo>
                    <a:pt x="131047" y="263310"/>
                  </a:lnTo>
                  <a:lnTo>
                    <a:pt x="129874" y="274644"/>
                  </a:lnTo>
                  <a:lnTo>
                    <a:pt x="125421" y="283424"/>
                  </a:lnTo>
                  <a:lnTo>
                    <a:pt x="118781" y="290500"/>
                  </a:lnTo>
                  <a:lnTo>
                    <a:pt x="110685" y="296441"/>
                  </a:lnTo>
                  <a:lnTo>
                    <a:pt x="100393" y="299178"/>
                  </a:lnTo>
                  <a:lnTo>
                    <a:pt x="88637" y="299780"/>
                  </a:lnTo>
                  <a:lnTo>
                    <a:pt x="75907" y="298958"/>
                  </a:lnTo>
                  <a:lnTo>
                    <a:pt x="63749" y="297186"/>
                  </a:lnTo>
                  <a:lnTo>
                    <a:pt x="51973" y="294781"/>
                  </a:lnTo>
                  <a:lnTo>
                    <a:pt x="40452" y="291954"/>
                  </a:lnTo>
                  <a:lnTo>
                    <a:pt x="30325" y="287623"/>
                  </a:lnTo>
                  <a:lnTo>
                    <a:pt x="21126" y="282288"/>
                  </a:lnTo>
                  <a:lnTo>
                    <a:pt x="12546" y="276285"/>
                  </a:lnTo>
                  <a:lnTo>
                    <a:pt x="6827" y="267388"/>
                  </a:lnTo>
                  <a:lnTo>
                    <a:pt x="3014" y="256563"/>
                  </a:lnTo>
                  <a:lnTo>
                    <a:pt x="472" y="244453"/>
                  </a:lnTo>
                  <a:lnTo>
                    <a:pt x="0" y="232709"/>
                  </a:lnTo>
                  <a:lnTo>
                    <a:pt x="910" y="221208"/>
                  </a:lnTo>
                  <a:lnTo>
                    <a:pt x="2740" y="209871"/>
                  </a:lnTo>
                  <a:lnTo>
                    <a:pt x="7630" y="198642"/>
                  </a:lnTo>
                  <a:lnTo>
                    <a:pt x="14561" y="187486"/>
                  </a:lnTo>
                  <a:lnTo>
                    <a:pt x="22852" y="176378"/>
                  </a:lnTo>
                  <a:lnTo>
                    <a:pt x="32049" y="165302"/>
                  </a:lnTo>
                  <a:lnTo>
                    <a:pt x="41852" y="154248"/>
                  </a:lnTo>
                  <a:lnTo>
                    <a:pt x="61308" y="133401"/>
                  </a:lnTo>
                  <a:lnTo>
                    <a:pt x="78112" y="115978"/>
                  </a:lnTo>
                  <a:lnTo>
                    <a:pt x="88465" y="107907"/>
                  </a:lnTo>
                  <a:lnTo>
                    <a:pt x="100262" y="100078"/>
                  </a:lnTo>
                  <a:lnTo>
                    <a:pt x="113021" y="92413"/>
                  </a:lnTo>
                  <a:lnTo>
                    <a:pt x="123973" y="84855"/>
                  </a:lnTo>
                  <a:lnTo>
                    <a:pt x="133723" y="77370"/>
                  </a:lnTo>
                  <a:lnTo>
                    <a:pt x="142669" y="69933"/>
                  </a:lnTo>
                  <a:lnTo>
                    <a:pt x="149857" y="61304"/>
                  </a:lnTo>
                  <a:lnTo>
                    <a:pt x="155872" y="51881"/>
                  </a:lnTo>
                  <a:lnTo>
                    <a:pt x="161106" y="41928"/>
                  </a:lnTo>
                  <a:lnTo>
                    <a:pt x="162147" y="32846"/>
                  </a:lnTo>
                  <a:lnTo>
                    <a:pt x="160395" y="24345"/>
                  </a:lnTo>
                  <a:lnTo>
                    <a:pt x="14954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963064" y="3419271"/>
              <a:ext cx="143151" cy="16336"/>
            </a:xfrm>
            <a:custGeom>
              <a:avLst/>
              <a:gdLst/>
              <a:ahLst/>
              <a:cxnLst/>
              <a:rect l="0" t="0" r="0" b="0"/>
              <a:pathLst>
                <a:path w="143151" h="16336">
                  <a:moveTo>
                    <a:pt x="0" y="16335"/>
                  </a:moveTo>
                  <a:lnTo>
                    <a:pt x="29228" y="10490"/>
                  </a:lnTo>
                  <a:lnTo>
                    <a:pt x="56629" y="4357"/>
                  </a:lnTo>
                  <a:lnTo>
                    <a:pt x="70787" y="1009"/>
                  </a:lnTo>
                  <a:lnTo>
                    <a:pt x="85120" y="0"/>
                  </a:lnTo>
                  <a:lnTo>
                    <a:pt x="99569" y="552"/>
                  </a:lnTo>
                  <a:lnTo>
                    <a:pt x="143150" y="5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359480" y="3391560"/>
              <a:ext cx="10878" cy="231244"/>
            </a:xfrm>
            <a:custGeom>
              <a:avLst/>
              <a:gdLst/>
              <a:ahLst/>
              <a:cxnLst/>
              <a:rect l="0" t="0" r="0" b="0"/>
              <a:pathLst>
                <a:path w="10878" h="231244">
                  <a:moveTo>
                    <a:pt x="0" y="0"/>
                  </a:moveTo>
                  <a:lnTo>
                    <a:pt x="5845" y="17537"/>
                  </a:lnTo>
                  <a:lnTo>
                    <a:pt x="7567" y="28821"/>
                  </a:lnTo>
                  <a:lnTo>
                    <a:pt x="8715" y="42461"/>
                  </a:lnTo>
                  <a:lnTo>
                    <a:pt x="9481" y="57671"/>
                  </a:lnTo>
                  <a:lnTo>
                    <a:pt x="10331" y="90886"/>
                  </a:lnTo>
                  <a:lnTo>
                    <a:pt x="10877" y="156209"/>
                  </a:lnTo>
                  <a:lnTo>
                    <a:pt x="9698" y="171432"/>
                  </a:lnTo>
                  <a:lnTo>
                    <a:pt x="7689" y="186475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469595" y="3402572"/>
              <a:ext cx="209221" cy="234182"/>
            </a:xfrm>
            <a:custGeom>
              <a:avLst/>
              <a:gdLst/>
              <a:ahLst/>
              <a:cxnLst/>
              <a:rect l="0" t="0" r="0" b="0"/>
              <a:pathLst>
                <a:path w="209221" h="234182">
                  <a:moveTo>
                    <a:pt x="0" y="0"/>
                  </a:moveTo>
                  <a:lnTo>
                    <a:pt x="23383" y="0"/>
                  </a:lnTo>
                  <a:lnTo>
                    <a:pt x="35165" y="3670"/>
                  </a:lnTo>
                  <a:lnTo>
                    <a:pt x="47914" y="9788"/>
                  </a:lnTo>
                  <a:lnTo>
                    <a:pt x="61307" y="17537"/>
                  </a:lnTo>
                  <a:lnTo>
                    <a:pt x="75130" y="26373"/>
                  </a:lnTo>
                  <a:lnTo>
                    <a:pt x="89239" y="35935"/>
                  </a:lnTo>
                  <a:lnTo>
                    <a:pt x="103539" y="45979"/>
                  </a:lnTo>
                  <a:lnTo>
                    <a:pt x="115519" y="58794"/>
                  </a:lnTo>
                  <a:lnTo>
                    <a:pt x="125953" y="73454"/>
                  </a:lnTo>
                  <a:lnTo>
                    <a:pt x="135356" y="89345"/>
                  </a:lnTo>
                  <a:lnTo>
                    <a:pt x="141625" y="104833"/>
                  </a:lnTo>
                  <a:lnTo>
                    <a:pt x="145804" y="120052"/>
                  </a:lnTo>
                  <a:lnTo>
                    <a:pt x="148590" y="135093"/>
                  </a:lnTo>
                  <a:lnTo>
                    <a:pt x="149224" y="150014"/>
                  </a:lnTo>
                  <a:lnTo>
                    <a:pt x="148423" y="164855"/>
                  </a:lnTo>
                  <a:lnTo>
                    <a:pt x="146666" y="179643"/>
                  </a:lnTo>
                  <a:lnTo>
                    <a:pt x="141824" y="191949"/>
                  </a:lnTo>
                  <a:lnTo>
                    <a:pt x="134925" y="202600"/>
                  </a:lnTo>
                  <a:lnTo>
                    <a:pt x="126656" y="212147"/>
                  </a:lnTo>
                  <a:lnTo>
                    <a:pt x="117472" y="219736"/>
                  </a:lnTo>
                  <a:lnTo>
                    <a:pt x="107679" y="226018"/>
                  </a:lnTo>
                  <a:lnTo>
                    <a:pt x="97480" y="231430"/>
                  </a:lnTo>
                  <a:lnTo>
                    <a:pt x="84563" y="233815"/>
                  </a:lnTo>
                  <a:lnTo>
                    <a:pt x="69834" y="234181"/>
                  </a:lnTo>
                  <a:lnTo>
                    <a:pt x="53897" y="233201"/>
                  </a:lnTo>
                  <a:lnTo>
                    <a:pt x="40825" y="230102"/>
                  </a:lnTo>
                  <a:lnTo>
                    <a:pt x="29664" y="225588"/>
                  </a:lnTo>
                  <a:lnTo>
                    <a:pt x="19776" y="220132"/>
                  </a:lnTo>
                  <a:lnTo>
                    <a:pt x="14408" y="211600"/>
                  </a:lnTo>
                  <a:lnTo>
                    <a:pt x="12052" y="201019"/>
                  </a:lnTo>
                  <a:lnTo>
                    <a:pt x="11706" y="189070"/>
                  </a:lnTo>
                  <a:lnTo>
                    <a:pt x="13921" y="178657"/>
                  </a:lnTo>
                  <a:lnTo>
                    <a:pt x="17846" y="169269"/>
                  </a:lnTo>
                  <a:lnTo>
                    <a:pt x="22909" y="160562"/>
                  </a:lnTo>
                  <a:lnTo>
                    <a:pt x="29955" y="153535"/>
                  </a:lnTo>
                  <a:lnTo>
                    <a:pt x="38323" y="147626"/>
                  </a:lnTo>
                  <a:lnTo>
                    <a:pt x="47572" y="142464"/>
                  </a:lnTo>
                  <a:lnTo>
                    <a:pt x="58632" y="140245"/>
                  </a:lnTo>
                  <a:lnTo>
                    <a:pt x="70900" y="139990"/>
                  </a:lnTo>
                  <a:lnTo>
                    <a:pt x="83972" y="141043"/>
                  </a:lnTo>
                  <a:lnTo>
                    <a:pt x="96357" y="142969"/>
                  </a:lnTo>
                  <a:lnTo>
                    <a:pt x="108285" y="145476"/>
                  </a:lnTo>
                  <a:lnTo>
                    <a:pt x="119907" y="148372"/>
                  </a:lnTo>
                  <a:lnTo>
                    <a:pt x="131325" y="152748"/>
                  </a:lnTo>
                  <a:lnTo>
                    <a:pt x="142608" y="158114"/>
                  </a:lnTo>
                  <a:lnTo>
                    <a:pt x="153800" y="164137"/>
                  </a:lnTo>
                  <a:lnTo>
                    <a:pt x="163709" y="170600"/>
                  </a:lnTo>
                  <a:lnTo>
                    <a:pt x="172762" y="177356"/>
                  </a:lnTo>
                  <a:lnTo>
                    <a:pt x="20922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888035" y="3446618"/>
              <a:ext cx="11012" cy="209221"/>
            </a:xfrm>
            <a:custGeom>
              <a:avLst/>
              <a:gdLst/>
              <a:ahLst/>
              <a:cxnLst/>
              <a:rect l="0" t="0" r="0" b="0"/>
              <a:pathLst>
                <a:path w="11012" h="209221">
                  <a:moveTo>
                    <a:pt x="0" y="0"/>
                  </a:moveTo>
                  <a:lnTo>
                    <a:pt x="0" y="70787"/>
                  </a:lnTo>
                  <a:lnTo>
                    <a:pt x="1224" y="85120"/>
                  </a:lnTo>
                  <a:lnTo>
                    <a:pt x="3263" y="99570"/>
                  </a:lnTo>
                  <a:lnTo>
                    <a:pt x="5845" y="114096"/>
                  </a:lnTo>
                  <a:lnTo>
                    <a:pt x="7567" y="128675"/>
                  </a:lnTo>
                  <a:lnTo>
                    <a:pt x="8715" y="143288"/>
                  </a:lnTo>
                  <a:lnTo>
                    <a:pt x="11011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799942" y="3512687"/>
              <a:ext cx="209221" cy="22024"/>
            </a:xfrm>
            <a:custGeom>
              <a:avLst/>
              <a:gdLst/>
              <a:ahLst/>
              <a:cxnLst/>
              <a:rect l="0" t="0" r="0" b="0"/>
              <a:pathLst>
                <a:path w="209221" h="22024">
                  <a:moveTo>
                    <a:pt x="0" y="0"/>
                  </a:moveTo>
                  <a:lnTo>
                    <a:pt x="29229" y="0"/>
                  </a:lnTo>
                  <a:lnTo>
                    <a:pt x="43956" y="1224"/>
                  </a:lnTo>
                  <a:lnTo>
                    <a:pt x="59892" y="3263"/>
                  </a:lnTo>
                  <a:lnTo>
                    <a:pt x="76633" y="5846"/>
                  </a:lnTo>
                  <a:lnTo>
                    <a:pt x="91465" y="8792"/>
                  </a:lnTo>
                  <a:lnTo>
                    <a:pt x="105023" y="11979"/>
                  </a:lnTo>
                  <a:lnTo>
                    <a:pt x="117732" y="15327"/>
                  </a:lnTo>
                  <a:lnTo>
                    <a:pt x="131099" y="17559"/>
                  </a:lnTo>
                  <a:lnTo>
                    <a:pt x="144904" y="19047"/>
                  </a:lnTo>
                  <a:lnTo>
                    <a:pt x="20922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130289" y="3424595"/>
              <a:ext cx="198410" cy="250184"/>
            </a:xfrm>
            <a:custGeom>
              <a:avLst/>
              <a:gdLst/>
              <a:ahLst/>
              <a:cxnLst/>
              <a:rect l="0" t="0" r="0" b="0"/>
              <a:pathLst>
                <a:path w="198410" h="250184">
                  <a:moveTo>
                    <a:pt x="0" y="0"/>
                  </a:moveTo>
                  <a:lnTo>
                    <a:pt x="17538" y="5846"/>
                  </a:lnTo>
                  <a:lnTo>
                    <a:pt x="27597" y="7567"/>
                  </a:lnTo>
                  <a:lnTo>
                    <a:pt x="39198" y="8716"/>
                  </a:lnTo>
                  <a:lnTo>
                    <a:pt x="51826" y="9481"/>
                  </a:lnTo>
                  <a:lnTo>
                    <a:pt x="63915" y="11215"/>
                  </a:lnTo>
                  <a:lnTo>
                    <a:pt x="75644" y="13594"/>
                  </a:lnTo>
                  <a:lnTo>
                    <a:pt x="87135" y="16404"/>
                  </a:lnTo>
                  <a:lnTo>
                    <a:pt x="98466" y="19500"/>
                  </a:lnTo>
                  <a:lnTo>
                    <a:pt x="120844" y="26204"/>
                  </a:lnTo>
                  <a:lnTo>
                    <a:pt x="130726" y="30928"/>
                  </a:lnTo>
                  <a:lnTo>
                    <a:pt x="139761" y="36524"/>
                  </a:lnTo>
                  <a:lnTo>
                    <a:pt x="148232" y="42702"/>
                  </a:lnTo>
                  <a:lnTo>
                    <a:pt x="151432" y="50491"/>
                  </a:lnTo>
                  <a:lnTo>
                    <a:pt x="151119" y="59355"/>
                  </a:lnTo>
                  <a:lnTo>
                    <a:pt x="148463" y="68934"/>
                  </a:lnTo>
                  <a:lnTo>
                    <a:pt x="143021" y="76544"/>
                  </a:lnTo>
                  <a:lnTo>
                    <a:pt x="135723" y="82840"/>
                  </a:lnTo>
                  <a:lnTo>
                    <a:pt x="127187" y="88261"/>
                  </a:lnTo>
                  <a:lnTo>
                    <a:pt x="117826" y="93099"/>
                  </a:lnTo>
                  <a:lnTo>
                    <a:pt x="107915" y="97548"/>
                  </a:lnTo>
                  <a:lnTo>
                    <a:pt x="97637" y="101737"/>
                  </a:lnTo>
                  <a:lnTo>
                    <a:pt x="94456" y="105753"/>
                  </a:lnTo>
                  <a:lnTo>
                    <a:pt x="96005" y="109655"/>
                  </a:lnTo>
                  <a:lnTo>
                    <a:pt x="100708" y="113479"/>
                  </a:lnTo>
                  <a:lnTo>
                    <a:pt x="108738" y="117252"/>
                  </a:lnTo>
                  <a:lnTo>
                    <a:pt x="118986" y="120991"/>
                  </a:lnTo>
                  <a:lnTo>
                    <a:pt x="130711" y="124707"/>
                  </a:lnTo>
                  <a:lnTo>
                    <a:pt x="142199" y="129631"/>
                  </a:lnTo>
                  <a:lnTo>
                    <a:pt x="153528" y="135361"/>
                  </a:lnTo>
                  <a:lnTo>
                    <a:pt x="164751" y="141628"/>
                  </a:lnTo>
                  <a:lnTo>
                    <a:pt x="174680" y="148253"/>
                  </a:lnTo>
                  <a:lnTo>
                    <a:pt x="183746" y="155117"/>
                  </a:lnTo>
                  <a:lnTo>
                    <a:pt x="192237" y="162139"/>
                  </a:lnTo>
                  <a:lnTo>
                    <a:pt x="196675" y="171716"/>
                  </a:lnTo>
                  <a:lnTo>
                    <a:pt x="198409" y="182994"/>
                  </a:lnTo>
                  <a:lnTo>
                    <a:pt x="198342" y="195406"/>
                  </a:lnTo>
                  <a:lnTo>
                    <a:pt x="195851" y="206128"/>
                  </a:lnTo>
                  <a:lnTo>
                    <a:pt x="191743" y="215723"/>
                  </a:lnTo>
                  <a:lnTo>
                    <a:pt x="186557" y="224567"/>
                  </a:lnTo>
                  <a:lnTo>
                    <a:pt x="179429" y="231686"/>
                  </a:lnTo>
                  <a:lnTo>
                    <a:pt x="171006" y="237656"/>
                  </a:lnTo>
                  <a:lnTo>
                    <a:pt x="161721" y="242859"/>
                  </a:lnTo>
                  <a:lnTo>
                    <a:pt x="150637" y="246328"/>
                  </a:lnTo>
                  <a:lnTo>
                    <a:pt x="138353" y="248641"/>
                  </a:lnTo>
                  <a:lnTo>
                    <a:pt x="125271" y="250183"/>
                  </a:lnTo>
                  <a:lnTo>
                    <a:pt x="112878" y="249987"/>
                  </a:lnTo>
                  <a:lnTo>
                    <a:pt x="100945" y="248633"/>
                  </a:lnTo>
                  <a:lnTo>
                    <a:pt x="55058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419565" y="3500265"/>
              <a:ext cx="214862" cy="278653"/>
            </a:xfrm>
            <a:custGeom>
              <a:avLst/>
              <a:gdLst/>
              <a:ahLst/>
              <a:cxnLst/>
              <a:rect l="0" t="0" r="0" b="0"/>
              <a:pathLst>
                <a:path w="214862" h="278653">
                  <a:moveTo>
                    <a:pt x="74106" y="45457"/>
                  </a:moveTo>
                  <a:lnTo>
                    <a:pt x="50723" y="57148"/>
                  </a:lnTo>
                  <a:lnTo>
                    <a:pt x="41388" y="64263"/>
                  </a:lnTo>
                  <a:lnTo>
                    <a:pt x="32718" y="72676"/>
                  </a:lnTo>
                  <a:lnTo>
                    <a:pt x="24491" y="81956"/>
                  </a:lnTo>
                  <a:lnTo>
                    <a:pt x="17782" y="91813"/>
                  </a:lnTo>
                  <a:lnTo>
                    <a:pt x="12086" y="102055"/>
                  </a:lnTo>
                  <a:lnTo>
                    <a:pt x="7066" y="112553"/>
                  </a:lnTo>
                  <a:lnTo>
                    <a:pt x="3719" y="125669"/>
                  </a:lnTo>
                  <a:lnTo>
                    <a:pt x="1487" y="140531"/>
                  </a:lnTo>
                  <a:lnTo>
                    <a:pt x="0" y="156557"/>
                  </a:lnTo>
                  <a:lnTo>
                    <a:pt x="231" y="172134"/>
                  </a:lnTo>
                  <a:lnTo>
                    <a:pt x="1610" y="187413"/>
                  </a:lnTo>
                  <a:lnTo>
                    <a:pt x="3752" y="202493"/>
                  </a:lnTo>
                  <a:lnTo>
                    <a:pt x="7627" y="214994"/>
                  </a:lnTo>
                  <a:lnTo>
                    <a:pt x="12658" y="225775"/>
                  </a:lnTo>
                  <a:lnTo>
                    <a:pt x="18458" y="235408"/>
                  </a:lnTo>
                  <a:lnTo>
                    <a:pt x="27219" y="244278"/>
                  </a:lnTo>
                  <a:lnTo>
                    <a:pt x="37954" y="252639"/>
                  </a:lnTo>
                  <a:lnTo>
                    <a:pt x="50004" y="260659"/>
                  </a:lnTo>
                  <a:lnTo>
                    <a:pt x="61709" y="267230"/>
                  </a:lnTo>
                  <a:lnTo>
                    <a:pt x="73182" y="272833"/>
                  </a:lnTo>
                  <a:lnTo>
                    <a:pt x="84501" y="277793"/>
                  </a:lnTo>
                  <a:lnTo>
                    <a:pt x="96942" y="278652"/>
                  </a:lnTo>
                  <a:lnTo>
                    <a:pt x="110129" y="276778"/>
                  </a:lnTo>
                  <a:lnTo>
                    <a:pt x="123815" y="273081"/>
                  </a:lnTo>
                  <a:lnTo>
                    <a:pt x="135386" y="266946"/>
                  </a:lnTo>
                  <a:lnTo>
                    <a:pt x="145547" y="259186"/>
                  </a:lnTo>
                  <a:lnTo>
                    <a:pt x="179437" y="226203"/>
                  </a:lnTo>
                  <a:lnTo>
                    <a:pt x="185925" y="217342"/>
                  </a:lnTo>
                  <a:lnTo>
                    <a:pt x="191475" y="207764"/>
                  </a:lnTo>
                  <a:lnTo>
                    <a:pt x="196398" y="197708"/>
                  </a:lnTo>
                  <a:lnTo>
                    <a:pt x="200904" y="187333"/>
                  </a:lnTo>
                  <a:lnTo>
                    <a:pt x="205131" y="176746"/>
                  </a:lnTo>
                  <a:lnTo>
                    <a:pt x="209173" y="166018"/>
                  </a:lnTo>
                  <a:lnTo>
                    <a:pt x="211867" y="153972"/>
                  </a:lnTo>
                  <a:lnTo>
                    <a:pt x="213663" y="141047"/>
                  </a:lnTo>
                  <a:lnTo>
                    <a:pt x="214861" y="127536"/>
                  </a:lnTo>
                  <a:lnTo>
                    <a:pt x="213212" y="112412"/>
                  </a:lnTo>
                  <a:lnTo>
                    <a:pt x="209666" y="96211"/>
                  </a:lnTo>
                  <a:lnTo>
                    <a:pt x="204855" y="79293"/>
                  </a:lnTo>
                  <a:lnTo>
                    <a:pt x="199201" y="63120"/>
                  </a:lnTo>
                  <a:lnTo>
                    <a:pt x="192984" y="47445"/>
                  </a:lnTo>
                  <a:lnTo>
                    <a:pt x="186393" y="32100"/>
                  </a:lnTo>
                  <a:lnTo>
                    <a:pt x="178327" y="20647"/>
                  </a:lnTo>
                  <a:lnTo>
                    <a:pt x="169281" y="11788"/>
                  </a:lnTo>
                  <a:lnTo>
                    <a:pt x="159579" y="4658"/>
                  </a:lnTo>
                  <a:lnTo>
                    <a:pt x="149440" y="1129"/>
                  </a:lnTo>
                  <a:lnTo>
                    <a:pt x="139011" y="0"/>
                  </a:lnTo>
                  <a:lnTo>
                    <a:pt x="107140" y="14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264480" y="2774913"/>
              <a:ext cx="88093" cy="88093"/>
            </a:xfrm>
            <a:custGeom>
              <a:avLst/>
              <a:gdLst/>
              <a:ahLst/>
              <a:cxnLst/>
              <a:rect l="0" t="0" r="0" b="0"/>
              <a:pathLst>
                <a:path w="88093" h="88093">
                  <a:moveTo>
                    <a:pt x="0" y="0"/>
                  </a:moveTo>
                  <a:lnTo>
                    <a:pt x="17537" y="5845"/>
                  </a:lnTo>
                  <a:lnTo>
                    <a:pt x="26373" y="10014"/>
                  </a:lnTo>
                  <a:lnTo>
                    <a:pt x="35935" y="15241"/>
                  </a:lnTo>
                  <a:lnTo>
                    <a:pt x="45979" y="21172"/>
                  </a:lnTo>
                  <a:lnTo>
                    <a:pt x="55123" y="27573"/>
                  </a:lnTo>
                  <a:lnTo>
                    <a:pt x="63666" y="34288"/>
                  </a:lnTo>
                  <a:lnTo>
                    <a:pt x="71808" y="41211"/>
                  </a:lnTo>
                  <a:lnTo>
                    <a:pt x="79683" y="48274"/>
                  </a:lnTo>
                  <a:lnTo>
                    <a:pt x="87380" y="55429"/>
                  </a:lnTo>
                  <a:lnTo>
                    <a:pt x="88092" y="8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5286503" y="2984132"/>
              <a:ext cx="11013" cy="22025"/>
            </a:xfrm>
            <a:custGeom>
              <a:avLst/>
              <a:gdLst/>
              <a:ahLst/>
              <a:cxnLst/>
              <a:rect l="0" t="0" r="0" b="0"/>
              <a:pathLst>
                <a:path w="11013" h="22025">
                  <a:moveTo>
                    <a:pt x="0" y="0"/>
                  </a:moveTo>
                  <a:lnTo>
                    <a:pt x="11012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824017" y="3622803"/>
              <a:ext cx="231244" cy="44047"/>
            </a:xfrm>
            <a:custGeom>
              <a:avLst/>
              <a:gdLst/>
              <a:ahLst/>
              <a:cxnLst/>
              <a:rect l="0" t="0" r="0" b="0"/>
              <a:pathLst>
                <a:path w="231244" h="44047">
                  <a:moveTo>
                    <a:pt x="0" y="0"/>
                  </a:moveTo>
                  <a:lnTo>
                    <a:pt x="111471" y="18782"/>
                  </a:lnTo>
                  <a:lnTo>
                    <a:pt x="149462" y="25885"/>
                  </a:lnTo>
                  <a:lnTo>
                    <a:pt x="183477" y="33119"/>
                  </a:lnTo>
                  <a:lnTo>
                    <a:pt x="231243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779971" y="3765953"/>
              <a:ext cx="297313" cy="6346"/>
            </a:xfrm>
            <a:custGeom>
              <a:avLst/>
              <a:gdLst/>
              <a:ahLst/>
              <a:cxnLst/>
              <a:rect l="0" t="0" r="0" b="0"/>
              <a:pathLst>
                <a:path w="297313" h="6346">
                  <a:moveTo>
                    <a:pt x="0" y="0"/>
                  </a:moveTo>
                  <a:lnTo>
                    <a:pt x="122501" y="0"/>
                  </a:lnTo>
                  <a:lnTo>
                    <a:pt x="140396" y="1224"/>
                  </a:lnTo>
                  <a:lnTo>
                    <a:pt x="159667" y="3263"/>
                  </a:lnTo>
                  <a:lnTo>
                    <a:pt x="179855" y="5846"/>
                  </a:lnTo>
                  <a:lnTo>
                    <a:pt x="199431" y="6345"/>
                  </a:lnTo>
                  <a:lnTo>
                    <a:pt x="218599" y="5454"/>
                  </a:lnTo>
                  <a:lnTo>
                    <a:pt x="29731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868064" y="3435606"/>
              <a:ext cx="147513" cy="110117"/>
            </a:xfrm>
            <a:custGeom>
              <a:avLst/>
              <a:gdLst/>
              <a:ahLst/>
              <a:cxnLst/>
              <a:rect l="0" t="0" r="0" b="0"/>
              <a:pathLst>
                <a:path w="147513" h="110117">
                  <a:moveTo>
                    <a:pt x="0" y="0"/>
                  </a:moveTo>
                  <a:lnTo>
                    <a:pt x="61306" y="0"/>
                  </a:lnTo>
                  <a:lnTo>
                    <a:pt x="73905" y="1224"/>
                  </a:lnTo>
                  <a:lnTo>
                    <a:pt x="85975" y="3263"/>
                  </a:lnTo>
                  <a:lnTo>
                    <a:pt x="97692" y="5846"/>
                  </a:lnTo>
                  <a:lnTo>
                    <a:pt x="109174" y="8792"/>
                  </a:lnTo>
                  <a:lnTo>
                    <a:pt x="120500" y="11979"/>
                  </a:lnTo>
                  <a:lnTo>
                    <a:pt x="131720" y="15327"/>
                  </a:lnTo>
                  <a:lnTo>
                    <a:pt x="139201" y="22453"/>
                  </a:lnTo>
                  <a:lnTo>
                    <a:pt x="144188" y="32098"/>
                  </a:lnTo>
                  <a:lnTo>
                    <a:pt x="147512" y="43422"/>
                  </a:lnTo>
                  <a:lnTo>
                    <a:pt x="147282" y="53419"/>
                  </a:lnTo>
                  <a:lnTo>
                    <a:pt x="144681" y="62530"/>
                  </a:lnTo>
                  <a:lnTo>
                    <a:pt x="121127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890087" y="3556734"/>
              <a:ext cx="11012" cy="11012"/>
            </a:xfrm>
            <a:custGeom>
              <a:avLst/>
              <a:gdLst/>
              <a:ahLst/>
              <a:cxnLst/>
              <a:rect l="0" t="0" r="0" b="0"/>
              <a:pathLst>
                <a:path w="11012" h="11012">
                  <a:moveTo>
                    <a:pt x="0" y="0"/>
                  </a:moveTo>
                  <a:lnTo>
                    <a:pt x="11011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253468" y="3644826"/>
              <a:ext cx="33036" cy="220232"/>
            </a:xfrm>
            <a:custGeom>
              <a:avLst/>
              <a:gdLst/>
              <a:ahLst/>
              <a:cxnLst/>
              <a:rect l="0" t="0" r="0" b="0"/>
              <a:pathLst>
                <a:path w="33036" h="220232">
                  <a:moveTo>
                    <a:pt x="33035" y="0"/>
                  </a:moveTo>
                  <a:lnTo>
                    <a:pt x="33035" y="23383"/>
                  </a:lnTo>
                  <a:lnTo>
                    <a:pt x="31812" y="35165"/>
                  </a:lnTo>
                  <a:lnTo>
                    <a:pt x="29773" y="47913"/>
                  </a:lnTo>
                  <a:lnTo>
                    <a:pt x="27189" y="61306"/>
                  </a:lnTo>
                  <a:lnTo>
                    <a:pt x="21057" y="89239"/>
                  </a:lnTo>
                  <a:lnTo>
                    <a:pt x="17709" y="103539"/>
                  </a:lnTo>
                  <a:lnTo>
                    <a:pt x="15477" y="117966"/>
                  </a:lnTo>
                  <a:lnTo>
                    <a:pt x="13988" y="132479"/>
                  </a:lnTo>
                  <a:lnTo>
                    <a:pt x="12996" y="147047"/>
                  </a:lnTo>
                  <a:lnTo>
                    <a:pt x="11111" y="161654"/>
                  </a:lnTo>
                  <a:lnTo>
                    <a:pt x="8631" y="176286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400144" y="3649992"/>
              <a:ext cx="172673" cy="261600"/>
            </a:xfrm>
            <a:custGeom>
              <a:avLst/>
              <a:gdLst/>
              <a:ahLst/>
              <a:cxnLst/>
              <a:rect l="0" t="0" r="0" b="0"/>
              <a:pathLst>
                <a:path w="172673" h="261600">
                  <a:moveTo>
                    <a:pt x="73556" y="5846"/>
                  </a:moveTo>
                  <a:lnTo>
                    <a:pt x="56019" y="0"/>
                  </a:lnTo>
                  <a:lnTo>
                    <a:pt x="48406" y="1949"/>
                  </a:lnTo>
                  <a:lnTo>
                    <a:pt x="40883" y="6918"/>
                  </a:lnTo>
                  <a:lnTo>
                    <a:pt x="33422" y="13902"/>
                  </a:lnTo>
                  <a:lnTo>
                    <a:pt x="28447" y="23451"/>
                  </a:lnTo>
                  <a:lnTo>
                    <a:pt x="25131" y="34712"/>
                  </a:lnTo>
                  <a:lnTo>
                    <a:pt x="22920" y="47113"/>
                  </a:lnTo>
                  <a:lnTo>
                    <a:pt x="23893" y="60274"/>
                  </a:lnTo>
                  <a:lnTo>
                    <a:pt x="26989" y="73943"/>
                  </a:lnTo>
                  <a:lnTo>
                    <a:pt x="43694" y="125198"/>
                  </a:lnTo>
                  <a:lnTo>
                    <a:pt x="48754" y="138025"/>
                  </a:lnTo>
                  <a:lnTo>
                    <a:pt x="54574" y="151470"/>
                  </a:lnTo>
                  <a:lnTo>
                    <a:pt x="60901" y="165327"/>
                  </a:lnTo>
                  <a:lnTo>
                    <a:pt x="68790" y="178236"/>
                  </a:lnTo>
                  <a:lnTo>
                    <a:pt x="77719" y="190513"/>
                  </a:lnTo>
                  <a:lnTo>
                    <a:pt x="87343" y="202367"/>
                  </a:lnTo>
                  <a:lnTo>
                    <a:pt x="94982" y="213941"/>
                  </a:lnTo>
                  <a:lnTo>
                    <a:pt x="101298" y="225328"/>
                  </a:lnTo>
                  <a:lnTo>
                    <a:pt x="106733" y="236589"/>
                  </a:lnTo>
                  <a:lnTo>
                    <a:pt x="106686" y="245320"/>
                  </a:lnTo>
                  <a:lnTo>
                    <a:pt x="102984" y="252364"/>
                  </a:lnTo>
                  <a:lnTo>
                    <a:pt x="96845" y="258284"/>
                  </a:lnTo>
                  <a:lnTo>
                    <a:pt x="89082" y="261007"/>
                  </a:lnTo>
                  <a:lnTo>
                    <a:pt x="80236" y="261599"/>
                  </a:lnTo>
                  <a:lnTo>
                    <a:pt x="70668" y="260770"/>
                  </a:lnTo>
                  <a:lnTo>
                    <a:pt x="59396" y="258993"/>
                  </a:lnTo>
                  <a:lnTo>
                    <a:pt x="46986" y="256586"/>
                  </a:lnTo>
                  <a:lnTo>
                    <a:pt x="33820" y="253757"/>
                  </a:lnTo>
                  <a:lnTo>
                    <a:pt x="22595" y="249425"/>
                  </a:lnTo>
                  <a:lnTo>
                    <a:pt x="12665" y="244089"/>
                  </a:lnTo>
                  <a:lnTo>
                    <a:pt x="3597" y="238085"/>
                  </a:lnTo>
                  <a:lnTo>
                    <a:pt x="0" y="231635"/>
                  </a:lnTo>
                  <a:lnTo>
                    <a:pt x="48" y="224889"/>
                  </a:lnTo>
                  <a:lnTo>
                    <a:pt x="2528" y="217943"/>
                  </a:lnTo>
                  <a:lnTo>
                    <a:pt x="7851" y="210867"/>
                  </a:lnTo>
                  <a:lnTo>
                    <a:pt x="15071" y="203702"/>
                  </a:lnTo>
                  <a:lnTo>
                    <a:pt x="23554" y="196478"/>
                  </a:lnTo>
                  <a:lnTo>
                    <a:pt x="34104" y="189215"/>
                  </a:lnTo>
                  <a:lnTo>
                    <a:pt x="46031" y="181926"/>
                  </a:lnTo>
                  <a:lnTo>
                    <a:pt x="58877" y="174620"/>
                  </a:lnTo>
                  <a:lnTo>
                    <a:pt x="86200" y="159976"/>
                  </a:lnTo>
                  <a:lnTo>
                    <a:pt x="100338" y="152646"/>
                  </a:lnTo>
                  <a:lnTo>
                    <a:pt x="113433" y="145311"/>
                  </a:lnTo>
                  <a:lnTo>
                    <a:pt x="125834" y="137975"/>
                  </a:lnTo>
                  <a:lnTo>
                    <a:pt x="137773" y="130637"/>
                  </a:lnTo>
                  <a:lnTo>
                    <a:pt x="148178" y="123298"/>
                  </a:lnTo>
                  <a:lnTo>
                    <a:pt x="157562" y="115959"/>
                  </a:lnTo>
                  <a:lnTo>
                    <a:pt x="166265" y="108618"/>
                  </a:lnTo>
                  <a:lnTo>
                    <a:pt x="170844" y="98831"/>
                  </a:lnTo>
                  <a:lnTo>
                    <a:pt x="172672" y="87412"/>
                  </a:lnTo>
                  <a:lnTo>
                    <a:pt x="161648" y="498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954104" y="4019219"/>
              <a:ext cx="64540" cy="308325"/>
            </a:xfrm>
            <a:custGeom>
              <a:avLst/>
              <a:gdLst/>
              <a:ahLst/>
              <a:cxnLst/>
              <a:rect l="0" t="0" r="0" b="0"/>
              <a:pathLst>
                <a:path w="64540" h="308325">
                  <a:moveTo>
                    <a:pt x="55058" y="0"/>
                  </a:moveTo>
                  <a:lnTo>
                    <a:pt x="60904" y="17538"/>
                  </a:lnTo>
                  <a:lnTo>
                    <a:pt x="62626" y="30044"/>
                  </a:lnTo>
                  <a:lnTo>
                    <a:pt x="63774" y="45723"/>
                  </a:lnTo>
                  <a:lnTo>
                    <a:pt x="64539" y="63517"/>
                  </a:lnTo>
                  <a:lnTo>
                    <a:pt x="63825" y="79050"/>
                  </a:lnTo>
                  <a:lnTo>
                    <a:pt x="62126" y="93076"/>
                  </a:lnTo>
                  <a:lnTo>
                    <a:pt x="40145" y="215967"/>
                  </a:lnTo>
                  <a:lnTo>
                    <a:pt x="35328" y="233294"/>
                  </a:lnTo>
                  <a:lnTo>
                    <a:pt x="29669" y="249739"/>
                  </a:lnTo>
                  <a:lnTo>
                    <a:pt x="0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155189" y="3963726"/>
              <a:ext cx="196256" cy="422451"/>
            </a:xfrm>
            <a:custGeom>
              <a:avLst/>
              <a:gdLst/>
              <a:ahLst/>
              <a:cxnLst/>
              <a:rect l="0" t="0" r="0" b="0"/>
              <a:pathLst>
                <a:path w="196256" h="422451">
                  <a:moveTo>
                    <a:pt x="118250" y="55493"/>
                  </a:moveTo>
                  <a:lnTo>
                    <a:pt x="112405" y="32111"/>
                  </a:lnTo>
                  <a:lnTo>
                    <a:pt x="108236" y="22776"/>
                  </a:lnTo>
                  <a:lnTo>
                    <a:pt x="103009" y="14106"/>
                  </a:lnTo>
                  <a:lnTo>
                    <a:pt x="97078" y="5878"/>
                  </a:lnTo>
                  <a:lnTo>
                    <a:pt x="89453" y="1617"/>
                  </a:lnTo>
                  <a:lnTo>
                    <a:pt x="80700" y="0"/>
                  </a:lnTo>
                  <a:lnTo>
                    <a:pt x="71194" y="145"/>
                  </a:lnTo>
                  <a:lnTo>
                    <a:pt x="62409" y="3912"/>
                  </a:lnTo>
                  <a:lnTo>
                    <a:pt x="54106" y="10095"/>
                  </a:lnTo>
                  <a:lnTo>
                    <a:pt x="46123" y="17886"/>
                  </a:lnTo>
                  <a:lnTo>
                    <a:pt x="40802" y="27975"/>
                  </a:lnTo>
                  <a:lnTo>
                    <a:pt x="37254" y="39595"/>
                  </a:lnTo>
                  <a:lnTo>
                    <a:pt x="34888" y="52235"/>
                  </a:lnTo>
                  <a:lnTo>
                    <a:pt x="33312" y="66780"/>
                  </a:lnTo>
                  <a:lnTo>
                    <a:pt x="32261" y="82594"/>
                  </a:lnTo>
                  <a:lnTo>
                    <a:pt x="31560" y="99254"/>
                  </a:lnTo>
                  <a:lnTo>
                    <a:pt x="32316" y="114031"/>
                  </a:lnTo>
                  <a:lnTo>
                    <a:pt x="34044" y="127553"/>
                  </a:lnTo>
                  <a:lnTo>
                    <a:pt x="36419" y="140239"/>
                  </a:lnTo>
                  <a:lnTo>
                    <a:pt x="39226" y="152366"/>
                  </a:lnTo>
                  <a:lnTo>
                    <a:pt x="42321" y="164121"/>
                  </a:lnTo>
                  <a:lnTo>
                    <a:pt x="45608" y="175629"/>
                  </a:lnTo>
                  <a:lnTo>
                    <a:pt x="50246" y="188194"/>
                  </a:lnTo>
                  <a:lnTo>
                    <a:pt x="55785" y="201465"/>
                  </a:lnTo>
                  <a:lnTo>
                    <a:pt x="61925" y="215207"/>
                  </a:lnTo>
                  <a:lnTo>
                    <a:pt x="67242" y="228038"/>
                  </a:lnTo>
                  <a:lnTo>
                    <a:pt x="72009" y="240263"/>
                  </a:lnTo>
                  <a:lnTo>
                    <a:pt x="80570" y="263634"/>
                  </a:lnTo>
                  <a:lnTo>
                    <a:pt x="99770" y="319629"/>
                  </a:lnTo>
                  <a:lnTo>
                    <a:pt x="102260" y="333134"/>
                  </a:lnTo>
                  <a:lnTo>
                    <a:pt x="103920" y="348256"/>
                  </a:lnTo>
                  <a:lnTo>
                    <a:pt x="105026" y="364454"/>
                  </a:lnTo>
                  <a:lnTo>
                    <a:pt x="104540" y="378924"/>
                  </a:lnTo>
                  <a:lnTo>
                    <a:pt x="102992" y="392241"/>
                  </a:lnTo>
                  <a:lnTo>
                    <a:pt x="100738" y="404789"/>
                  </a:lnTo>
                  <a:lnTo>
                    <a:pt x="94340" y="413155"/>
                  </a:lnTo>
                  <a:lnTo>
                    <a:pt x="85181" y="418732"/>
                  </a:lnTo>
                  <a:lnTo>
                    <a:pt x="74181" y="422450"/>
                  </a:lnTo>
                  <a:lnTo>
                    <a:pt x="64401" y="421259"/>
                  </a:lnTo>
                  <a:lnTo>
                    <a:pt x="55434" y="416793"/>
                  </a:lnTo>
                  <a:lnTo>
                    <a:pt x="47009" y="410146"/>
                  </a:lnTo>
                  <a:lnTo>
                    <a:pt x="38945" y="402044"/>
                  </a:lnTo>
                  <a:lnTo>
                    <a:pt x="31122" y="392972"/>
                  </a:lnTo>
                  <a:lnTo>
                    <a:pt x="23459" y="383254"/>
                  </a:lnTo>
                  <a:lnTo>
                    <a:pt x="17128" y="371881"/>
                  </a:lnTo>
                  <a:lnTo>
                    <a:pt x="11683" y="359405"/>
                  </a:lnTo>
                  <a:lnTo>
                    <a:pt x="6830" y="346193"/>
                  </a:lnTo>
                  <a:lnTo>
                    <a:pt x="3594" y="332492"/>
                  </a:lnTo>
                  <a:lnTo>
                    <a:pt x="1437" y="318463"/>
                  </a:lnTo>
                  <a:lnTo>
                    <a:pt x="0" y="304217"/>
                  </a:lnTo>
                  <a:lnTo>
                    <a:pt x="1488" y="292273"/>
                  </a:lnTo>
                  <a:lnTo>
                    <a:pt x="4927" y="281862"/>
                  </a:lnTo>
                  <a:lnTo>
                    <a:pt x="9667" y="272475"/>
                  </a:lnTo>
                  <a:lnTo>
                    <a:pt x="16497" y="262547"/>
                  </a:lnTo>
                  <a:lnTo>
                    <a:pt x="24721" y="252257"/>
                  </a:lnTo>
                  <a:lnTo>
                    <a:pt x="33875" y="241727"/>
                  </a:lnTo>
                  <a:lnTo>
                    <a:pt x="44871" y="232260"/>
                  </a:lnTo>
                  <a:lnTo>
                    <a:pt x="57096" y="223502"/>
                  </a:lnTo>
                  <a:lnTo>
                    <a:pt x="70140" y="215215"/>
                  </a:lnTo>
                  <a:lnTo>
                    <a:pt x="82506" y="208468"/>
                  </a:lnTo>
                  <a:lnTo>
                    <a:pt x="94421" y="202746"/>
                  </a:lnTo>
                  <a:lnTo>
                    <a:pt x="106035" y="197708"/>
                  </a:lnTo>
                  <a:lnTo>
                    <a:pt x="117448" y="191902"/>
                  </a:lnTo>
                  <a:lnTo>
                    <a:pt x="128727" y="185585"/>
                  </a:lnTo>
                  <a:lnTo>
                    <a:pt x="139917" y="178926"/>
                  </a:lnTo>
                  <a:lnTo>
                    <a:pt x="149824" y="172040"/>
                  </a:lnTo>
                  <a:lnTo>
                    <a:pt x="158875" y="165002"/>
                  </a:lnTo>
                  <a:lnTo>
                    <a:pt x="167357" y="157863"/>
                  </a:lnTo>
                  <a:lnTo>
                    <a:pt x="175458" y="150657"/>
                  </a:lnTo>
                  <a:lnTo>
                    <a:pt x="190985" y="136125"/>
                  </a:lnTo>
                  <a:lnTo>
                    <a:pt x="194881" y="125153"/>
                  </a:lnTo>
                  <a:lnTo>
                    <a:pt x="196255" y="111721"/>
                  </a:lnTo>
                  <a:lnTo>
                    <a:pt x="184320" y="554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493671" y="4228439"/>
              <a:ext cx="242255" cy="1"/>
            </a:xfrm>
            <a:custGeom>
              <a:avLst/>
              <a:gdLst/>
              <a:ahLst/>
              <a:cxnLst/>
              <a:rect l="0" t="0" r="0" b="0"/>
              <a:pathLst>
                <a:path w="242255" h="1">
                  <a:moveTo>
                    <a:pt x="0" y="0"/>
                  </a:moveTo>
                  <a:lnTo>
                    <a:pt x="24225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504682" y="4338554"/>
              <a:ext cx="275290" cy="10879"/>
            </a:xfrm>
            <a:custGeom>
              <a:avLst/>
              <a:gdLst/>
              <a:ahLst/>
              <a:cxnLst/>
              <a:rect l="0" t="0" r="0" b="0"/>
              <a:pathLst>
                <a:path w="275290" h="10879">
                  <a:moveTo>
                    <a:pt x="0" y="0"/>
                  </a:moveTo>
                  <a:lnTo>
                    <a:pt x="23383" y="5846"/>
                  </a:lnTo>
                  <a:lnTo>
                    <a:pt x="35165" y="7568"/>
                  </a:lnTo>
                  <a:lnTo>
                    <a:pt x="47913" y="8716"/>
                  </a:lnTo>
                  <a:lnTo>
                    <a:pt x="61306" y="9481"/>
                  </a:lnTo>
                  <a:lnTo>
                    <a:pt x="92501" y="10332"/>
                  </a:lnTo>
                  <a:lnTo>
                    <a:pt x="156528" y="10878"/>
                  </a:lnTo>
                  <a:lnTo>
                    <a:pt x="171645" y="9699"/>
                  </a:lnTo>
                  <a:lnTo>
                    <a:pt x="186617" y="7690"/>
                  </a:lnTo>
                  <a:lnTo>
                    <a:pt x="201492" y="5126"/>
                  </a:lnTo>
                  <a:lnTo>
                    <a:pt x="216303" y="3418"/>
                  </a:lnTo>
                  <a:lnTo>
                    <a:pt x="231071" y="2279"/>
                  </a:lnTo>
                  <a:lnTo>
                    <a:pt x="27528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967168" y="4173381"/>
              <a:ext cx="77082" cy="352371"/>
            </a:xfrm>
            <a:custGeom>
              <a:avLst/>
              <a:gdLst/>
              <a:ahLst/>
              <a:cxnLst/>
              <a:rect l="0" t="0" r="0" b="0"/>
              <a:pathLst>
                <a:path w="77082" h="352371">
                  <a:moveTo>
                    <a:pt x="77081" y="0"/>
                  </a:moveTo>
                  <a:lnTo>
                    <a:pt x="71235" y="17537"/>
                  </a:lnTo>
                  <a:lnTo>
                    <a:pt x="61840" y="42460"/>
                  </a:lnTo>
                  <a:lnTo>
                    <a:pt x="55908" y="57671"/>
                  </a:lnTo>
                  <a:lnTo>
                    <a:pt x="50731" y="75153"/>
                  </a:lnTo>
                  <a:lnTo>
                    <a:pt x="46056" y="94148"/>
                  </a:lnTo>
                  <a:lnTo>
                    <a:pt x="41715" y="114153"/>
                  </a:lnTo>
                  <a:lnTo>
                    <a:pt x="37598" y="131160"/>
                  </a:lnTo>
                  <a:lnTo>
                    <a:pt x="33630" y="146168"/>
                  </a:lnTo>
                  <a:lnTo>
                    <a:pt x="29761" y="159844"/>
                  </a:lnTo>
                  <a:lnTo>
                    <a:pt x="25958" y="176303"/>
                  </a:lnTo>
                  <a:lnTo>
                    <a:pt x="18470" y="214166"/>
                  </a:lnTo>
                  <a:lnTo>
                    <a:pt x="11064" y="255464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133674" y="4118323"/>
              <a:ext cx="258585" cy="451832"/>
            </a:xfrm>
            <a:custGeom>
              <a:avLst/>
              <a:gdLst/>
              <a:ahLst/>
              <a:cxnLst/>
              <a:rect l="0" t="0" r="0" b="0"/>
              <a:pathLst>
                <a:path w="258585" h="451832">
                  <a:moveTo>
                    <a:pt x="163841" y="88093"/>
                  </a:moveTo>
                  <a:lnTo>
                    <a:pt x="152149" y="70556"/>
                  </a:lnTo>
                  <a:lnTo>
                    <a:pt x="143811" y="66614"/>
                  </a:lnTo>
                  <a:lnTo>
                    <a:pt x="133359" y="65209"/>
                  </a:lnTo>
                  <a:lnTo>
                    <a:pt x="121496" y="65496"/>
                  </a:lnTo>
                  <a:lnTo>
                    <a:pt x="111141" y="68134"/>
                  </a:lnTo>
                  <a:lnTo>
                    <a:pt x="101790" y="72340"/>
                  </a:lnTo>
                  <a:lnTo>
                    <a:pt x="93110" y="77591"/>
                  </a:lnTo>
                  <a:lnTo>
                    <a:pt x="86099" y="87209"/>
                  </a:lnTo>
                  <a:lnTo>
                    <a:pt x="80201" y="99738"/>
                  </a:lnTo>
                  <a:lnTo>
                    <a:pt x="75047" y="114209"/>
                  </a:lnTo>
                  <a:lnTo>
                    <a:pt x="72833" y="131197"/>
                  </a:lnTo>
                  <a:lnTo>
                    <a:pt x="72581" y="149864"/>
                  </a:lnTo>
                  <a:lnTo>
                    <a:pt x="73637" y="169649"/>
                  </a:lnTo>
                  <a:lnTo>
                    <a:pt x="75564" y="190181"/>
                  </a:lnTo>
                  <a:lnTo>
                    <a:pt x="78072" y="211209"/>
                  </a:lnTo>
                  <a:lnTo>
                    <a:pt x="84122" y="254150"/>
                  </a:lnTo>
                  <a:lnTo>
                    <a:pt x="90889" y="297705"/>
                  </a:lnTo>
                  <a:lnTo>
                    <a:pt x="94407" y="315927"/>
                  </a:lnTo>
                  <a:lnTo>
                    <a:pt x="97976" y="331745"/>
                  </a:lnTo>
                  <a:lnTo>
                    <a:pt x="112494" y="389351"/>
                  </a:lnTo>
                  <a:lnTo>
                    <a:pt x="113704" y="402718"/>
                  </a:lnTo>
                  <a:lnTo>
                    <a:pt x="113287" y="415299"/>
                  </a:lnTo>
                  <a:lnTo>
                    <a:pt x="111786" y="427358"/>
                  </a:lnTo>
                  <a:lnTo>
                    <a:pt x="107114" y="436620"/>
                  </a:lnTo>
                  <a:lnTo>
                    <a:pt x="100330" y="444019"/>
                  </a:lnTo>
                  <a:lnTo>
                    <a:pt x="92136" y="450174"/>
                  </a:lnTo>
                  <a:lnTo>
                    <a:pt x="83003" y="451831"/>
                  </a:lnTo>
                  <a:lnTo>
                    <a:pt x="73243" y="450489"/>
                  </a:lnTo>
                  <a:lnTo>
                    <a:pt x="63067" y="447147"/>
                  </a:lnTo>
                  <a:lnTo>
                    <a:pt x="53835" y="441248"/>
                  </a:lnTo>
                  <a:lnTo>
                    <a:pt x="45234" y="433645"/>
                  </a:lnTo>
                  <a:lnTo>
                    <a:pt x="37053" y="424906"/>
                  </a:lnTo>
                  <a:lnTo>
                    <a:pt x="29151" y="414186"/>
                  </a:lnTo>
                  <a:lnTo>
                    <a:pt x="21437" y="402146"/>
                  </a:lnTo>
                  <a:lnTo>
                    <a:pt x="13847" y="389224"/>
                  </a:lnTo>
                  <a:lnTo>
                    <a:pt x="8787" y="375716"/>
                  </a:lnTo>
                  <a:lnTo>
                    <a:pt x="5414" y="361817"/>
                  </a:lnTo>
                  <a:lnTo>
                    <a:pt x="3165" y="347656"/>
                  </a:lnTo>
                  <a:lnTo>
                    <a:pt x="1666" y="333322"/>
                  </a:lnTo>
                  <a:lnTo>
                    <a:pt x="666" y="318872"/>
                  </a:lnTo>
                  <a:lnTo>
                    <a:pt x="0" y="304344"/>
                  </a:lnTo>
                  <a:lnTo>
                    <a:pt x="3226" y="293436"/>
                  </a:lnTo>
                  <a:lnTo>
                    <a:pt x="9048" y="284940"/>
                  </a:lnTo>
                  <a:lnTo>
                    <a:pt x="16599" y="278052"/>
                  </a:lnTo>
                  <a:lnTo>
                    <a:pt x="27751" y="273461"/>
                  </a:lnTo>
                  <a:lnTo>
                    <a:pt x="41303" y="270400"/>
                  </a:lnTo>
                  <a:lnTo>
                    <a:pt x="56455" y="268359"/>
                  </a:lnTo>
                  <a:lnTo>
                    <a:pt x="72674" y="266999"/>
                  </a:lnTo>
                  <a:lnTo>
                    <a:pt x="89604" y="266091"/>
                  </a:lnTo>
                  <a:lnTo>
                    <a:pt x="107009" y="265487"/>
                  </a:lnTo>
                  <a:lnTo>
                    <a:pt x="122282" y="263860"/>
                  </a:lnTo>
                  <a:lnTo>
                    <a:pt x="136135" y="261553"/>
                  </a:lnTo>
                  <a:lnTo>
                    <a:pt x="162538" y="255725"/>
                  </a:lnTo>
                  <a:lnTo>
                    <a:pt x="190587" y="249057"/>
                  </a:lnTo>
                  <a:lnTo>
                    <a:pt x="202471" y="241896"/>
                  </a:lnTo>
                  <a:lnTo>
                    <a:pt x="212841" y="232227"/>
                  </a:lnTo>
                  <a:lnTo>
                    <a:pt x="222201" y="220888"/>
                  </a:lnTo>
                  <a:lnTo>
                    <a:pt x="230888" y="208434"/>
                  </a:lnTo>
                  <a:lnTo>
                    <a:pt x="239127" y="195237"/>
                  </a:lnTo>
                  <a:lnTo>
                    <a:pt x="247066" y="181545"/>
                  </a:lnTo>
                  <a:lnTo>
                    <a:pt x="252359" y="166300"/>
                  </a:lnTo>
                  <a:lnTo>
                    <a:pt x="255887" y="150019"/>
                  </a:lnTo>
                  <a:lnTo>
                    <a:pt x="258240" y="133048"/>
                  </a:lnTo>
                  <a:lnTo>
                    <a:pt x="258584" y="118063"/>
                  </a:lnTo>
                  <a:lnTo>
                    <a:pt x="257591" y="104402"/>
                  </a:lnTo>
                  <a:lnTo>
                    <a:pt x="255705" y="91625"/>
                  </a:lnTo>
                  <a:lnTo>
                    <a:pt x="252001" y="78212"/>
                  </a:lnTo>
                  <a:lnTo>
                    <a:pt x="247084" y="64377"/>
                  </a:lnTo>
                  <a:lnTo>
                    <a:pt x="241359" y="50259"/>
                  </a:lnTo>
                  <a:lnTo>
                    <a:pt x="233873" y="38400"/>
                  </a:lnTo>
                  <a:lnTo>
                    <a:pt x="225211" y="28047"/>
                  </a:lnTo>
                  <a:lnTo>
                    <a:pt x="1858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175525" y="1894143"/>
              <a:ext cx="1596918" cy="736959"/>
            </a:xfrm>
            <a:custGeom>
              <a:avLst/>
              <a:gdLst/>
              <a:ahLst/>
              <a:cxnLst/>
              <a:rect l="0" t="0" r="0" b="0"/>
              <a:pathLst>
                <a:path w="1596918" h="736959">
                  <a:moveTo>
                    <a:pt x="1267943" y="131984"/>
                  </a:moveTo>
                  <a:lnTo>
                    <a:pt x="1221964" y="101331"/>
                  </a:lnTo>
                  <a:lnTo>
                    <a:pt x="1178245" y="80568"/>
                  </a:lnTo>
                  <a:lnTo>
                    <a:pt x="1137912" y="62372"/>
                  </a:lnTo>
                  <a:lnTo>
                    <a:pt x="1093742" y="47464"/>
                  </a:lnTo>
                  <a:lnTo>
                    <a:pt x="1060013" y="34875"/>
                  </a:lnTo>
                  <a:lnTo>
                    <a:pt x="1021368" y="24386"/>
                  </a:lnTo>
                  <a:lnTo>
                    <a:pt x="979722" y="16870"/>
                  </a:lnTo>
                  <a:lnTo>
                    <a:pt x="915004" y="11415"/>
                  </a:lnTo>
                  <a:lnTo>
                    <a:pt x="871274" y="5803"/>
                  </a:lnTo>
                  <a:lnTo>
                    <a:pt x="824106" y="2493"/>
                  </a:lnTo>
                  <a:lnTo>
                    <a:pt x="774594" y="1022"/>
                  </a:lnTo>
                  <a:lnTo>
                    <a:pt x="647428" y="0"/>
                  </a:lnTo>
                  <a:lnTo>
                    <a:pt x="621800" y="2395"/>
                  </a:lnTo>
                  <a:lnTo>
                    <a:pt x="596150" y="6439"/>
                  </a:lnTo>
                  <a:lnTo>
                    <a:pt x="570486" y="11582"/>
                  </a:lnTo>
                  <a:lnTo>
                    <a:pt x="543588" y="16234"/>
                  </a:lnTo>
                  <a:lnTo>
                    <a:pt x="487601" y="24666"/>
                  </a:lnTo>
                  <a:lnTo>
                    <a:pt x="460191" y="29851"/>
                  </a:lnTo>
                  <a:lnTo>
                    <a:pt x="433353" y="35755"/>
                  </a:lnTo>
                  <a:lnTo>
                    <a:pt x="406897" y="42137"/>
                  </a:lnTo>
                  <a:lnTo>
                    <a:pt x="357924" y="55755"/>
                  </a:lnTo>
                  <a:lnTo>
                    <a:pt x="311689" y="69964"/>
                  </a:lnTo>
                  <a:lnTo>
                    <a:pt x="266670" y="84435"/>
                  </a:lnTo>
                  <a:lnTo>
                    <a:pt x="222191" y="102286"/>
                  </a:lnTo>
                  <a:lnTo>
                    <a:pt x="179176" y="122456"/>
                  </a:lnTo>
                  <a:lnTo>
                    <a:pt x="139667" y="143654"/>
                  </a:lnTo>
                  <a:lnTo>
                    <a:pt x="104978" y="165311"/>
                  </a:lnTo>
                  <a:lnTo>
                    <a:pt x="88876" y="176225"/>
                  </a:lnTo>
                  <a:lnTo>
                    <a:pt x="74470" y="188395"/>
                  </a:lnTo>
                  <a:lnTo>
                    <a:pt x="61196" y="201402"/>
                  </a:lnTo>
                  <a:lnTo>
                    <a:pt x="48677" y="214968"/>
                  </a:lnTo>
                  <a:lnTo>
                    <a:pt x="37883" y="227682"/>
                  </a:lnTo>
                  <a:lnTo>
                    <a:pt x="28240" y="239829"/>
                  </a:lnTo>
                  <a:lnTo>
                    <a:pt x="19365" y="251597"/>
                  </a:lnTo>
                  <a:lnTo>
                    <a:pt x="12224" y="264337"/>
                  </a:lnTo>
                  <a:lnTo>
                    <a:pt x="6240" y="277724"/>
                  </a:lnTo>
                  <a:lnTo>
                    <a:pt x="1028" y="291543"/>
                  </a:lnTo>
                  <a:lnTo>
                    <a:pt x="0" y="309320"/>
                  </a:lnTo>
                  <a:lnTo>
                    <a:pt x="1761" y="329736"/>
                  </a:lnTo>
                  <a:lnTo>
                    <a:pt x="5383" y="351911"/>
                  </a:lnTo>
                  <a:lnTo>
                    <a:pt x="10244" y="371588"/>
                  </a:lnTo>
                  <a:lnTo>
                    <a:pt x="15932" y="389601"/>
                  </a:lnTo>
                  <a:lnTo>
                    <a:pt x="22171" y="406503"/>
                  </a:lnTo>
                  <a:lnTo>
                    <a:pt x="31224" y="421442"/>
                  </a:lnTo>
                  <a:lnTo>
                    <a:pt x="42154" y="435071"/>
                  </a:lnTo>
                  <a:lnTo>
                    <a:pt x="54334" y="447828"/>
                  </a:lnTo>
                  <a:lnTo>
                    <a:pt x="68572" y="460003"/>
                  </a:lnTo>
                  <a:lnTo>
                    <a:pt x="84181" y="471791"/>
                  </a:lnTo>
                  <a:lnTo>
                    <a:pt x="100705" y="483319"/>
                  </a:lnTo>
                  <a:lnTo>
                    <a:pt x="117838" y="495899"/>
                  </a:lnTo>
                  <a:lnTo>
                    <a:pt x="153189" y="522928"/>
                  </a:lnTo>
                  <a:lnTo>
                    <a:pt x="171180" y="535763"/>
                  </a:lnTo>
                  <a:lnTo>
                    <a:pt x="189292" y="547991"/>
                  </a:lnTo>
                  <a:lnTo>
                    <a:pt x="228177" y="570142"/>
                  </a:lnTo>
                  <a:lnTo>
                    <a:pt x="274007" y="588143"/>
                  </a:lnTo>
                  <a:lnTo>
                    <a:pt x="322925" y="607563"/>
                  </a:lnTo>
                  <a:lnTo>
                    <a:pt x="347960" y="617881"/>
                  </a:lnTo>
                  <a:lnTo>
                    <a:pt x="373214" y="627206"/>
                  </a:lnTo>
                  <a:lnTo>
                    <a:pt x="398615" y="635870"/>
                  </a:lnTo>
                  <a:lnTo>
                    <a:pt x="424114" y="644093"/>
                  </a:lnTo>
                  <a:lnTo>
                    <a:pt x="450901" y="652022"/>
                  </a:lnTo>
                  <a:lnTo>
                    <a:pt x="506766" y="667357"/>
                  </a:lnTo>
                  <a:lnTo>
                    <a:pt x="593246" y="689748"/>
                  </a:lnTo>
                  <a:lnTo>
                    <a:pt x="622384" y="695917"/>
                  </a:lnTo>
                  <a:lnTo>
                    <a:pt x="651598" y="701254"/>
                  </a:lnTo>
                  <a:lnTo>
                    <a:pt x="680861" y="706034"/>
                  </a:lnTo>
                  <a:lnTo>
                    <a:pt x="742741" y="714609"/>
                  </a:lnTo>
                  <a:lnTo>
                    <a:pt x="866344" y="730084"/>
                  </a:lnTo>
                  <a:lnTo>
                    <a:pt x="896212" y="732596"/>
                  </a:lnTo>
                  <a:lnTo>
                    <a:pt x="925913" y="734270"/>
                  </a:lnTo>
                  <a:lnTo>
                    <a:pt x="985014" y="736131"/>
                  </a:lnTo>
                  <a:lnTo>
                    <a:pt x="1043909" y="736958"/>
                  </a:lnTo>
                  <a:lnTo>
                    <a:pt x="1073317" y="735955"/>
                  </a:lnTo>
                  <a:lnTo>
                    <a:pt x="1102711" y="734063"/>
                  </a:lnTo>
                  <a:lnTo>
                    <a:pt x="1132095" y="731578"/>
                  </a:lnTo>
                  <a:lnTo>
                    <a:pt x="1187582" y="725554"/>
                  </a:lnTo>
                  <a:lnTo>
                    <a:pt x="1292989" y="711718"/>
                  </a:lnTo>
                  <a:lnTo>
                    <a:pt x="1341474" y="701230"/>
                  </a:lnTo>
                  <a:lnTo>
                    <a:pt x="1387492" y="688412"/>
                  </a:lnTo>
                  <a:lnTo>
                    <a:pt x="1432415" y="674558"/>
                  </a:lnTo>
                  <a:lnTo>
                    <a:pt x="1470326" y="656981"/>
                  </a:lnTo>
                  <a:lnTo>
                    <a:pt x="1502265" y="636934"/>
                  </a:lnTo>
                  <a:lnTo>
                    <a:pt x="1528695" y="615790"/>
                  </a:lnTo>
                  <a:lnTo>
                    <a:pt x="1539658" y="603789"/>
                  </a:lnTo>
                  <a:lnTo>
                    <a:pt x="1549414" y="590894"/>
                  </a:lnTo>
                  <a:lnTo>
                    <a:pt x="1558365" y="577404"/>
                  </a:lnTo>
                  <a:lnTo>
                    <a:pt x="1566779" y="563516"/>
                  </a:lnTo>
                  <a:lnTo>
                    <a:pt x="1574836" y="549364"/>
                  </a:lnTo>
                  <a:lnTo>
                    <a:pt x="1582654" y="535035"/>
                  </a:lnTo>
                  <a:lnTo>
                    <a:pt x="1587866" y="520588"/>
                  </a:lnTo>
                  <a:lnTo>
                    <a:pt x="1591341" y="506063"/>
                  </a:lnTo>
                  <a:lnTo>
                    <a:pt x="1593657" y="491485"/>
                  </a:lnTo>
                  <a:lnTo>
                    <a:pt x="1595201" y="476873"/>
                  </a:lnTo>
                  <a:lnTo>
                    <a:pt x="1596231" y="462237"/>
                  </a:lnTo>
                  <a:lnTo>
                    <a:pt x="1596917" y="447586"/>
                  </a:lnTo>
                  <a:lnTo>
                    <a:pt x="1594928" y="431702"/>
                  </a:lnTo>
                  <a:lnTo>
                    <a:pt x="1591155" y="414994"/>
                  </a:lnTo>
                  <a:lnTo>
                    <a:pt x="1586192" y="397738"/>
                  </a:lnTo>
                  <a:lnTo>
                    <a:pt x="1580437" y="381340"/>
                  </a:lnTo>
                  <a:lnTo>
                    <a:pt x="1574153" y="365514"/>
                  </a:lnTo>
                  <a:lnTo>
                    <a:pt x="1567516" y="350070"/>
                  </a:lnTo>
                  <a:lnTo>
                    <a:pt x="1559422" y="334879"/>
                  </a:lnTo>
                  <a:lnTo>
                    <a:pt x="1550355" y="319858"/>
                  </a:lnTo>
                  <a:lnTo>
                    <a:pt x="1540640" y="304950"/>
                  </a:lnTo>
                  <a:lnTo>
                    <a:pt x="1529269" y="288894"/>
                  </a:lnTo>
                  <a:lnTo>
                    <a:pt x="1503584" y="254740"/>
                  </a:lnTo>
                  <a:lnTo>
                    <a:pt x="1488659" y="239515"/>
                  </a:lnTo>
                  <a:lnTo>
                    <a:pt x="1472592" y="225694"/>
                  </a:lnTo>
                  <a:lnTo>
                    <a:pt x="1455763" y="212810"/>
                  </a:lnTo>
                  <a:lnTo>
                    <a:pt x="1437203" y="200550"/>
                  </a:lnTo>
                  <a:lnTo>
                    <a:pt x="1417488" y="188706"/>
                  </a:lnTo>
                  <a:lnTo>
                    <a:pt x="1376007" y="165758"/>
                  </a:lnTo>
                  <a:lnTo>
                    <a:pt x="1333101" y="143324"/>
                  </a:lnTo>
                  <a:lnTo>
                    <a:pt x="1289561" y="124381"/>
                  </a:lnTo>
                  <a:lnTo>
                    <a:pt x="1243293" y="110252"/>
                  </a:lnTo>
                  <a:lnTo>
                    <a:pt x="1217252" y="106484"/>
                  </a:lnTo>
                  <a:lnTo>
                    <a:pt x="1190103" y="103973"/>
                  </a:lnTo>
                  <a:lnTo>
                    <a:pt x="1137098" y="97919"/>
                  </a:lnTo>
                  <a:lnTo>
                    <a:pt x="1110973" y="94592"/>
                  </a:lnTo>
                  <a:lnTo>
                    <a:pt x="1084992" y="93597"/>
                  </a:lnTo>
                  <a:lnTo>
                    <a:pt x="1059107" y="94158"/>
                  </a:lnTo>
                  <a:lnTo>
                    <a:pt x="1033286" y="95755"/>
                  </a:lnTo>
                  <a:lnTo>
                    <a:pt x="978494" y="100792"/>
                  </a:lnTo>
                  <a:lnTo>
                    <a:pt x="950179" y="103848"/>
                  </a:lnTo>
                  <a:lnTo>
                    <a:pt x="923962" y="108333"/>
                  </a:lnTo>
                  <a:lnTo>
                    <a:pt x="875255" y="119841"/>
                  </a:lnTo>
                  <a:lnTo>
                    <a:pt x="783435" y="1429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64335" y="2885028"/>
              <a:ext cx="946996" cy="22025"/>
            </a:xfrm>
            <a:custGeom>
              <a:avLst/>
              <a:gdLst/>
              <a:ahLst/>
              <a:cxnLst/>
              <a:rect l="0" t="0" r="0" b="0"/>
              <a:pathLst>
                <a:path w="946996" h="22025">
                  <a:moveTo>
                    <a:pt x="946995" y="0"/>
                  </a:moveTo>
                  <a:lnTo>
                    <a:pt x="544768" y="0"/>
                  </a:lnTo>
                  <a:lnTo>
                    <a:pt x="513670" y="1224"/>
                  </a:lnTo>
                  <a:lnTo>
                    <a:pt x="481927" y="3263"/>
                  </a:lnTo>
                  <a:lnTo>
                    <a:pt x="418515" y="8792"/>
                  </a:lnTo>
                  <a:lnTo>
                    <a:pt x="357706" y="15327"/>
                  </a:lnTo>
                  <a:lnTo>
                    <a:pt x="327787" y="17559"/>
                  </a:lnTo>
                  <a:lnTo>
                    <a:pt x="298053" y="19048"/>
                  </a:lnTo>
                  <a:lnTo>
                    <a:pt x="241360" y="20701"/>
                  </a:lnTo>
                  <a:lnTo>
                    <a:pt x="122460" y="21849"/>
                  </a:lnTo>
                  <a:lnTo>
                    <a:pt x="0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41416" y="2664797"/>
              <a:ext cx="880926" cy="561591"/>
            </a:xfrm>
            <a:custGeom>
              <a:avLst/>
              <a:gdLst/>
              <a:ahLst/>
              <a:cxnLst/>
              <a:rect l="0" t="0" r="0" b="0"/>
              <a:pathLst>
                <a:path w="880926" h="561591">
                  <a:moveTo>
                    <a:pt x="0" y="0"/>
                  </a:moveTo>
                  <a:lnTo>
                    <a:pt x="17537" y="11692"/>
                  </a:lnTo>
                  <a:lnTo>
                    <a:pt x="39198" y="27220"/>
                  </a:lnTo>
                  <a:lnTo>
                    <a:pt x="63915" y="45132"/>
                  </a:lnTo>
                  <a:lnTo>
                    <a:pt x="87135" y="61250"/>
                  </a:lnTo>
                  <a:lnTo>
                    <a:pt x="99689" y="71421"/>
                  </a:lnTo>
                  <a:lnTo>
                    <a:pt x="112953" y="83096"/>
                  </a:lnTo>
                  <a:lnTo>
                    <a:pt x="126689" y="95773"/>
                  </a:lnTo>
                  <a:lnTo>
                    <a:pt x="141964" y="107895"/>
                  </a:lnTo>
                  <a:lnTo>
                    <a:pt x="158265" y="119647"/>
                  </a:lnTo>
                  <a:lnTo>
                    <a:pt x="175250" y="131152"/>
                  </a:lnTo>
                  <a:lnTo>
                    <a:pt x="192691" y="143716"/>
                  </a:lnTo>
                  <a:lnTo>
                    <a:pt x="247689" y="184781"/>
                  </a:lnTo>
                  <a:lnTo>
                    <a:pt x="288716" y="213448"/>
                  </a:lnTo>
                  <a:lnTo>
                    <a:pt x="311158" y="227945"/>
                  </a:lnTo>
                  <a:lnTo>
                    <a:pt x="358931" y="257102"/>
                  </a:lnTo>
                  <a:lnTo>
                    <a:pt x="510456" y="345044"/>
                  </a:lnTo>
                  <a:lnTo>
                    <a:pt x="564965" y="374400"/>
                  </a:lnTo>
                  <a:lnTo>
                    <a:pt x="593204" y="389080"/>
                  </a:lnTo>
                  <a:lnTo>
                    <a:pt x="620595" y="404984"/>
                  </a:lnTo>
                  <a:lnTo>
                    <a:pt x="647420" y="421704"/>
                  </a:lnTo>
                  <a:lnTo>
                    <a:pt x="673868" y="438969"/>
                  </a:lnTo>
                  <a:lnTo>
                    <a:pt x="698841" y="454149"/>
                  </a:lnTo>
                  <a:lnTo>
                    <a:pt x="722830" y="467939"/>
                  </a:lnTo>
                  <a:lnTo>
                    <a:pt x="767838" y="493050"/>
                  </a:lnTo>
                  <a:lnTo>
                    <a:pt x="808233" y="516446"/>
                  </a:lnTo>
                  <a:lnTo>
                    <a:pt x="840053" y="535816"/>
                  </a:lnTo>
                  <a:lnTo>
                    <a:pt x="880925" y="561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97370" y="3622803"/>
              <a:ext cx="1057111" cy="66070"/>
            </a:xfrm>
            <a:custGeom>
              <a:avLst/>
              <a:gdLst/>
              <a:ahLst/>
              <a:cxnLst/>
              <a:rect l="0" t="0" r="0" b="0"/>
              <a:pathLst>
                <a:path w="1057111" h="66070">
                  <a:moveTo>
                    <a:pt x="1057110" y="0"/>
                  </a:moveTo>
                  <a:lnTo>
                    <a:pt x="928652" y="0"/>
                  </a:lnTo>
                  <a:lnTo>
                    <a:pt x="900508" y="1224"/>
                  </a:lnTo>
                  <a:lnTo>
                    <a:pt x="873181" y="3263"/>
                  </a:lnTo>
                  <a:lnTo>
                    <a:pt x="846398" y="5846"/>
                  </a:lnTo>
                  <a:lnTo>
                    <a:pt x="818755" y="7568"/>
                  </a:lnTo>
                  <a:lnTo>
                    <a:pt x="761938" y="9481"/>
                  </a:lnTo>
                  <a:lnTo>
                    <a:pt x="674922" y="10558"/>
                  </a:lnTo>
                  <a:lnTo>
                    <a:pt x="645709" y="11933"/>
                  </a:lnTo>
                  <a:lnTo>
                    <a:pt x="616446" y="14073"/>
                  </a:lnTo>
                  <a:lnTo>
                    <a:pt x="587149" y="16723"/>
                  </a:lnTo>
                  <a:lnTo>
                    <a:pt x="557830" y="18489"/>
                  </a:lnTo>
                  <a:lnTo>
                    <a:pt x="499151" y="20453"/>
                  </a:lnTo>
                  <a:lnTo>
                    <a:pt x="469800" y="22200"/>
                  </a:lnTo>
                  <a:lnTo>
                    <a:pt x="440445" y="24588"/>
                  </a:lnTo>
                  <a:lnTo>
                    <a:pt x="411086" y="27403"/>
                  </a:lnTo>
                  <a:lnTo>
                    <a:pt x="355627" y="33795"/>
                  </a:lnTo>
                  <a:lnTo>
                    <a:pt x="217987" y="51487"/>
                  </a:lnTo>
                  <a:lnTo>
                    <a:pt x="169070" y="58773"/>
                  </a:lnTo>
                  <a:lnTo>
                    <a:pt x="146971" y="61205"/>
                  </a:lnTo>
                  <a:lnTo>
                    <a:pt x="126122" y="62827"/>
                  </a:lnTo>
                  <a:lnTo>
                    <a:pt x="106104" y="63908"/>
                  </a:lnTo>
                  <a:lnTo>
                    <a:pt x="70812" y="65109"/>
                  </a:lnTo>
                  <a:lnTo>
                    <a:pt x="0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63439" y="3325491"/>
              <a:ext cx="759799" cy="682718"/>
            </a:xfrm>
            <a:custGeom>
              <a:avLst/>
              <a:gdLst/>
              <a:ahLst/>
              <a:cxnLst/>
              <a:rect l="0" t="0" r="0" b="0"/>
              <a:pathLst>
                <a:path w="759799" h="682718">
                  <a:moveTo>
                    <a:pt x="0" y="0"/>
                  </a:moveTo>
                  <a:lnTo>
                    <a:pt x="17537" y="17537"/>
                  </a:lnTo>
                  <a:lnTo>
                    <a:pt x="28821" y="27597"/>
                  </a:lnTo>
                  <a:lnTo>
                    <a:pt x="57671" y="51825"/>
                  </a:lnTo>
                  <a:lnTo>
                    <a:pt x="87623" y="75644"/>
                  </a:lnTo>
                  <a:lnTo>
                    <a:pt x="102462" y="87135"/>
                  </a:lnTo>
                  <a:lnTo>
                    <a:pt x="117248" y="99689"/>
                  </a:lnTo>
                  <a:lnTo>
                    <a:pt x="132000" y="112952"/>
                  </a:lnTo>
                  <a:lnTo>
                    <a:pt x="162665" y="141964"/>
                  </a:lnTo>
                  <a:lnTo>
                    <a:pt x="196686" y="175250"/>
                  </a:lnTo>
                  <a:lnTo>
                    <a:pt x="215546" y="192691"/>
                  </a:lnTo>
                  <a:lnTo>
                    <a:pt x="256078" y="228383"/>
                  </a:lnTo>
                  <a:lnTo>
                    <a:pt x="575499" y="505744"/>
                  </a:lnTo>
                  <a:lnTo>
                    <a:pt x="603898" y="532923"/>
                  </a:lnTo>
                  <a:lnTo>
                    <a:pt x="630171" y="559608"/>
                  </a:lnTo>
                  <a:lnTo>
                    <a:pt x="655027" y="585962"/>
                  </a:lnTo>
                  <a:lnTo>
                    <a:pt x="677716" y="608425"/>
                  </a:lnTo>
                  <a:lnTo>
                    <a:pt x="698959" y="628295"/>
                  </a:lnTo>
                  <a:lnTo>
                    <a:pt x="759798" y="6827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100" y="393700"/>
            <a:ext cx="5918200" cy="67710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Graphs of vertical and horizontal lines.</a:t>
            </a:r>
          </a:p>
          <a:p>
            <a:endParaRPr lang="en-US" sz="1900">
              <a:solidFill>
                <a:srgbClr val="000000"/>
              </a:solidFill>
              <a:latin typeface="Arial - 26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5168900" y="965200"/>
            <a:ext cx="4737100" cy="4711700"/>
            <a:chOff x="5168900" y="965200"/>
            <a:chExt cx="4737100" cy="4711700"/>
          </a:xfrm>
        </p:grpSpPr>
        <p:grpSp>
          <p:nvGrpSpPr>
            <p:cNvPr id="45" name="Group 44"/>
            <p:cNvGrpSpPr/>
            <p:nvPr/>
          </p:nvGrpSpPr>
          <p:grpSpPr>
            <a:xfrm>
              <a:off x="5334000" y="1104900"/>
              <a:ext cx="4436237" cy="4431666"/>
              <a:chOff x="5334000" y="1104900"/>
              <a:chExt cx="4436237" cy="4431666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5334000" y="1114805"/>
                <a:ext cx="2209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7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5334000" y="1104900"/>
                <a:ext cx="4434714" cy="22098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8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7"/>
                    </a:lnTo>
                    <a:lnTo>
                      <a:pt x="0" y="2209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5349494" y="13263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5556630" y="1115949"/>
                <a:ext cx="2311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6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5775833" y="1114805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5998209" y="1115949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6214236" y="1114805"/>
                <a:ext cx="26418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80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6436614" y="1115949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6659244" y="1117091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879590" y="1115949"/>
                <a:ext cx="24130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6266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7100823" y="11179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7315581" y="1115949"/>
                <a:ext cx="2857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6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7539481" y="1117091"/>
                <a:ext cx="22988" cy="4403092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2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1"/>
                    </a:lnTo>
                    <a:lnTo>
                      <a:pt x="0" y="44030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761858" y="1117091"/>
                <a:ext cx="25274" cy="4404235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5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4"/>
                    </a:lnTo>
                    <a:lnTo>
                      <a:pt x="0" y="44042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982204" y="1117091"/>
                <a:ext cx="24130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4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8203692" y="1117980"/>
                <a:ext cx="2654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6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8418448" y="1115949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8641968" y="1117091"/>
                <a:ext cx="25401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4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8864345" y="1117980"/>
                <a:ext cx="2743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6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9084691" y="1117091"/>
                <a:ext cx="26543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4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9305035" y="1117091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9521063" y="1117091"/>
                <a:ext cx="30861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80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9738106" y="11136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5347080" y="15476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5348223" y="17670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5346191" y="19827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5350636" y="30888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5348223" y="2869692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5348223" y="2648204"/>
                <a:ext cx="4407409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0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5350636" y="24269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5349494" y="22075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5347080" y="33068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5346191" y="35284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5345048" y="37499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5346191" y="39691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5345048" y="41850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5348223" y="52865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5348223" y="50704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5345048" y="48501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5346191" y="46288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5346191" y="44098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5334000" y="55100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 flipV="1">
              <a:off x="7531100" y="9652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168900" y="32893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279400" y="977900"/>
            <a:ext cx="4737100" cy="4711700"/>
            <a:chOff x="279400" y="977900"/>
            <a:chExt cx="4737100" cy="4711700"/>
          </a:xfrm>
        </p:grpSpPr>
        <p:grpSp>
          <p:nvGrpSpPr>
            <p:cNvPr id="91" name="Group 90"/>
            <p:cNvGrpSpPr/>
            <p:nvPr/>
          </p:nvGrpSpPr>
          <p:grpSpPr>
            <a:xfrm>
              <a:off x="444500" y="1117600"/>
              <a:ext cx="4436237" cy="4431666"/>
              <a:chOff x="444500" y="1117600"/>
              <a:chExt cx="4436237" cy="4431666"/>
            </a:xfrm>
          </p:grpSpPr>
          <p:sp>
            <p:nvSpPr>
              <p:cNvPr id="49" name="Freeform 48"/>
              <p:cNvSpPr/>
              <p:nvPr/>
            </p:nvSpPr>
            <p:spPr>
              <a:xfrm>
                <a:off x="444500" y="1127505"/>
                <a:ext cx="22099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9" h="4406267">
                    <a:moveTo>
                      <a:pt x="0" y="0"/>
                    </a:moveTo>
                    <a:lnTo>
                      <a:pt x="22098" y="0"/>
                    </a:lnTo>
                    <a:lnTo>
                      <a:pt x="22098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444500" y="1117600"/>
                <a:ext cx="4434714" cy="22098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8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7"/>
                    </a:lnTo>
                    <a:lnTo>
                      <a:pt x="0" y="2209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459994" y="1339088"/>
                <a:ext cx="4411727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7" h="22988">
                    <a:moveTo>
                      <a:pt x="0" y="0"/>
                    </a:moveTo>
                    <a:lnTo>
                      <a:pt x="4411726" y="0"/>
                    </a:lnTo>
                    <a:lnTo>
                      <a:pt x="4411726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667130" y="1128649"/>
                <a:ext cx="23115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3115" h="4406266">
                    <a:moveTo>
                      <a:pt x="0" y="0"/>
                    </a:moveTo>
                    <a:lnTo>
                      <a:pt x="23114" y="0"/>
                    </a:lnTo>
                    <a:lnTo>
                      <a:pt x="23114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886333" y="1127505"/>
                <a:ext cx="22987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7" h="4406267">
                    <a:moveTo>
                      <a:pt x="0" y="0"/>
                    </a:moveTo>
                    <a:lnTo>
                      <a:pt x="22986" y="0"/>
                    </a:lnTo>
                    <a:lnTo>
                      <a:pt x="22986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1108710" y="1128649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1324736" y="1127505"/>
                <a:ext cx="26417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7" h="4408680">
                    <a:moveTo>
                      <a:pt x="0" y="0"/>
                    </a:moveTo>
                    <a:lnTo>
                      <a:pt x="26416" y="0"/>
                    </a:lnTo>
                    <a:lnTo>
                      <a:pt x="26416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1547113" y="1128649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1769745" y="1129791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1990089" y="1128649"/>
                <a:ext cx="24132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4132" h="4406266">
                    <a:moveTo>
                      <a:pt x="0" y="0"/>
                    </a:moveTo>
                    <a:lnTo>
                      <a:pt x="24131" y="0"/>
                    </a:lnTo>
                    <a:lnTo>
                      <a:pt x="24131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2211323" y="11306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2426080" y="1128649"/>
                <a:ext cx="2857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6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>
              <a:xfrm>
                <a:off x="2649982" y="1129791"/>
                <a:ext cx="22988" cy="4403092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2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1"/>
                    </a:lnTo>
                    <a:lnTo>
                      <a:pt x="0" y="44030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2872358" y="1129791"/>
                <a:ext cx="25275" cy="4404235"/>
              </a:xfrm>
              <a:custGeom>
                <a:avLst/>
                <a:gdLst/>
                <a:ahLst/>
                <a:cxnLst/>
                <a:rect l="0" t="0" r="0" b="0"/>
                <a:pathLst>
                  <a:path w="25275" h="4404235">
                    <a:moveTo>
                      <a:pt x="0" y="0"/>
                    </a:moveTo>
                    <a:lnTo>
                      <a:pt x="25274" y="0"/>
                    </a:lnTo>
                    <a:lnTo>
                      <a:pt x="25274" y="4404234"/>
                    </a:lnTo>
                    <a:lnTo>
                      <a:pt x="0" y="44042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62"/>
              <p:cNvSpPr/>
              <p:nvPr/>
            </p:nvSpPr>
            <p:spPr>
              <a:xfrm>
                <a:off x="3092704" y="1129791"/>
                <a:ext cx="24130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4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3314191" y="1130680"/>
                <a:ext cx="2654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7536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3528948" y="1128649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3752469" y="1129791"/>
                <a:ext cx="25401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4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3974846" y="1130680"/>
                <a:ext cx="2743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3" h="4407536">
                    <a:moveTo>
                      <a:pt x="0" y="0"/>
                    </a:moveTo>
                    <a:lnTo>
                      <a:pt x="27432" y="0"/>
                    </a:lnTo>
                    <a:lnTo>
                      <a:pt x="2743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reeform 67"/>
              <p:cNvSpPr/>
              <p:nvPr/>
            </p:nvSpPr>
            <p:spPr>
              <a:xfrm>
                <a:off x="4195190" y="1129791"/>
                <a:ext cx="26545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639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4415535" y="1129791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4631563" y="1129791"/>
                <a:ext cx="30861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80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 70"/>
              <p:cNvSpPr/>
              <p:nvPr/>
            </p:nvSpPr>
            <p:spPr>
              <a:xfrm>
                <a:off x="4848605" y="1126363"/>
                <a:ext cx="32132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2" h="4409441">
                    <a:moveTo>
                      <a:pt x="0" y="0"/>
                    </a:moveTo>
                    <a:lnTo>
                      <a:pt x="32131" y="0"/>
                    </a:lnTo>
                    <a:lnTo>
                      <a:pt x="32131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reeform 71"/>
              <p:cNvSpPr/>
              <p:nvPr/>
            </p:nvSpPr>
            <p:spPr>
              <a:xfrm>
                <a:off x="457580" y="15603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458723" y="17797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456691" y="1995423"/>
                <a:ext cx="4415030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258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461137" y="3101594"/>
                <a:ext cx="4414902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2" h="24130">
                    <a:moveTo>
                      <a:pt x="0" y="0"/>
                    </a:moveTo>
                    <a:lnTo>
                      <a:pt x="4414901" y="0"/>
                    </a:lnTo>
                    <a:lnTo>
                      <a:pt x="4414901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458723" y="2882392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458723" y="2660904"/>
                <a:ext cx="4407410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4130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>
                <a:off x="461137" y="2439670"/>
                <a:ext cx="4414012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2" h="22988">
                    <a:moveTo>
                      <a:pt x="0" y="0"/>
                    </a:moveTo>
                    <a:lnTo>
                      <a:pt x="4414011" y="0"/>
                    </a:lnTo>
                    <a:lnTo>
                      <a:pt x="4414011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>
                <a:off x="459994" y="22202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457580" y="3319526"/>
                <a:ext cx="4406267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7" h="23115">
                    <a:moveTo>
                      <a:pt x="0" y="0"/>
                    </a:moveTo>
                    <a:lnTo>
                      <a:pt x="4406266" y="0"/>
                    </a:lnTo>
                    <a:lnTo>
                      <a:pt x="4406266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456691" y="3541140"/>
                <a:ext cx="4414140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0" h="22989">
                    <a:moveTo>
                      <a:pt x="0" y="0"/>
                    </a:moveTo>
                    <a:lnTo>
                      <a:pt x="4414139" y="0"/>
                    </a:lnTo>
                    <a:lnTo>
                      <a:pt x="4414139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455548" y="37626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456691" y="3981830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455548" y="41977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458723" y="52992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 85"/>
              <p:cNvSpPr/>
              <p:nvPr/>
            </p:nvSpPr>
            <p:spPr>
              <a:xfrm>
                <a:off x="458723" y="5083175"/>
                <a:ext cx="4416173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3" h="26543">
                    <a:moveTo>
                      <a:pt x="0" y="0"/>
                    </a:moveTo>
                    <a:lnTo>
                      <a:pt x="4416172" y="0"/>
                    </a:lnTo>
                    <a:lnTo>
                      <a:pt x="4416172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455548" y="48628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 87"/>
              <p:cNvSpPr/>
              <p:nvPr/>
            </p:nvSpPr>
            <p:spPr>
              <a:xfrm>
                <a:off x="456691" y="4641596"/>
                <a:ext cx="4415030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258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456691" y="4422521"/>
                <a:ext cx="4409442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2" h="24131">
                    <a:moveTo>
                      <a:pt x="0" y="0"/>
                    </a:moveTo>
                    <a:lnTo>
                      <a:pt x="4409441" y="0"/>
                    </a:lnTo>
                    <a:lnTo>
                      <a:pt x="4409441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reeform 89"/>
              <p:cNvSpPr/>
              <p:nvPr/>
            </p:nvSpPr>
            <p:spPr>
              <a:xfrm>
                <a:off x="444500" y="5522721"/>
                <a:ext cx="4435984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4" h="26545">
                    <a:moveTo>
                      <a:pt x="0" y="0"/>
                    </a:moveTo>
                    <a:lnTo>
                      <a:pt x="4435983" y="0"/>
                    </a:lnTo>
                    <a:lnTo>
                      <a:pt x="4435983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2" name="Straight Connector 91"/>
            <p:cNvCxnSpPr/>
            <p:nvPr/>
          </p:nvCxnSpPr>
          <p:spPr>
            <a:xfrm flipV="1">
              <a:off x="2641600" y="9779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279400" y="33020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5" name="Straight Connector 94"/>
          <p:cNvCxnSpPr/>
          <p:nvPr/>
        </p:nvCxnSpPr>
        <p:spPr>
          <a:xfrm>
            <a:off x="431800" y="2235200"/>
            <a:ext cx="4394200" cy="0"/>
          </a:xfrm>
          <a:prstGeom prst="line">
            <a:avLst/>
          </a:prstGeom>
          <a:ln w="76200" cap="sq" cmpd="sng" algn="ctr">
            <a:solidFill>
              <a:srgbClr val="32CD32"/>
            </a:solidFill>
            <a:prstDash val="dot"/>
            <a:round/>
            <a:headEnd type="triangl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426200" y="1130300"/>
            <a:ext cx="0" cy="4406900"/>
          </a:xfrm>
          <a:prstGeom prst="line">
            <a:avLst/>
          </a:prstGeom>
          <a:ln w="76200" cap="sq" cmpd="sng" algn="ctr">
            <a:solidFill>
              <a:srgbClr val="32CD32"/>
            </a:solidFill>
            <a:prstDash val="dot"/>
            <a:round/>
            <a:headEnd type="triangl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651000" y="1638300"/>
            <a:ext cx="9652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b="1" smtClean="0">
                <a:solidFill>
                  <a:srgbClr val="000000"/>
                </a:solidFill>
                <a:latin typeface="Arial - 20"/>
              </a:rPr>
              <a:t>y = 5</a:t>
            </a:r>
            <a:endParaRPr lang="en-US" sz="1500" b="1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527800" y="2628900"/>
            <a:ext cx="10414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b="1" smtClean="0">
                <a:solidFill>
                  <a:srgbClr val="000000"/>
                </a:solidFill>
                <a:latin typeface="Arial - 20"/>
              </a:rPr>
              <a:t>x = -5</a:t>
            </a:r>
            <a:endParaRPr lang="en-US" sz="1500" b="1">
              <a:solidFill>
                <a:srgbClr val="000000"/>
              </a:solidFill>
              <a:latin typeface="Arial - 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19100"/>
            <a:ext cx="10327292" cy="132343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Homework: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Pgs. 219-221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4, 16, 24, 27, 33, 35, 38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000" y="317500"/>
            <a:ext cx="6578600" cy="400109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Warm-up:</a:t>
            </a: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1.) Graph y = -x - 2 with domain = {-2, -1, 0, 1, 2}</a:t>
            </a: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2) Rewrite in slope-intercept form:</a:t>
            </a:r>
          </a:p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	3x + 4y = 16</a:t>
            </a: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3. Rewrite in slope-intercept form:</a:t>
            </a:r>
          </a:p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	-6x - 2y = -12</a:t>
            </a:r>
            <a:endParaRPr lang="en-US" sz="1900">
              <a:solidFill>
                <a:srgbClr val="000000"/>
              </a:solidFill>
              <a:latin typeface="Arial - 26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4714875" y="1590675"/>
            <a:ext cx="5126735" cy="5099431"/>
            <a:chOff x="4714875" y="1590675"/>
            <a:chExt cx="5126735" cy="5099431"/>
          </a:xfrm>
        </p:grpSpPr>
        <p:grpSp>
          <p:nvGrpSpPr>
            <p:cNvPr id="45" name="Group 44"/>
            <p:cNvGrpSpPr/>
            <p:nvPr/>
          </p:nvGrpSpPr>
          <p:grpSpPr>
            <a:xfrm>
              <a:off x="4893564" y="1741804"/>
              <a:ext cx="4801108" cy="4796411"/>
              <a:chOff x="4893564" y="1741804"/>
              <a:chExt cx="4801108" cy="4796411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4893564" y="1752600"/>
                <a:ext cx="23877" cy="4768851"/>
              </a:xfrm>
              <a:custGeom>
                <a:avLst/>
                <a:gdLst/>
                <a:ahLst/>
                <a:cxnLst/>
                <a:rect l="0" t="0" r="0" b="0"/>
                <a:pathLst>
                  <a:path w="23877" h="4768851">
                    <a:moveTo>
                      <a:pt x="0" y="0"/>
                    </a:moveTo>
                    <a:lnTo>
                      <a:pt x="23876" y="0"/>
                    </a:lnTo>
                    <a:lnTo>
                      <a:pt x="23876" y="4768850"/>
                    </a:lnTo>
                    <a:lnTo>
                      <a:pt x="0" y="476885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4893564" y="1741804"/>
                <a:ext cx="4799457" cy="24004"/>
              </a:xfrm>
              <a:custGeom>
                <a:avLst/>
                <a:gdLst/>
                <a:ahLst/>
                <a:cxnLst/>
                <a:rect l="0" t="0" r="0" b="0"/>
                <a:pathLst>
                  <a:path w="4799457" h="24004">
                    <a:moveTo>
                      <a:pt x="0" y="0"/>
                    </a:moveTo>
                    <a:lnTo>
                      <a:pt x="4799456" y="0"/>
                    </a:lnTo>
                    <a:lnTo>
                      <a:pt x="4799456" y="24003"/>
                    </a:lnTo>
                    <a:lnTo>
                      <a:pt x="0" y="2400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4910328" y="1981580"/>
                <a:ext cx="4774566" cy="24894"/>
              </a:xfrm>
              <a:custGeom>
                <a:avLst/>
                <a:gdLst/>
                <a:ahLst/>
                <a:cxnLst/>
                <a:rect l="0" t="0" r="0" b="0"/>
                <a:pathLst>
                  <a:path w="4774566" h="24894">
                    <a:moveTo>
                      <a:pt x="0" y="0"/>
                    </a:moveTo>
                    <a:lnTo>
                      <a:pt x="4774565" y="0"/>
                    </a:lnTo>
                    <a:lnTo>
                      <a:pt x="4774565" y="24893"/>
                    </a:lnTo>
                    <a:lnTo>
                      <a:pt x="0" y="248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5134483" y="1753742"/>
                <a:ext cx="25020" cy="4768978"/>
              </a:xfrm>
              <a:custGeom>
                <a:avLst/>
                <a:gdLst/>
                <a:ahLst/>
                <a:cxnLst/>
                <a:rect l="0" t="0" r="0" b="0"/>
                <a:pathLst>
                  <a:path w="25020" h="4768978">
                    <a:moveTo>
                      <a:pt x="0" y="0"/>
                    </a:moveTo>
                    <a:lnTo>
                      <a:pt x="25019" y="0"/>
                    </a:lnTo>
                    <a:lnTo>
                      <a:pt x="25019" y="4768977"/>
                    </a:lnTo>
                    <a:lnTo>
                      <a:pt x="0" y="47689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5371719" y="1752600"/>
                <a:ext cx="24892" cy="4768851"/>
              </a:xfrm>
              <a:custGeom>
                <a:avLst/>
                <a:gdLst/>
                <a:ahLst/>
                <a:cxnLst/>
                <a:rect l="0" t="0" r="0" b="0"/>
                <a:pathLst>
                  <a:path w="24892" h="4768851">
                    <a:moveTo>
                      <a:pt x="0" y="0"/>
                    </a:moveTo>
                    <a:lnTo>
                      <a:pt x="24891" y="0"/>
                    </a:lnTo>
                    <a:lnTo>
                      <a:pt x="24891" y="4768850"/>
                    </a:lnTo>
                    <a:lnTo>
                      <a:pt x="0" y="476885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5612384" y="1753742"/>
                <a:ext cx="27432" cy="4770376"/>
              </a:xfrm>
              <a:custGeom>
                <a:avLst/>
                <a:gdLst/>
                <a:ahLst/>
                <a:cxnLst/>
                <a:rect l="0" t="0" r="0" b="0"/>
                <a:pathLst>
                  <a:path w="27432" h="4770376">
                    <a:moveTo>
                      <a:pt x="0" y="0"/>
                    </a:moveTo>
                    <a:lnTo>
                      <a:pt x="27431" y="0"/>
                    </a:lnTo>
                    <a:lnTo>
                      <a:pt x="27431" y="4770375"/>
                    </a:lnTo>
                    <a:lnTo>
                      <a:pt x="0" y="477037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846190" y="1752600"/>
                <a:ext cx="28576" cy="4771518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771518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771517"/>
                    </a:lnTo>
                    <a:lnTo>
                      <a:pt x="0" y="477151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6086855" y="1753742"/>
                <a:ext cx="24893" cy="4768978"/>
              </a:xfrm>
              <a:custGeom>
                <a:avLst/>
                <a:gdLst/>
                <a:ahLst/>
                <a:cxnLst/>
                <a:rect l="0" t="0" r="0" b="0"/>
                <a:pathLst>
                  <a:path w="24893" h="4768978">
                    <a:moveTo>
                      <a:pt x="0" y="0"/>
                    </a:moveTo>
                    <a:lnTo>
                      <a:pt x="24892" y="0"/>
                    </a:lnTo>
                    <a:lnTo>
                      <a:pt x="24892" y="4768977"/>
                    </a:lnTo>
                    <a:lnTo>
                      <a:pt x="0" y="47689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6327775" y="1755013"/>
                <a:ext cx="27433" cy="4770247"/>
              </a:xfrm>
              <a:custGeom>
                <a:avLst/>
                <a:gdLst/>
                <a:ahLst/>
                <a:cxnLst/>
                <a:rect l="0" t="0" r="0" b="0"/>
                <a:pathLst>
                  <a:path w="27433" h="4770247">
                    <a:moveTo>
                      <a:pt x="0" y="0"/>
                    </a:moveTo>
                    <a:lnTo>
                      <a:pt x="27432" y="0"/>
                    </a:lnTo>
                    <a:lnTo>
                      <a:pt x="27432" y="4770246"/>
                    </a:lnTo>
                    <a:lnTo>
                      <a:pt x="0" y="477024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566281" y="1753742"/>
                <a:ext cx="26036" cy="4768978"/>
              </a:xfrm>
              <a:custGeom>
                <a:avLst/>
                <a:gdLst/>
                <a:ahLst/>
                <a:cxnLst/>
                <a:rect l="0" t="0" r="0" b="0"/>
                <a:pathLst>
                  <a:path w="26036" h="4768978">
                    <a:moveTo>
                      <a:pt x="0" y="0"/>
                    </a:moveTo>
                    <a:lnTo>
                      <a:pt x="26035" y="0"/>
                    </a:lnTo>
                    <a:lnTo>
                      <a:pt x="26035" y="4768977"/>
                    </a:lnTo>
                    <a:lnTo>
                      <a:pt x="0" y="47689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805676" y="1756029"/>
                <a:ext cx="28703" cy="4767580"/>
              </a:xfrm>
              <a:custGeom>
                <a:avLst/>
                <a:gdLst/>
                <a:ahLst/>
                <a:cxnLst/>
                <a:rect l="0" t="0" r="0" b="0"/>
                <a:pathLst>
                  <a:path w="28703" h="4767580">
                    <a:moveTo>
                      <a:pt x="0" y="0"/>
                    </a:moveTo>
                    <a:lnTo>
                      <a:pt x="28702" y="0"/>
                    </a:lnTo>
                    <a:lnTo>
                      <a:pt x="28702" y="4767579"/>
                    </a:lnTo>
                    <a:lnTo>
                      <a:pt x="0" y="47675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7038085" y="1753742"/>
                <a:ext cx="30989" cy="4768978"/>
              </a:xfrm>
              <a:custGeom>
                <a:avLst/>
                <a:gdLst/>
                <a:ahLst/>
                <a:cxnLst/>
                <a:rect l="0" t="0" r="0" b="0"/>
                <a:pathLst>
                  <a:path w="30989" h="4768978">
                    <a:moveTo>
                      <a:pt x="0" y="0"/>
                    </a:moveTo>
                    <a:lnTo>
                      <a:pt x="30988" y="0"/>
                    </a:lnTo>
                    <a:lnTo>
                      <a:pt x="30988" y="4768977"/>
                    </a:lnTo>
                    <a:lnTo>
                      <a:pt x="0" y="47689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7280402" y="1755013"/>
                <a:ext cx="24892" cy="4765421"/>
              </a:xfrm>
              <a:custGeom>
                <a:avLst/>
                <a:gdLst/>
                <a:ahLst/>
                <a:cxnLst/>
                <a:rect l="0" t="0" r="0" b="0"/>
                <a:pathLst>
                  <a:path w="24892" h="4765421">
                    <a:moveTo>
                      <a:pt x="0" y="0"/>
                    </a:moveTo>
                    <a:lnTo>
                      <a:pt x="24891" y="0"/>
                    </a:lnTo>
                    <a:lnTo>
                      <a:pt x="24891" y="4765420"/>
                    </a:lnTo>
                    <a:lnTo>
                      <a:pt x="0" y="476542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521067" y="1755013"/>
                <a:ext cx="27432" cy="4766692"/>
              </a:xfrm>
              <a:custGeom>
                <a:avLst/>
                <a:gdLst/>
                <a:ahLst/>
                <a:cxnLst/>
                <a:rect l="0" t="0" r="0" b="0"/>
                <a:pathLst>
                  <a:path w="27432" h="4766692">
                    <a:moveTo>
                      <a:pt x="0" y="0"/>
                    </a:moveTo>
                    <a:lnTo>
                      <a:pt x="27431" y="0"/>
                    </a:lnTo>
                    <a:lnTo>
                      <a:pt x="27431" y="4766691"/>
                    </a:lnTo>
                    <a:lnTo>
                      <a:pt x="0" y="47666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759572" y="1755013"/>
                <a:ext cx="26163" cy="4767707"/>
              </a:xfrm>
              <a:custGeom>
                <a:avLst/>
                <a:gdLst/>
                <a:ahLst/>
                <a:cxnLst/>
                <a:rect l="0" t="0" r="0" b="0"/>
                <a:pathLst>
                  <a:path w="26163" h="4767707">
                    <a:moveTo>
                      <a:pt x="0" y="0"/>
                    </a:moveTo>
                    <a:lnTo>
                      <a:pt x="26162" y="0"/>
                    </a:lnTo>
                    <a:lnTo>
                      <a:pt x="26162" y="4767706"/>
                    </a:lnTo>
                    <a:lnTo>
                      <a:pt x="0" y="476770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7999221" y="1756029"/>
                <a:ext cx="28831" cy="4770248"/>
              </a:xfrm>
              <a:custGeom>
                <a:avLst/>
                <a:gdLst/>
                <a:ahLst/>
                <a:cxnLst/>
                <a:rect l="0" t="0" r="0" b="0"/>
                <a:pathLst>
                  <a:path w="28831" h="4770248">
                    <a:moveTo>
                      <a:pt x="0" y="0"/>
                    </a:moveTo>
                    <a:lnTo>
                      <a:pt x="28830" y="0"/>
                    </a:lnTo>
                    <a:lnTo>
                      <a:pt x="28830" y="4770247"/>
                    </a:lnTo>
                    <a:lnTo>
                      <a:pt x="0" y="477024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8231631" y="1753742"/>
                <a:ext cx="30989" cy="4771518"/>
              </a:xfrm>
              <a:custGeom>
                <a:avLst/>
                <a:gdLst/>
                <a:ahLst/>
                <a:cxnLst/>
                <a:rect l="0" t="0" r="0" b="0"/>
                <a:pathLst>
                  <a:path w="30989" h="4771518">
                    <a:moveTo>
                      <a:pt x="0" y="0"/>
                    </a:moveTo>
                    <a:lnTo>
                      <a:pt x="30988" y="0"/>
                    </a:lnTo>
                    <a:lnTo>
                      <a:pt x="30988" y="4771517"/>
                    </a:lnTo>
                    <a:lnTo>
                      <a:pt x="0" y="477151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8473567" y="1755013"/>
                <a:ext cx="27560" cy="4769105"/>
              </a:xfrm>
              <a:custGeom>
                <a:avLst/>
                <a:gdLst/>
                <a:ahLst/>
                <a:cxnLst/>
                <a:rect l="0" t="0" r="0" b="0"/>
                <a:pathLst>
                  <a:path w="27560" h="4769105">
                    <a:moveTo>
                      <a:pt x="0" y="0"/>
                    </a:moveTo>
                    <a:lnTo>
                      <a:pt x="27559" y="0"/>
                    </a:lnTo>
                    <a:lnTo>
                      <a:pt x="27559" y="4769104"/>
                    </a:lnTo>
                    <a:lnTo>
                      <a:pt x="0" y="476910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8714231" y="1756029"/>
                <a:ext cx="29720" cy="4770248"/>
              </a:xfrm>
              <a:custGeom>
                <a:avLst/>
                <a:gdLst/>
                <a:ahLst/>
                <a:cxnLst/>
                <a:rect l="0" t="0" r="0" b="0"/>
                <a:pathLst>
                  <a:path w="29720" h="4770248">
                    <a:moveTo>
                      <a:pt x="0" y="0"/>
                    </a:moveTo>
                    <a:lnTo>
                      <a:pt x="29719" y="0"/>
                    </a:lnTo>
                    <a:lnTo>
                      <a:pt x="29719" y="4770247"/>
                    </a:lnTo>
                    <a:lnTo>
                      <a:pt x="0" y="477024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952738" y="1755013"/>
                <a:ext cx="28703" cy="4769105"/>
              </a:xfrm>
              <a:custGeom>
                <a:avLst/>
                <a:gdLst/>
                <a:ahLst/>
                <a:cxnLst/>
                <a:rect l="0" t="0" r="0" b="0"/>
                <a:pathLst>
                  <a:path w="28703" h="4769105">
                    <a:moveTo>
                      <a:pt x="0" y="0"/>
                    </a:moveTo>
                    <a:lnTo>
                      <a:pt x="28702" y="0"/>
                    </a:lnTo>
                    <a:lnTo>
                      <a:pt x="28702" y="4769104"/>
                    </a:lnTo>
                    <a:lnTo>
                      <a:pt x="0" y="476910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9191243" y="1755013"/>
                <a:ext cx="30863" cy="4771518"/>
              </a:xfrm>
              <a:custGeom>
                <a:avLst/>
                <a:gdLst/>
                <a:ahLst/>
                <a:cxnLst/>
                <a:rect l="0" t="0" r="0" b="0"/>
                <a:pathLst>
                  <a:path w="30863" h="4771518">
                    <a:moveTo>
                      <a:pt x="0" y="0"/>
                    </a:moveTo>
                    <a:lnTo>
                      <a:pt x="30862" y="0"/>
                    </a:lnTo>
                    <a:lnTo>
                      <a:pt x="30862" y="4771517"/>
                    </a:lnTo>
                    <a:lnTo>
                      <a:pt x="0" y="477151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9425051" y="1755013"/>
                <a:ext cx="33402" cy="4771518"/>
              </a:xfrm>
              <a:custGeom>
                <a:avLst/>
                <a:gdLst/>
                <a:ahLst/>
                <a:cxnLst/>
                <a:rect l="0" t="0" r="0" b="0"/>
                <a:pathLst>
                  <a:path w="33402" h="4771518">
                    <a:moveTo>
                      <a:pt x="0" y="0"/>
                    </a:moveTo>
                    <a:lnTo>
                      <a:pt x="33401" y="0"/>
                    </a:lnTo>
                    <a:lnTo>
                      <a:pt x="33401" y="4771517"/>
                    </a:lnTo>
                    <a:lnTo>
                      <a:pt x="0" y="477151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9659873" y="1751329"/>
                <a:ext cx="34799" cy="4772280"/>
              </a:xfrm>
              <a:custGeom>
                <a:avLst/>
                <a:gdLst/>
                <a:ahLst/>
                <a:cxnLst/>
                <a:rect l="0" t="0" r="0" b="0"/>
                <a:pathLst>
                  <a:path w="34799" h="4772280">
                    <a:moveTo>
                      <a:pt x="0" y="0"/>
                    </a:moveTo>
                    <a:lnTo>
                      <a:pt x="34798" y="0"/>
                    </a:lnTo>
                    <a:lnTo>
                      <a:pt x="34798" y="4772279"/>
                    </a:lnTo>
                    <a:lnTo>
                      <a:pt x="0" y="47722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4907660" y="2220976"/>
                <a:ext cx="4769995" cy="24892"/>
              </a:xfrm>
              <a:custGeom>
                <a:avLst/>
                <a:gdLst/>
                <a:ahLst/>
                <a:cxnLst/>
                <a:rect l="0" t="0" r="0" b="0"/>
                <a:pathLst>
                  <a:path w="4769995" h="24892">
                    <a:moveTo>
                      <a:pt x="0" y="0"/>
                    </a:moveTo>
                    <a:lnTo>
                      <a:pt x="4769994" y="0"/>
                    </a:lnTo>
                    <a:lnTo>
                      <a:pt x="4769994" y="24891"/>
                    </a:lnTo>
                    <a:lnTo>
                      <a:pt x="0" y="248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4908930" y="2458466"/>
                <a:ext cx="4777234" cy="24892"/>
              </a:xfrm>
              <a:custGeom>
                <a:avLst/>
                <a:gdLst/>
                <a:ahLst/>
                <a:cxnLst/>
                <a:rect l="0" t="0" r="0" b="0"/>
                <a:pathLst>
                  <a:path w="4777234" h="24892">
                    <a:moveTo>
                      <a:pt x="0" y="0"/>
                    </a:moveTo>
                    <a:lnTo>
                      <a:pt x="4777233" y="0"/>
                    </a:lnTo>
                    <a:lnTo>
                      <a:pt x="4777233" y="24891"/>
                    </a:lnTo>
                    <a:lnTo>
                      <a:pt x="0" y="248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906771" y="2691892"/>
                <a:ext cx="4778123" cy="26289"/>
              </a:xfrm>
              <a:custGeom>
                <a:avLst/>
                <a:gdLst/>
                <a:ahLst/>
                <a:cxnLst/>
                <a:rect l="0" t="0" r="0" b="0"/>
                <a:pathLst>
                  <a:path w="4778123" h="26289">
                    <a:moveTo>
                      <a:pt x="0" y="0"/>
                    </a:moveTo>
                    <a:lnTo>
                      <a:pt x="4778122" y="0"/>
                    </a:lnTo>
                    <a:lnTo>
                      <a:pt x="4778122" y="26288"/>
                    </a:lnTo>
                    <a:lnTo>
                      <a:pt x="0" y="262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911471" y="3889121"/>
                <a:ext cx="4778122" cy="26163"/>
              </a:xfrm>
              <a:custGeom>
                <a:avLst/>
                <a:gdLst/>
                <a:ahLst/>
                <a:cxnLst/>
                <a:rect l="0" t="0" r="0" b="0"/>
                <a:pathLst>
                  <a:path w="4778122" h="26163">
                    <a:moveTo>
                      <a:pt x="0" y="0"/>
                    </a:moveTo>
                    <a:lnTo>
                      <a:pt x="4778121" y="0"/>
                    </a:lnTo>
                    <a:lnTo>
                      <a:pt x="4778121" y="26162"/>
                    </a:lnTo>
                    <a:lnTo>
                      <a:pt x="0" y="2616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908930" y="3651884"/>
                <a:ext cx="4778123" cy="26037"/>
              </a:xfrm>
              <a:custGeom>
                <a:avLst/>
                <a:gdLst/>
                <a:ahLst/>
                <a:cxnLst/>
                <a:rect l="0" t="0" r="0" b="0"/>
                <a:pathLst>
                  <a:path w="4778123" h="26037">
                    <a:moveTo>
                      <a:pt x="0" y="0"/>
                    </a:moveTo>
                    <a:lnTo>
                      <a:pt x="4778122" y="0"/>
                    </a:lnTo>
                    <a:lnTo>
                      <a:pt x="4778122" y="26036"/>
                    </a:lnTo>
                    <a:lnTo>
                      <a:pt x="0" y="260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908930" y="3412109"/>
                <a:ext cx="4769994" cy="26163"/>
              </a:xfrm>
              <a:custGeom>
                <a:avLst/>
                <a:gdLst/>
                <a:ahLst/>
                <a:cxnLst/>
                <a:rect l="0" t="0" r="0" b="0"/>
                <a:pathLst>
                  <a:path w="4769994" h="26163">
                    <a:moveTo>
                      <a:pt x="0" y="0"/>
                    </a:moveTo>
                    <a:lnTo>
                      <a:pt x="4769993" y="0"/>
                    </a:lnTo>
                    <a:lnTo>
                      <a:pt x="4769993" y="26162"/>
                    </a:lnTo>
                    <a:lnTo>
                      <a:pt x="0" y="2616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911471" y="3172714"/>
                <a:ext cx="4777106" cy="24892"/>
              </a:xfrm>
              <a:custGeom>
                <a:avLst/>
                <a:gdLst/>
                <a:ahLst/>
                <a:cxnLst/>
                <a:rect l="0" t="0" r="0" b="0"/>
                <a:pathLst>
                  <a:path w="4777106" h="24892">
                    <a:moveTo>
                      <a:pt x="0" y="0"/>
                    </a:moveTo>
                    <a:lnTo>
                      <a:pt x="4777105" y="0"/>
                    </a:lnTo>
                    <a:lnTo>
                      <a:pt x="4777105" y="24891"/>
                    </a:lnTo>
                    <a:lnTo>
                      <a:pt x="0" y="248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910328" y="2935223"/>
                <a:ext cx="4763898" cy="24894"/>
              </a:xfrm>
              <a:custGeom>
                <a:avLst/>
                <a:gdLst/>
                <a:ahLst/>
                <a:cxnLst/>
                <a:rect l="0" t="0" r="0" b="0"/>
                <a:pathLst>
                  <a:path w="4763898" h="24894">
                    <a:moveTo>
                      <a:pt x="0" y="0"/>
                    </a:moveTo>
                    <a:lnTo>
                      <a:pt x="4763897" y="0"/>
                    </a:lnTo>
                    <a:lnTo>
                      <a:pt x="4763897" y="24893"/>
                    </a:lnTo>
                    <a:lnTo>
                      <a:pt x="0" y="248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907660" y="4124959"/>
                <a:ext cx="4768724" cy="25020"/>
              </a:xfrm>
              <a:custGeom>
                <a:avLst/>
                <a:gdLst/>
                <a:ahLst/>
                <a:cxnLst/>
                <a:rect l="0" t="0" r="0" b="0"/>
                <a:pathLst>
                  <a:path w="4768724" h="25020">
                    <a:moveTo>
                      <a:pt x="0" y="0"/>
                    </a:moveTo>
                    <a:lnTo>
                      <a:pt x="4768723" y="0"/>
                    </a:lnTo>
                    <a:lnTo>
                      <a:pt x="4768723" y="25019"/>
                    </a:lnTo>
                    <a:lnTo>
                      <a:pt x="0" y="2501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906771" y="4364863"/>
                <a:ext cx="4777234" cy="24892"/>
              </a:xfrm>
              <a:custGeom>
                <a:avLst/>
                <a:gdLst/>
                <a:ahLst/>
                <a:cxnLst/>
                <a:rect l="0" t="0" r="0" b="0"/>
                <a:pathLst>
                  <a:path w="4777234" h="24892">
                    <a:moveTo>
                      <a:pt x="0" y="0"/>
                    </a:moveTo>
                    <a:lnTo>
                      <a:pt x="4777233" y="0"/>
                    </a:lnTo>
                    <a:lnTo>
                      <a:pt x="4777233" y="24891"/>
                    </a:lnTo>
                    <a:lnTo>
                      <a:pt x="0" y="248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905502" y="4604511"/>
                <a:ext cx="4774566" cy="26163"/>
              </a:xfrm>
              <a:custGeom>
                <a:avLst/>
                <a:gdLst/>
                <a:ahLst/>
                <a:cxnLst/>
                <a:rect l="0" t="0" r="0" b="0"/>
                <a:pathLst>
                  <a:path w="4774566" h="26163">
                    <a:moveTo>
                      <a:pt x="0" y="0"/>
                    </a:moveTo>
                    <a:lnTo>
                      <a:pt x="4774565" y="0"/>
                    </a:lnTo>
                    <a:lnTo>
                      <a:pt x="4774565" y="26162"/>
                    </a:lnTo>
                    <a:lnTo>
                      <a:pt x="0" y="2616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906771" y="4841747"/>
                <a:ext cx="4778123" cy="26163"/>
              </a:xfrm>
              <a:custGeom>
                <a:avLst/>
                <a:gdLst/>
                <a:ahLst/>
                <a:cxnLst/>
                <a:rect l="0" t="0" r="0" b="0"/>
                <a:pathLst>
                  <a:path w="4778123" h="26163">
                    <a:moveTo>
                      <a:pt x="0" y="0"/>
                    </a:moveTo>
                    <a:lnTo>
                      <a:pt x="4778122" y="0"/>
                    </a:lnTo>
                    <a:lnTo>
                      <a:pt x="4778122" y="26162"/>
                    </a:lnTo>
                    <a:lnTo>
                      <a:pt x="0" y="2616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905502" y="5075428"/>
                <a:ext cx="4777994" cy="26289"/>
              </a:xfrm>
              <a:custGeom>
                <a:avLst/>
                <a:gdLst/>
                <a:ahLst/>
                <a:cxnLst/>
                <a:rect l="0" t="0" r="0" b="0"/>
                <a:pathLst>
                  <a:path w="4777994" h="26289">
                    <a:moveTo>
                      <a:pt x="0" y="0"/>
                    </a:moveTo>
                    <a:lnTo>
                      <a:pt x="4777993" y="0"/>
                    </a:lnTo>
                    <a:lnTo>
                      <a:pt x="4777993" y="26288"/>
                    </a:lnTo>
                    <a:lnTo>
                      <a:pt x="0" y="262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908930" y="6267577"/>
                <a:ext cx="4778123" cy="28702"/>
              </a:xfrm>
              <a:custGeom>
                <a:avLst/>
                <a:gdLst/>
                <a:ahLst/>
                <a:cxnLst/>
                <a:rect l="0" t="0" r="0" b="0"/>
                <a:pathLst>
                  <a:path w="4778123" h="28702">
                    <a:moveTo>
                      <a:pt x="0" y="0"/>
                    </a:moveTo>
                    <a:lnTo>
                      <a:pt x="4778122" y="0"/>
                    </a:lnTo>
                    <a:lnTo>
                      <a:pt x="4778122" y="28701"/>
                    </a:lnTo>
                    <a:lnTo>
                      <a:pt x="0" y="2870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908930" y="6033770"/>
                <a:ext cx="4779392" cy="28702"/>
              </a:xfrm>
              <a:custGeom>
                <a:avLst/>
                <a:gdLst/>
                <a:ahLst/>
                <a:cxnLst/>
                <a:rect l="0" t="0" r="0" b="0"/>
                <a:pathLst>
                  <a:path w="4779392" h="28702">
                    <a:moveTo>
                      <a:pt x="0" y="0"/>
                    </a:moveTo>
                    <a:lnTo>
                      <a:pt x="4779391" y="0"/>
                    </a:lnTo>
                    <a:lnTo>
                      <a:pt x="4779391" y="28701"/>
                    </a:lnTo>
                    <a:lnTo>
                      <a:pt x="0" y="2870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4905502" y="5795264"/>
                <a:ext cx="4777232" cy="26290"/>
              </a:xfrm>
              <a:custGeom>
                <a:avLst/>
                <a:gdLst/>
                <a:ahLst/>
                <a:cxnLst/>
                <a:rect l="0" t="0" r="0" b="0"/>
                <a:pathLst>
                  <a:path w="4777232" h="26290">
                    <a:moveTo>
                      <a:pt x="0" y="0"/>
                    </a:moveTo>
                    <a:lnTo>
                      <a:pt x="4777231" y="0"/>
                    </a:lnTo>
                    <a:lnTo>
                      <a:pt x="4777231" y="26289"/>
                    </a:lnTo>
                    <a:lnTo>
                      <a:pt x="0" y="2628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4906771" y="5555869"/>
                <a:ext cx="4778123" cy="26290"/>
              </a:xfrm>
              <a:custGeom>
                <a:avLst/>
                <a:gdLst/>
                <a:ahLst/>
                <a:cxnLst/>
                <a:rect l="0" t="0" r="0" b="0"/>
                <a:pathLst>
                  <a:path w="4778123" h="26290">
                    <a:moveTo>
                      <a:pt x="0" y="0"/>
                    </a:moveTo>
                    <a:lnTo>
                      <a:pt x="4778122" y="0"/>
                    </a:lnTo>
                    <a:lnTo>
                      <a:pt x="4778122" y="26289"/>
                    </a:lnTo>
                    <a:lnTo>
                      <a:pt x="0" y="2628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4906771" y="5318759"/>
                <a:ext cx="4772153" cy="26163"/>
              </a:xfrm>
              <a:custGeom>
                <a:avLst/>
                <a:gdLst/>
                <a:ahLst/>
                <a:cxnLst/>
                <a:rect l="0" t="0" r="0" b="0"/>
                <a:pathLst>
                  <a:path w="4772153" h="26163">
                    <a:moveTo>
                      <a:pt x="0" y="0"/>
                    </a:moveTo>
                    <a:lnTo>
                      <a:pt x="4772152" y="0"/>
                    </a:lnTo>
                    <a:lnTo>
                      <a:pt x="4772152" y="26162"/>
                    </a:lnTo>
                    <a:lnTo>
                      <a:pt x="0" y="2616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4893564" y="6509511"/>
                <a:ext cx="4800855" cy="28704"/>
              </a:xfrm>
              <a:custGeom>
                <a:avLst/>
                <a:gdLst/>
                <a:ahLst/>
                <a:cxnLst/>
                <a:rect l="0" t="0" r="0" b="0"/>
                <a:pathLst>
                  <a:path w="4800855" h="28704">
                    <a:moveTo>
                      <a:pt x="0" y="0"/>
                    </a:moveTo>
                    <a:lnTo>
                      <a:pt x="4800854" y="0"/>
                    </a:lnTo>
                    <a:lnTo>
                      <a:pt x="4800854" y="28703"/>
                    </a:lnTo>
                    <a:lnTo>
                      <a:pt x="0" y="2870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 flipV="1">
              <a:off x="7271384" y="1590675"/>
              <a:ext cx="0" cy="5099431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714875" y="4106036"/>
              <a:ext cx="5126735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837832" y="1321387"/>
            <a:ext cx="3600782" cy="969018"/>
            <a:chOff x="837832" y="1321387"/>
            <a:chExt cx="3600782" cy="969018"/>
          </a:xfrm>
        </p:grpSpPr>
        <p:sp>
          <p:nvSpPr>
            <p:cNvPr id="49" name="Freeform 48"/>
            <p:cNvSpPr/>
            <p:nvPr/>
          </p:nvSpPr>
          <p:spPr>
            <a:xfrm>
              <a:off x="1377399" y="1409479"/>
              <a:ext cx="55059" cy="715753"/>
            </a:xfrm>
            <a:custGeom>
              <a:avLst/>
              <a:gdLst/>
              <a:ahLst/>
              <a:cxnLst/>
              <a:rect l="0" t="0" r="0" b="0"/>
              <a:pathLst>
                <a:path w="55059" h="715753">
                  <a:moveTo>
                    <a:pt x="0" y="0"/>
                  </a:moveTo>
                  <a:lnTo>
                    <a:pt x="0" y="23383"/>
                  </a:lnTo>
                  <a:lnTo>
                    <a:pt x="1224" y="36388"/>
                  </a:lnTo>
                  <a:lnTo>
                    <a:pt x="3263" y="51176"/>
                  </a:lnTo>
                  <a:lnTo>
                    <a:pt x="5846" y="67152"/>
                  </a:lnTo>
                  <a:lnTo>
                    <a:pt x="7568" y="83921"/>
                  </a:lnTo>
                  <a:lnTo>
                    <a:pt x="8716" y="101217"/>
                  </a:lnTo>
                  <a:lnTo>
                    <a:pt x="9481" y="118865"/>
                  </a:lnTo>
                  <a:lnTo>
                    <a:pt x="10331" y="161313"/>
                  </a:lnTo>
                  <a:lnTo>
                    <a:pt x="10972" y="334436"/>
                  </a:lnTo>
                  <a:lnTo>
                    <a:pt x="12209" y="356320"/>
                  </a:lnTo>
                  <a:lnTo>
                    <a:pt x="14256" y="375803"/>
                  </a:lnTo>
                  <a:lnTo>
                    <a:pt x="16845" y="393686"/>
                  </a:lnTo>
                  <a:lnTo>
                    <a:pt x="18571" y="412949"/>
                  </a:lnTo>
                  <a:lnTo>
                    <a:pt x="19722" y="433131"/>
                  </a:lnTo>
                  <a:lnTo>
                    <a:pt x="20489" y="453928"/>
                  </a:lnTo>
                  <a:lnTo>
                    <a:pt x="22224" y="472686"/>
                  </a:lnTo>
                  <a:lnTo>
                    <a:pt x="24604" y="490086"/>
                  </a:lnTo>
                  <a:lnTo>
                    <a:pt x="27414" y="506580"/>
                  </a:lnTo>
                  <a:lnTo>
                    <a:pt x="29288" y="523693"/>
                  </a:lnTo>
                  <a:lnTo>
                    <a:pt x="30537" y="541219"/>
                  </a:lnTo>
                  <a:lnTo>
                    <a:pt x="31369" y="559021"/>
                  </a:lnTo>
                  <a:lnTo>
                    <a:pt x="33148" y="574559"/>
                  </a:lnTo>
                  <a:lnTo>
                    <a:pt x="35557" y="588589"/>
                  </a:lnTo>
                  <a:lnTo>
                    <a:pt x="38387" y="601612"/>
                  </a:lnTo>
                  <a:lnTo>
                    <a:pt x="40273" y="616412"/>
                  </a:lnTo>
                  <a:lnTo>
                    <a:pt x="41531" y="632396"/>
                  </a:lnTo>
                  <a:lnTo>
                    <a:pt x="42369" y="649170"/>
                  </a:lnTo>
                  <a:lnTo>
                    <a:pt x="44152" y="664023"/>
                  </a:lnTo>
                  <a:lnTo>
                    <a:pt x="46564" y="677595"/>
                  </a:lnTo>
                  <a:lnTo>
                    <a:pt x="55058" y="7157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37832" y="1750838"/>
              <a:ext cx="3303470" cy="55058"/>
            </a:xfrm>
            <a:custGeom>
              <a:avLst/>
              <a:gdLst/>
              <a:ahLst/>
              <a:cxnLst/>
              <a:rect l="0" t="0" r="0" b="0"/>
              <a:pathLst>
                <a:path w="3303470" h="55058">
                  <a:moveTo>
                    <a:pt x="0" y="44046"/>
                  </a:moveTo>
                  <a:lnTo>
                    <a:pt x="17537" y="38200"/>
                  </a:lnTo>
                  <a:lnTo>
                    <a:pt x="27597" y="36478"/>
                  </a:lnTo>
                  <a:lnTo>
                    <a:pt x="39198" y="35330"/>
                  </a:lnTo>
                  <a:lnTo>
                    <a:pt x="66362" y="35278"/>
                  </a:lnTo>
                  <a:lnTo>
                    <a:pt x="82170" y="36977"/>
                  </a:lnTo>
                  <a:lnTo>
                    <a:pt x="98827" y="39333"/>
                  </a:lnTo>
                  <a:lnTo>
                    <a:pt x="117272" y="40904"/>
                  </a:lnTo>
                  <a:lnTo>
                    <a:pt x="136910" y="41951"/>
                  </a:lnTo>
                  <a:lnTo>
                    <a:pt x="221174" y="43632"/>
                  </a:lnTo>
                  <a:lnTo>
                    <a:pt x="1496063" y="44046"/>
                  </a:lnTo>
                  <a:lnTo>
                    <a:pt x="1512472" y="45270"/>
                  </a:lnTo>
                  <a:lnTo>
                    <a:pt x="1528305" y="47309"/>
                  </a:lnTo>
                  <a:lnTo>
                    <a:pt x="1543755" y="49892"/>
                  </a:lnTo>
                  <a:lnTo>
                    <a:pt x="1560172" y="51613"/>
                  </a:lnTo>
                  <a:lnTo>
                    <a:pt x="1577234" y="52761"/>
                  </a:lnTo>
                  <a:lnTo>
                    <a:pt x="1627213" y="54377"/>
                  </a:lnTo>
                  <a:lnTo>
                    <a:pt x="1770501" y="55040"/>
                  </a:lnTo>
                  <a:lnTo>
                    <a:pt x="2034070" y="55057"/>
                  </a:lnTo>
                  <a:lnTo>
                    <a:pt x="2050999" y="53834"/>
                  </a:lnTo>
                  <a:lnTo>
                    <a:pt x="2067179" y="51795"/>
                  </a:lnTo>
                  <a:lnTo>
                    <a:pt x="2082859" y="49212"/>
                  </a:lnTo>
                  <a:lnTo>
                    <a:pt x="2098207" y="47490"/>
                  </a:lnTo>
                  <a:lnTo>
                    <a:pt x="2113333" y="46342"/>
                  </a:lnTo>
                  <a:lnTo>
                    <a:pt x="2158004" y="44726"/>
                  </a:lnTo>
                  <a:lnTo>
                    <a:pt x="2249599" y="44106"/>
                  </a:lnTo>
                  <a:lnTo>
                    <a:pt x="2404056" y="44047"/>
                  </a:lnTo>
                  <a:lnTo>
                    <a:pt x="2418783" y="42823"/>
                  </a:lnTo>
                  <a:lnTo>
                    <a:pt x="2433495" y="40784"/>
                  </a:lnTo>
                  <a:lnTo>
                    <a:pt x="2448198" y="38201"/>
                  </a:lnTo>
                  <a:lnTo>
                    <a:pt x="2462893" y="36479"/>
                  </a:lnTo>
                  <a:lnTo>
                    <a:pt x="2477584" y="35331"/>
                  </a:lnTo>
                  <a:lnTo>
                    <a:pt x="2521643" y="33715"/>
                  </a:lnTo>
                  <a:lnTo>
                    <a:pt x="2635886" y="33094"/>
                  </a:lnTo>
                  <a:lnTo>
                    <a:pt x="2956573" y="33034"/>
                  </a:lnTo>
                  <a:lnTo>
                    <a:pt x="2979218" y="31811"/>
                  </a:lnTo>
                  <a:lnTo>
                    <a:pt x="3000432" y="29772"/>
                  </a:lnTo>
                  <a:lnTo>
                    <a:pt x="3020693" y="27189"/>
                  </a:lnTo>
                  <a:lnTo>
                    <a:pt x="3041541" y="25467"/>
                  </a:lnTo>
                  <a:lnTo>
                    <a:pt x="3062781" y="24319"/>
                  </a:lnTo>
                  <a:lnTo>
                    <a:pt x="3084282" y="23553"/>
                  </a:lnTo>
                  <a:lnTo>
                    <a:pt x="3102286" y="21820"/>
                  </a:lnTo>
                  <a:lnTo>
                    <a:pt x="3117960" y="19440"/>
                  </a:lnTo>
                  <a:lnTo>
                    <a:pt x="3132079" y="16631"/>
                  </a:lnTo>
                  <a:lnTo>
                    <a:pt x="3147610" y="14758"/>
                  </a:lnTo>
                  <a:lnTo>
                    <a:pt x="3164081" y="13509"/>
                  </a:lnTo>
                  <a:lnTo>
                    <a:pt x="3197472" y="12121"/>
                  </a:lnTo>
                  <a:lnTo>
                    <a:pt x="3228626" y="11505"/>
                  </a:lnTo>
                  <a:lnTo>
                    <a:pt x="3242562" y="10117"/>
                  </a:lnTo>
                  <a:lnTo>
                    <a:pt x="33034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036041" y="1497572"/>
              <a:ext cx="132139" cy="154163"/>
            </a:xfrm>
            <a:custGeom>
              <a:avLst/>
              <a:gdLst/>
              <a:ahLst/>
              <a:cxnLst/>
              <a:rect l="0" t="0" r="0" b="0"/>
              <a:pathLst>
                <a:path w="132139" h="154163">
                  <a:moveTo>
                    <a:pt x="0" y="0"/>
                  </a:moveTo>
                  <a:lnTo>
                    <a:pt x="5845" y="17537"/>
                  </a:lnTo>
                  <a:lnTo>
                    <a:pt x="10014" y="26373"/>
                  </a:lnTo>
                  <a:lnTo>
                    <a:pt x="15240" y="35935"/>
                  </a:lnTo>
                  <a:lnTo>
                    <a:pt x="21172" y="45979"/>
                  </a:lnTo>
                  <a:lnTo>
                    <a:pt x="27573" y="55123"/>
                  </a:lnTo>
                  <a:lnTo>
                    <a:pt x="34287" y="63666"/>
                  </a:lnTo>
                  <a:lnTo>
                    <a:pt x="41211" y="71808"/>
                  </a:lnTo>
                  <a:lnTo>
                    <a:pt x="49497" y="80907"/>
                  </a:lnTo>
                  <a:lnTo>
                    <a:pt x="68492" y="100804"/>
                  </a:lnTo>
                  <a:lnTo>
                    <a:pt x="85906" y="118620"/>
                  </a:lnTo>
                  <a:lnTo>
                    <a:pt x="132138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036041" y="1453526"/>
              <a:ext cx="121128" cy="220232"/>
            </a:xfrm>
            <a:custGeom>
              <a:avLst/>
              <a:gdLst/>
              <a:ahLst/>
              <a:cxnLst/>
              <a:rect l="0" t="0" r="0" b="0"/>
              <a:pathLst>
                <a:path w="121128" h="220232">
                  <a:moveTo>
                    <a:pt x="121127" y="0"/>
                  </a:moveTo>
                  <a:lnTo>
                    <a:pt x="115281" y="17537"/>
                  </a:lnTo>
                  <a:lnTo>
                    <a:pt x="111112" y="26373"/>
                  </a:lnTo>
                  <a:lnTo>
                    <a:pt x="105886" y="35934"/>
                  </a:lnTo>
                  <a:lnTo>
                    <a:pt x="99955" y="45979"/>
                  </a:lnTo>
                  <a:lnTo>
                    <a:pt x="92330" y="56346"/>
                  </a:lnTo>
                  <a:lnTo>
                    <a:pt x="83576" y="66928"/>
                  </a:lnTo>
                  <a:lnTo>
                    <a:pt x="74070" y="77653"/>
                  </a:lnTo>
                  <a:lnTo>
                    <a:pt x="66509" y="89697"/>
                  </a:lnTo>
                  <a:lnTo>
                    <a:pt x="60245" y="102621"/>
                  </a:lnTo>
                  <a:lnTo>
                    <a:pt x="54845" y="116130"/>
                  </a:lnTo>
                  <a:lnTo>
                    <a:pt x="48798" y="128808"/>
                  </a:lnTo>
                  <a:lnTo>
                    <a:pt x="42320" y="140929"/>
                  </a:lnTo>
                  <a:lnTo>
                    <a:pt x="35554" y="152681"/>
                  </a:lnTo>
                  <a:lnTo>
                    <a:pt x="21511" y="178789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985650" y="1916011"/>
              <a:ext cx="180820" cy="299618"/>
            </a:xfrm>
            <a:custGeom>
              <a:avLst/>
              <a:gdLst/>
              <a:ahLst/>
              <a:cxnLst/>
              <a:rect l="0" t="0" r="0" b="0"/>
              <a:pathLst>
                <a:path w="180820" h="299618">
                  <a:moveTo>
                    <a:pt x="6344" y="0"/>
                  </a:moveTo>
                  <a:lnTo>
                    <a:pt x="499" y="23383"/>
                  </a:lnTo>
                  <a:lnTo>
                    <a:pt x="0" y="35165"/>
                  </a:lnTo>
                  <a:lnTo>
                    <a:pt x="891" y="47913"/>
                  </a:lnTo>
                  <a:lnTo>
                    <a:pt x="2709" y="61306"/>
                  </a:lnTo>
                  <a:lnTo>
                    <a:pt x="6368" y="72682"/>
                  </a:lnTo>
                  <a:lnTo>
                    <a:pt x="11254" y="82713"/>
                  </a:lnTo>
                  <a:lnTo>
                    <a:pt x="16958" y="91847"/>
                  </a:lnTo>
                  <a:lnTo>
                    <a:pt x="25656" y="97937"/>
                  </a:lnTo>
                  <a:lnTo>
                    <a:pt x="36347" y="101996"/>
                  </a:lnTo>
                  <a:lnTo>
                    <a:pt x="48370" y="104703"/>
                  </a:lnTo>
                  <a:lnTo>
                    <a:pt x="60055" y="104060"/>
                  </a:lnTo>
                  <a:lnTo>
                    <a:pt x="71515" y="101185"/>
                  </a:lnTo>
                  <a:lnTo>
                    <a:pt x="82826" y="96820"/>
                  </a:lnTo>
                  <a:lnTo>
                    <a:pt x="92814" y="90241"/>
                  </a:lnTo>
                  <a:lnTo>
                    <a:pt x="101920" y="82184"/>
                  </a:lnTo>
                  <a:lnTo>
                    <a:pt x="110437" y="73142"/>
                  </a:lnTo>
                  <a:lnTo>
                    <a:pt x="117339" y="63443"/>
                  </a:lnTo>
                  <a:lnTo>
                    <a:pt x="123163" y="53307"/>
                  </a:lnTo>
                  <a:lnTo>
                    <a:pt x="128270" y="42879"/>
                  </a:lnTo>
                  <a:lnTo>
                    <a:pt x="132898" y="32257"/>
                  </a:lnTo>
                  <a:lnTo>
                    <a:pt x="137207" y="21505"/>
                  </a:lnTo>
                  <a:lnTo>
                    <a:pt x="141303" y="10666"/>
                  </a:lnTo>
                  <a:lnTo>
                    <a:pt x="144033" y="8334"/>
                  </a:lnTo>
                  <a:lnTo>
                    <a:pt x="145854" y="11674"/>
                  </a:lnTo>
                  <a:lnTo>
                    <a:pt x="147067" y="18794"/>
                  </a:lnTo>
                  <a:lnTo>
                    <a:pt x="149100" y="28435"/>
                  </a:lnTo>
                  <a:lnTo>
                    <a:pt x="157806" y="66610"/>
                  </a:lnTo>
                  <a:lnTo>
                    <a:pt x="164608" y="98936"/>
                  </a:lnTo>
                  <a:lnTo>
                    <a:pt x="166911" y="116121"/>
                  </a:lnTo>
                  <a:lnTo>
                    <a:pt x="168447" y="133696"/>
                  </a:lnTo>
                  <a:lnTo>
                    <a:pt x="169470" y="151529"/>
                  </a:lnTo>
                  <a:lnTo>
                    <a:pt x="171376" y="167089"/>
                  </a:lnTo>
                  <a:lnTo>
                    <a:pt x="173870" y="181133"/>
                  </a:lnTo>
                  <a:lnTo>
                    <a:pt x="176757" y="194166"/>
                  </a:lnTo>
                  <a:lnTo>
                    <a:pt x="178681" y="207748"/>
                  </a:lnTo>
                  <a:lnTo>
                    <a:pt x="179964" y="221697"/>
                  </a:lnTo>
                  <a:lnTo>
                    <a:pt x="180819" y="235891"/>
                  </a:lnTo>
                  <a:lnTo>
                    <a:pt x="178942" y="249023"/>
                  </a:lnTo>
                  <a:lnTo>
                    <a:pt x="175244" y="261449"/>
                  </a:lnTo>
                  <a:lnTo>
                    <a:pt x="170331" y="273404"/>
                  </a:lnTo>
                  <a:lnTo>
                    <a:pt x="162162" y="282597"/>
                  </a:lnTo>
                  <a:lnTo>
                    <a:pt x="151822" y="289949"/>
                  </a:lnTo>
                  <a:lnTo>
                    <a:pt x="140035" y="296074"/>
                  </a:lnTo>
                  <a:lnTo>
                    <a:pt x="128506" y="298934"/>
                  </a:lnTo>
                  <a:lnTo>
                    <a:pt x="117150" y="299617"/>
                  </a:lnTo>
                  <a:lnTo>
                    <a:pt x="105908" y="298849"/>
                  </a:lnTo>
                  <a:lnTo>
                    <a:pt x="95967" y="295890"/>
                  </a:lnTo>
                  <a:lnTo>
                    <a:pt x="86892" y="291470"/>
                  </a:lnTo>
                  <a:lnTo>
                    <a:pt x="59167" y="273558"/>
                  </a:lnTo>
                  <a:lnTo>
                    <a:pt x="48900" y="266794"/>
                  </a:lnTo>
                  <a:lnTo>
                    <a:pt x="39609" y="259837"/>
                  </a:lnTo>
                  <a:lnTo>
                    <a:pt x="30968" y="252753"/>
                  </a:lnTo>
                  <a:lnTo>
                    <a:pt x="6344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487515" y="1576183"/>
              <a:ext cx="121128" cy="9482"/>
            </a:xfrm>
            <a:custGeom>
              <a:avLst/>
              <a:gdLst/>
              <a:ahLst/>
              <a:cxnLst/>
              <a:rect l="0" t="0" r="0" b="0"/>
              <a:pathLst>
                <a:path w="121128" h="9482">
                  <a:moveTo>
                    <a:pt x="0" y="9481"/>
                  </a:moveTo>
                  <a:lnTo>
                    <a:pt x="17536" y="3636"/>
                  </a:lnTo>
                  <a:lnTo>
                    <a:pt x="27596" y="1914"/>
                  </a:lnTo>
                  <a:lnTo>
                    <a:pt x="39197" y="766"/>
                  </a:lnTo>
                  <a:lnTo>
                    <a:pt x="51825" y="0"/>
                  </a:lnTo>
                  <a:lnTo>
                    <a:pt x="65137" y="714"/>
                  </a:lnTo>
                  <a:lnTo>
                    <a:pt x="78907" y="2413"/>
                  </a:lnTo>
                  <a:lnTo>
                    <a:pt x="121127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707746" y="1505088"/>
              <a:ext cx="165174" cy="170339"/>
            </a:xfrm>
            <a:custGeom>
              <a:avLst/>
              <a:gdLst/>
              <a:ahLst/>
              <a:cxnLst/>
              <a:rect l="0" t="0" r="0" b="0"/>
              <a:pathLst>
                <a:path w="165174" h="170339">
                  <a:moveTo>
                    <a:pt x="0" y="36530"/>
                  </a:moveTo>
                  <a:lnTo>
                    <a:pt x="17537" y="24839"/>
                  </a:lnTo>
                  <a:lnTo>
                    <a:pt x="26373" y="20171"/>
                  </a:lnTo>
                  <a:lnTo>
                    <a:pt x="35935" y="15836"/>
                  </a:lnTo>
                  <a:lnTo>
                    <a:pt x="45979" y="11723"/>
                  </a:lnTo>
                  <a:lnTo>
                    <a:pt x="56347" y="7757"/>
                  </a:lnTo>
                  <a:lnTo>
                    <a:pt x="77654" y="87"/>
                  </a:lnTo>
                  <a:lnTo>
                    <a:pt x="87251" y="0"/>
                  </a:lnTo>
                  <a:lnTo>
                    <a:pt x="96096" y="2389"/>
                  </a:lnTo>
                  <a:lnTo>
                    <a:pt x="104440" y="6428"/>
                  </a:lnTo>
                  <a:lnTo>
                    <a:pt x="110002" y="15239"/>
                  </a:lnTo>
                  <a:lnTo>
                    <a:pt x="113710" y="27230"/>
                  </a:lnTo>
                  <a:lnTo>
                    <a:pt x="116182" y="41341"/>
                  </a:lnTo>
                  <a:lnTo>
                    <a:pt x="116607" y="55643"/>
                  </a:lnTo>
                  <a:lnTo>
                    <a:pt x="115667" y="70072"/>
                  </a:lnTo>
                  <a:lnTo>
                    <a:pt x="113816" y="84585"/>
                  </a:lnTo>
                  <a:lnTo>
                    <a:pt x="110136" y="97931"/>
                  </a:lnTo>
                  <a:lnTo>
                    <a:pt x="105235" y="110499"/>
                  </a:lnTo>
                  <a:lnTo>
                    <a:pt x="99521" y="122548"/>
                  </a:lnTo>
                  <a:lnTo>
                    <a:pt x="93264" y="133027"/>
                  </a:lnTo>
                  <a:lnTo>
                    <a:pt x="86646" y="142461"/>
                  </a:lnTo>
                  <a:lnTo>
                    <a:pt x="79787" y="151197"/>
                  </a:lnTo>
                  <a:lnTo>
                    <a:pt x="70320" y="158244"/>
                  </a:lnTo>
                  <a:lnTo>
                    <a:pt x="59115" y="164166"/>
                  </a:lnTo>
                  <a:lnTo>
                    <a:pt x="46751" y="169337"/>
                  </a:lnTo>
                  <a:lnTo>
                    <a:pt x="34838" y="170338"/>
                  </a:lnTo>
                  <a:lnTo>
                    <a:pt x="23225" y="168558"/>
                  </a:lnTo>
                  <a:lnTo>
                    <a:pt x="11813" y="164924"/>
                  </a:lnTo>
                  <a:lnTo>
                    <a:pt x="5428" y="158832"/>
                  </a:lnTo>
                  <a:lnTo>
                    <a:pt x="2395" y="151099"/>
                  </a:lnTo>
                  <a:lnTo>
                    <a:pt x="1597" y="142274"/>
                  </a:lnTo>
                  <a:lnTo>
                    <a:pt x="3511" y="133943"/>
                  </a:lnTo>
                  <a:lnTo>
                    <a:pt x="7235" y="125942"/>
                  </a:lnTo>
                  <a:lnTo>
                    <a:pt x="12164" y="118161"/>
                  </a:lnTo>
                  <a:lnTo>
                    <a:pt x="19121" y="111750"/>
                  </a:lnTo>
                  <a:lnTo>
                    <a:pt x="27429" y="106253"/>
                  </a:lnTo>
                  <a:lnTo>
                    <a:pt x="36639" y="101365"/>
                  </a:lnTo>
                  <a:lnTo>
                    <a:pt x="47672" y="99329"/>
                  </a:lnTo>
                  <a:lnTo>
                    <a:pt x="59922" y="99196"/>
                  </a:lnTo>
                  <a:lnTo>
                    <a:pt x="72983" y="100330"/>
                  </a:lnTo>
                  <a:lnTo>
                    <a:pt x="84137" y="103534"/>
                  </a:lnTo>
                  <a:lnTo>
                    <a:pt x="94020" y="108116"/>
                  </a:lnTo>
                  <a:lnTo>
                    <a:pt x="103056" y="113618"/>
                  </a:lnTo>
                  <a:lnTo>
                    <a:pt x="122883" y="126257"/>
                  </a:lnTo>
                  <a:lnTo>
                    <a:pt x="165173" y="1576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020737" y="1321387"/>
              <a:ext cx="39380" cy="891937"/>
            </a:xfrm>
            <a:custGeom>
              <a:avLst/>
              <a:gdLst/>
              <a:ahLst/>
              <a:cxnLst/>
              <a:rect l="0" t="0" r="0" b="0"/>
              <a:pathLst>
                <a:path w="39380" h="891937">
                  <a:moveTo>
                    <a:pt x="6344" y="0"/>
                  </a:moveTo>
                  <a:lnTo>
                    <a:pt x="498" y="17537"/>
                  </a:lnTo>
                  <a:lnTo>
                    <a:pt x="0" y="26373"/>
                  </a:lnTo>
                  <a:lnTo>
                    <a:pt x="891" y="35935"/>
                  </a:lnTo>
                  <a:lnTo>
                    <a:pt x="2709" y="45980"/>
                  </a:lnTo>
                  <a:lnTo>
                    <a:pt x="3921" y="61241"/>
                  </a:lnTo>
                  <a:lnTo>
                    <a:pt x="4728" y="79979"/>
                  </a:lnTo>
                  <a:lnTo>
                    <a:pt x="5865" y="137484"/>
                  </a:lnTo>
                  <a:lnTo>
                    <a:pt x="6025" y="154055"/>
                  </a:lnTo>
                  <a:lnTo>
                    <a:pt x="7355" y="171219"/>
                  </a:lnTo>
                  <a:lnTo>
                    <a:pt x="9465" y="188780"/>
                  </a:lnTo>
                  <a:lnTo>
                    <a:pt x="12095" y="206605"/>
                  </a:lnTo>
                  <a:lnTo>
                    <a:pt x="13849" y="224605"/>
                  </a:lnTo>
                  <a:lnTo>
                    <a:pt x="15018" y="242723"/>
                  </a:lnTo>
                  <a:lnTo>
                    <a:pt x="15797" y="260920"/>
                  </a:lnTo>
                  <a:lnTo>
                    <a:pt x="16663" y="297451"/>
                  </a:lnTo>
                  <a:lnTo>
                    <a:pt x="16894" y="315757"/>
                  </a:lnTo>
                  <a:lnTo>
                    <a:pt x="18271" y="334079"/>
                  </a:lnTo>
                  <a:lnTo>
                    <a:pt x="20413" y="352411"/>
                  </a:lnTo>
                  <a:lnTo>
                    <a:pt x="23064" y="370750"/>
                  </a:lnTo>
                  <a:lnTo>
                    <a:pt x="24832" y="390317"/>
                  </a:lnTo>
                  <a:lnTo>
                    <a:pt x="26010" y="410703"/>
                  </a:lnTo>
                  <a:lnTo>
                    <a:pt x="27320" y="451706"/>
                  </a:lnTo>
                  <a:lnTo>
                    <a:pt x="28160" y="531138"/>
                  </a:lnTo>
                  <a:lnTo>
                    <a:pt x="28355" y="661696"/>
                  </a:lnTo>
                  <a:lnTo>
                    <a:pt x="29583" y="678491"/>
                  </a:lnTo>
                  <a:lnTo>
                    <a:pt x="31625" y="695805"/>
                  </a:lnTo>
                  <a:lnTo>
                    <a:pt x="34209" y="713465"/>
                  </a:lnTo>
                  <a:lnTo>
                    <a:pt x="35933" y="730133"/>
                  </a:lnTo>
                  <a:lnTo>
                    <a:pt x="37081" y="746138"/>
                  </a:lnTo>
                  <a:lnTo>
                    <a:pt x="37847" y="761703"/>
                  </a:lnTo>
                  <a:lnTo>
                    <a:pt x="38698" y="795310"/>
                  </a:lnTo>
                  <a:lnTo>
                    <a:pt x="39379" y="8919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159220" y="1596676"/>
              <a:ext cx="110116" cy="11012"/>
            </a:xfrm>
            <a:custGeom>
              <a:avLst/>
              <a:gdLst/>
              <a:ahLst/>
              <a:cxnLst/>
              <a:rect l="0" t="0" r="0" b="0"/>
              <a:pathLst>
                <a:path w="110116" h="11012">
                  <a:moveTo>
                    <a:pt x="0" y="0"/>
                  </a:moveTo>
                  <a:lnTo>
                    <a:pt x="23382" y="5845"/>
                  </a:lnTo>
                  <a:lnTo>
                    <a:pt x="35164" y="7567"/>
                  </a:lnTo>
                  <a:lnTo>
                    <a:pt x="47913" y="8715"/>
                  </a:lnTo>
                  <a:lnTo>
                    <a:pt x="110115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472211" y="1497572"/>
              <a:ext cx="17357" cy="198209"/>
            </a:xfrm>
            <a:custGeom>
              <a:avLst/>
              <a:gdLst/>
              <a:ahLst/>
              <a:cxnLst/>
              <a:rect l="0" t="0" r="0" b="0"/>
              <a:pathLst>
                <a:path w="17357" h="198209">
                  <a:moveTo>
                    <a:pt x="6344" y="0"/>
                  </a:moveTo>
                  <a:lnTo>
                    <a:pt x="498" y="17537"/>
                  </a:lnTo>
                  <a:lnTo>
                    <a:pt x="0" y="26373"/>
                  </a:lnTo>
                  <a:lnTo>
                    <a:pt x="891" y="35935"/>
                  </a:lnTo>
                  <a:lnTo>
                    <a:pt x="2709" y="45979"/>
                  </a:lnTo>
                  <a:lnTo>
                    <a:pt x="3920" y="57570"/>
                  </a:lnTo>
                  <a:lnTo>
                    <a:pt x="4728" y="70191"/>
                  </a:lnTo>
                  <a:lnTo>
                    <a:pt x="5267" y="83499"/>
                  </a:lnTo>
                  <a:lnTo>
                    <a:pt x="5865" y="114599"/>
                  </a:lnTo>
                  <a:lnTo>
                    <a:pt x="6025" y="131457"/>
                  </a:lnTo>
                  <a:lnTo>
                    <a:pt x="7355" y="146366"/>
                  </a:lnTo>
                  <a:lnTo>
                    <a:pt x="9465" y="159977"/>
                  </a:lnTo>
                  <a:lnTo>
                    <a:pt x="17356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698790" y="1321387"/>
              <a:ext cx="44043" cy="958007"/>
            </a:xfrm>
            <a:custGeom>
              <a:avLst/>
              <a:gdLst/>
              <a:ahLst/>
              <a:cxnLst/>
              <a:rect l="0" t="0" r="0" b="0"/>
              <a:pathLst>
                <a:path w="44043" h="958007">
                  <a:moveTo>
                    <a:pt x="11008" y="0"/>
                  </a:moveTo>
                  <a:lnTo>
                    <a:pt x="5162" y="17537"/>
                  </a:lnTo>
                  <a:lnTo>
                    <a:pt x="3440" y="27597"/>
                  </a:lnTo>
                  <a:lnTo>
                    <a:pt x="2292" y="39197"/>
                  </a:lnTo>
                  <a:lnTo>
                    <a:pt x="1017" y="65138"/>
                  </a:lnTo>
                  <a:lnTo>
                    <a:pt x="450" y="92980"/>
                  </a:lnTo>
                  <a:lnTo>
                    <a:pt x="0" y="304719"/>
                  </a:lnTo>
                  <a:lnTo>
                    <a:pt x="1222" y="323050"/>
                  </a:lnTo>
                  <a:lnTo>
                    <a:pt x="3261" y="341388"/>
                  </a:lnTo>
                  <a:lnTo>
                    <a:pt x="5843" y="359730"/>
                  </a:lnTo>
                  <a:lnTo>
                    <a:pt x="7565" y="379300"/>
                  </a:lnTo>
                  <a:lnTo>
                    <a:pt x="8712" y="399687"/>
                  </a:lnTo>
                  <a:lnTo>
                    <a:pt x="9988" y="440693"/>
                  </a:lnTo>
                  <a:lnTo>
                    <a:pt x="10555" y="479309"/>
                  </a:lnTo>
                  <a:lnTo>
                    <a:pt x="11929" y="499395"/>
                  </a:lnTo>
                  <a:lnTo>
                    <a:pt x="14069" y="520126"/>
                  </a:lnTo>
                  <a:lnTo>
                    <a:pt x="16719" y="541288"/>
                  </a:lnTo>
                  <a:lnTo>
                    <a:pt x="18486" y="561514"/>
                  </a:lnTo>
                  <a:lnTo>
                    <a:pt x="19664" y="581115"/>
                  </a:lnTo>
                  <a:lnTo>
                    <a:pt x="20973" y="619208"/>
                  </a:lnTo>
                  <a:lnTo>
                    <a:pt x="21554" y="656530"/>
                  </a:lnTo>
                  <a:lnTo>
                    <a:pt x="22933" y="673823"/>
                  </a:lnTo>
                  <a:lnTo>
                    <a:pt x="25075" y="690246"/>
                  </a:lnTo>
                  <a:lnTo>
                    <a:pt x="27727" y="706089"/>
                  </a:lnTo>
                  <a:lnTo>
                    <a:pt x="29495" y="722768"/>
                  </a:lnTo>
                  <a:lnTo>
                    <a:pt x="30674" y="740005"/>
                  </a:lnTo>
                  <a:lnTo>
                    <a:pt x="31460" y="757614"/>
                  </a:lnTo>
                  <a:lnTo>
                    <a:pt x="32332" y="796756"/>
                  </a:lnTo>
                  <a:lnTo>
                    <a:pt x="32565" y="817471"/>
                  </a:lnTo>
                  <a:lnTo>
                    <a:pt x="33944" y="837399"/>
                  </a:lnTo>
                  <a:lnTo>
                    <a:pt x="36087" y="856801"/>
                  </a:lnTo>
                  <a:lnTo>
                    <a:pt x="38739" y="875854"/>
                  </a:lnTo>
                  <a:lnTo>
                    <a:pt x="40506" y="893450"/>
                  </a:lnTo>
                  <a:lnTo>
                    <a:pt x="41685" y="910074"/>
                  </a:lnTo>
                  <a:lnTo>
                    <a:pt x="44042" y="9580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858636" y="1515697"/>
              <a:ext cx="143382" cy="175487"/>
            </a:xfrm>
            <a:custGeom>
              <a:avLst/>
              <a:gdLst/>
              <a:ahLst/>
              <a:cxnLst/>
              <a:rect l="0" t="0" r="0" b="0"/>
              <a:pathLst>
                <a:path w="143382" h="175487">
                  <a:moveTo>
                    <a:pt x="16335" y="3898"/>
                  </a:moveTo>
                  <a:lnTo>
                    <a:pt x="10490" y="21435"/>
                  </a:lnTo>
                  <a:lnTo>
                    <a:pt x="7544" y="32718"/>
                  </a:lnTo>
                  <a:lnTo>
                    <a:pt x="1009" y="61569"/>
                  </a:lnTo>
                  <a:lnTo>
                    <a:pt x="0" y="75380"/>
                  </a:lnTo>
                  <a:lnTo>
                    <a:pt x="551" y="88258"/>
                  </a:lnTo>
                  <a:lnTo>
                    <a:pt x="2142" y="100514"/>
                  </a:lnTo>
                  <a:lnTo>
                    <a:pt x="4426" y="112355"/>
                  </a:lnTo>
                  <a:lnTo>
                    <a:pt x="7172" y="123919"/>
                  </a:lnTo>
                  <a:lnTo>
                    <a:pt x="10227" y="135299"/>
                  </a:lnTo>
                  <a:lnTo>
                    <a:pt x="15933" y="145333"/>
                  </a:lnTo>
                  <a:lnTo>
                    <a:pt x="23409" y="154470"/>
                  </a:lnTo>
                  <a:lnTo>
                    <a:pt x="32062" y="163007"/>
                  </a:lnTo>
                  <a:lnTo>
                    <a:pt x="42726" y="168699"/>
                  </a:lnTo>
                  <a:lnTo>
                    <a:pt x="54729" y="172494"/>
                  </a:lnTo>
                  <a:lnTo>
                    <a:pt x="67624" y="175023"/>
                  </a:lnTo>
                  <a:lnTo>
                    <a:pt x="79892" y="175486"/>
                  </a:lnTo>
                  <a:lnTo>
                    <a:pt x="91741" y="174572"/>
                  </a:lnTo>
                  <a:lnTo>
                    <a:pt x="103311" y="172738"/>
                  </a:lnTo>
                  <a:lnTo>
                    <a:pt x="113471" y="167845"/>
                  </a:lnTo>
                  <a:lnTo>
                    <a:pt x="122692" y="160913"/>
                  </a:lnTo>
                  <a:lnTo>
                    <a:pt x="131286" y="152621"/>
                  </a:lnTo>
                  <a:lnTo>
                    <a:pt x="137015" y="140975"/>
                  </a:lnTo>
                  <a:lnTo>
                    <a:pt x="140835" y="127094"/>
                  </a:lnTo>
                  <a:lnTo>
                    <a:pt x="143381" y="111722"/>
                  </a:lnTo>
                  <a:lnTo>
                    <a:pt x="142632" y="96580"/>
                  </a:lnTo>
                  <a:lnTo>
                    <a:pt x="139685" y="81592"/>
                  </a:lnTo>
                  <a:lnTo>
                    <a:pt x="135274" y="66706"/>
                  </a:lnTo>
                  <a:lnTo>
                    <a:pt x="129886" y="54334"/>
                  </a:lnTo>
                  <a:lnTo>
                    <a:pt x="123847" y="43640"/>
                  </a:lnTo>
                  <a:lnTo>
                    <a:pt x="117374" y="34063"/>
                  </a:lnTo>
                  <a:lnTo>
                    <a:pt x="109388" y="25232"/>
                  </a:lnTo>
                  <a:lnTo>
                    <a:pt x="100394" y="16897"/>
                  </a:lnTo>
                  <a:lnTo>
                    <a:pt x="90727" y="8893"/>
                  </a:lnTo>
                  <a:lnTo>
                    <a:pt x="79388" y="3558"/>
                  </a:lnTo>
                  <a:lnTo>
                    <a:pt x="66935" y="0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874971" y="151959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205772" y="1354421"/>
              <a:ext cx="43593" cy="935984"/>
            </a:xfrm>
            <a:custGeom>
              <a:avLst/>
              <a:gdLst/>
              <a:ahLst/>
              <a:cxnLst/>
              <a:rect l="0" t="0" r="0" b="0"/>
              <a:pathLst>
                <a:path w="43593" h="935984">
                  <a:moveTo>
                    <a:pt x="10558" y="0"/>
                  </a:moveTo>
                  <a:lnTo>
                    <a:pt x="4712" y="23383"/>
                  </a:lnTo>
                  <a:lnTo>
                    <a:pt x="2990" y="35165"/>
                  </a:lnTo>
                  <a:lnTo>
                    <a:pt x="1842" y="47914"/>
                  </a:lnTo>
                  <a:lnTo>
                    <a:pt x="566" y="75130"/>
                  </a:lnTo>
                  <a:lnTo>
                    <a:pt x="0" y="103539"/>
                  </a:lnTo>
                  <a:lnTo>
                    <a:pt x="1072" y="117966"/>
                  </a:lnTo>
                  <a:lnTo>
                    <a:pt x="3011" y="132479"/>
                  </a:lnTo>
                  <a:lnTo>
                    <a:pt x="5526" y="147048"/>
                  </a:lnTo>
                  <a:lnTo>
                    <a:pt x="7203" y="164101"/>
                  </a:lnTo>
                  <a:lnTo>
                    <a:pt x="8321" y="182811"/>
                  </a:lnTo>
                  <a:lnTo>
                    <a:pt x="9564" y="221953"/>
                  </a:lnTo>
                  <a:lnTo>
                    <a:pt x="10361" y="300190"/>
                  </a:lnTo>
                  <a:lnTo>
                    <a:pt x="10557" y="577782"/>
                  </a:lnTo>
                  <a:lnTo>
                    <a:pt x="11781" y="598079"/>
                  </a:lnTo>
                  <a:lnTo>
                    <a:pt x="13820" y="618950"/>
                  </a:lnTo>
                  <a:lnTo>
                    <a:pt x="16403" y="640206"/>
                  </a:lnTo>
                  <a:lnTo>
                    <a:pt x="18125" y="660494"/>
                  </a:lnTo>
                  <a:lnTo>
                    <a:pt x="19273" y="680137"/>
                  </a:lnTo>
                  <a:lnTo>
                    <a:pt x="20549" y="718276"/>
                  </a:lnTo>
                  <a:lnTo>
                    <a:pt x="21116" y="755618"/>
                  </a:lnTo>
                  <a:lnTo>
                    <a:pt x="22490" y="772917"/>
                  </a:lnTo>
                  <a:lnTo>
                    <a:pt x="24630" y="789344"/>
                  </a:lnTo>
                  <a:lnTo>
                    <a:pt x="27280" y="805189"/>
                  </a:lnTo>
                  <a:lnTo>
                    <a:pt x="29047" y="823093"/>
                  </a:lnTo>
                  <a:lnTo>
                    <a:pt x="30225" y="842371"/>
                  </a:lnTo>
                  <a:lnTo>
                    <a:pt x="31010" y="862563"/>
                  </a:lnTo>
                  <a:lnTo>
                    <a:pt x="32757" y="879695"/>
                  </a:lnTo>
                  <a:lnTo>
                    <a:pt x="35145" y="894788"/>
                  </a:lnTo>
                  <a:lnTo>
                    <a:pt x="43592" y="9359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458584" y="1618699"/>
              <a:ext cx="33036" cy="121128"/>
            </a:xfrm>
            <a:custGeom>
              <a:avLst/>
              <a:gdLst/>
              <a:ahLst/>
              <a:cxnLst/>
              <a:rect l="0" t="0" r="0" b="0"/>
              <a:pathLst>
                <a:path w="33036" h="121128">
                  <a:moveTo>
                    <a:pt x="0" y="0"/>
                  </a:moveTo>
                  <a:lnTo>
                    <a:pt x="15326" y="61306"/>
                  </a:lnTo>
                  <a:lnTo>
                    <a:pt x="18782" y="73906"/>
                  </a:lnTo>
                  <a:lnTo>
                    <a:pt x="33035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722862" y="1343410"/>
              <a:ext cx="55058" cy="924972"/>
            </a:xfrm>
            <a:custGeom>
              <a:avLst/>
              <a:gdLst/>
              <a:ahLst/>
              <a:cxnLst/>
              <a:rect l="0" t="0" r="0" b="0"/>
              <a:pathLst>
                <a:path w="55058" h="924972">
                  <a:moveTo>
                    <a:pt x="11011" y="0"/>
                  </a:moveTo>
                  <a:lnTo>
                    <a:pt x="5165" y="23382"/>
                  </a:lnTo>
                  <a:lnTo>
                    <a:pt x="3443" y="36388"/>
                  </a:lnTo>
                  <a:lnTo>
                    <a:pt x="2295" y="51176"/>
                  </a:lnTo>
                  <a:lnTo>
                    <a:pt x="1530" y="67152"/>
                  </a:lnTo>
                  <a:lnTo>
                    <a:pt x="680" y="97954"/>
                  </a:lnTo>
                  <a:lnTo>
                    <a:pt x="39" y="226619"/>
                  </a:lnTo>
                  <a:lnTo>
                    <a:pt x="0" y="418605"/>
                  </a:lnTo>
                  <a:lnTo>
                    <a:pt x="1223" y="440573"/>
                  </a:lnTo>
                  <a:lnTo>
                    <a:pt x="3262" y="462559"/>
                  </a:lnTo>
                  <a:lnTo>
                    <a:pt x="5846" y="484558"/>
                  </a:lnTo>
                  <a:lnTo>
                    <a:pt x="7567" y="506565"/>
                  </a:lnTo>
                  <a:lnTo>
                    <a:pt x="8716" y="528577"/>
                  </a:lnTo>
                  <a:lnTo>
                    <a:pt x="9991" y="571387"/>
                  </a:lnTo>
                  <a:lnTo>
                    <a:pt x="10558" y="610806"/>
                  </a:lnTo>
                  <a:lnTo>
                    <a:pt x="11932" y="629882"/>
                  </a:lnTo>
                  <a:lnTo>
                    <a:pt x="14072" y="648717"/>
                  </a:lnTo>
                  <a:lnTo>
                    <a:pt x="16722" y="667391"/>
                  </a:lnTo>
                  <a:lnTo>
                    <a:pt x="22929" y="704454"/>
                  </a:lnTo>
                  <a:lnTo>
                    <a:pt x="26298" y="722902"/>
                  </a:lnTo>
                  <a:lnTo>
                    <a:pt x="28543" y="740094"/>
                  </a:lnTo>
                  <a:lnTo>
                    <a:pt x="30040" y="756450"/>
                  </a:lnTo>
                  <a:lnTo>
                    <a:pt x="31038" y="772248"/>
                  </a:lnTo>
                  <a:lnTo>
                    <a:pt x="32927" y="786451"/>
                  </a:lnTo>
                  <a:lnTo>
                    <a:pt x="35410" y="799590"/>
                  </a:lnTo>
                  <a:lnTo>
                    <a:pt x="41431" y="826423"/>
                  </a:lnTo>
                  <a:lnTo>
                    <a:pt x="44750" y="842143"/>
                  </a:lnTo>
                  <a:lnTo>
                    <a:pt x="55057" y="9249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965116" y="1559338"/>
              <a:ext cx="209220" cy="147454"/>
            </a:xfrm>
            <a:custGeom>
              <a:avLst/>
              <a:gdLst/>
              <a:ahLst/>
              <a:cxnLst/>
              <a:rect l="0" t="0" r="0" b="0"/>
              <a:pathLst>
                <a:path w="209220" h="147454">
                  <a:moveTo>
                    <a:pt x="0" y="26326"/>
                  </a:moveTo>
                  <a:lnTo>
                    <a:pt x="11691" y="14635"/>
                  </a:lnTo>
                  <a:lnTo>
                    <a:pt x="20029" y="9968"/>
                  </a:lnTo>
                  <a:lnTo>
                    <a:pt x="30482" y="5632"/>
                  </a:lnTo>
                  <a:lnTo>
                    <a:pt x="42344" y="1519"/>
                  </a:lnTo>
                  <a:lnTo>
                    <a:pt x="53923" y="0"/>
                  </a:lnTo>
                  <a:lnTo>
                    <a:pt x="65313" y="211"/>
                  </a:lnTo>
                  <a:lnTo>
                    <a:pt x="76576" y="1575"/>
                  </a:lnTo>
                  <a:lnTo>
                    <a:pt x="86533" y="4931"/>
                  </a:lnTo>
                  <a:lnTo>
                    <a:pt x="95617" y="9616"/>
                  </a:lnTo>
                  <a:lnTo>
                    <a:pt x="104120" y="15186"/>
                  </a:lnTo>
                  <a:lnTo>
                    <a:pt x="111013" y="22570"/>
                  </a:lnTo>
                  <a:lnTo>
                    <a:pt x="116831" y="31163"/>
                  </a:lnTo>
                  <a:lnTo>
                    <a:pt x="121934" y="40562"/>
                  </a:lnTo>
                  <a:lnTo>
                    <a:pt x="124112" y="51723"/>
                  </a:lnTo>
                  <a:lnTo>
                    <a:pt x="124340" y="64057"/>
                  </a:lnTo>
                  <a:lnTo>
                    <a:pt x="123269" y="77174"/>
                  </a:lnTo>
                  <a:lnTo>
                    <a:pt x="118885" y="88365"/>
                  </a:lnTo>
                  <a:lnTo>
                    <a:pt x="112291" y="98273"/>
                  </a:lnTo>
                  <a:lnTo>
                    <a:pt x="104225" y="107325"/>
                  </a:lnTo>
                  <a:lnTo>
                    <a:pt x="95177" y="114584"/>
                  </a:lnTo>
                  <a:lnTo>
                    <a:pt x="85474" y="120647"/>
                  </a:lnTo>
                  <a:lnTo>
                    <a:pt x="75335" y="125912"/>
                  </a:lnTo>
                  <a:lnTo>
                    <a:pt x="62459" y="129422"/>
                  </a:lnTo>
                  <a:lnTo>
                    <a:pt x="47756" y="131762"/>
                  </a:lnTo>
                  <a:lnTo>
                    <a:pt x="31837" y="133322"/>
                  </a:lnTo>
                  <a:lnTo>
                    <a:pt x="20001" y="130691"/>
                  </a:lnTo>
                  <a:lnTo>
                    <a:pt x="10887" y="125267"/>
                  </a:lnTo>
                  <a:lnTo>
                    <a:pt x="3587" y="117981"/>
                  </a:lnTo>
                  <a:lnTo>
                    <a:pt x="2392" y="111899"/>
                  </a:lnTo>
                  <a:lnTo>
                    <a:pt x="5265" y="106621"/>
                  </a:lnTo>
                  <a:lnTo>
                    <a:pt x="10851" y="101879"/>
                  </a:lnTo>
                  <a:lnTo>
                    <a:pt x="18245" y="99942"/>
                  </a:lnTo>
                  <a:lnTo>
                    <a:pt x="26846" y="99873"/>
                  </a:lnTo>
                  <a:lnTo>
                    <a:pt x="36250" y="101051"/>
                  </a:lnTo>
                  <a:lnTo>
                    <a:pt x="47413" y="103060"/>
                  </a:lnTo>
                  <a:lnTo>
                    <a:pt x="59749" y="105623"/>
                  </a:lnTo>
                  <a:lnTo>
                    <a:pt x="87730" y="111733"/>
                  </a:lnTo>
                  <a:lnTo>
                    <a:pt x="136653" y="122052"/>
                  </a:lnTo>
                  <a:lnTo>
                    <a:pt x="152278" y="125625"/>
                  </a:lnTo>
                  <a:lnTo>
                    <a:pt x="209219" y="1474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987139" y="1805895"/>
              <a:ext cx="33035" cy="11013"/>
            </a:xfrm>
            <a:custGeom>
              <a:avLst/>
              <a:gdLst/>
              <a:ahLst/>
              <a:cxnLst/>
              <a:rect l="0" t="0" r="0" b="0"/>
              <a:pathLst>
                <a:path w="33035" h="11013">
                  <a:moveTo>
                    <a:pt x="0" y="11012"/>
                  </a:moveTo>
                  <a:lnTo>
                    <a:pt x="330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053208" y="1728815"/>
              <a:ext cx="385406" cy="55058"/>
            </a:xfrm>
            <a:custGeom>
              <a:avLst/>
              <a:gdLst/>
              <a:ahLst/>
              <a:cxnLst/>
              <a:rect l="0" t="0" r="0" b="0"/>
              <a:pathLst>
                <a:path w="385406" h="55058">
                  <a:moveTo>
                    <a:pt x="0" y="55057"/>
                  </a:moveTo>
                  <a:lnTo>
                    <a:pt x="11691" y="43366"/>
                  </a:lnTo>
                  <a:lnTo>
                    <a:pt x="20029" y="38699"/>
                  </a:lnTo>
                  <a:lnTo>
                    <a:pt x="30482" y="34364"/>
                  </a:lnTo>
                  <a:lnTo>
                    <a:pt x="42345" y="30250"/>
                  </a:lnTo>
                  <a:lnTo>
                    <a:pt x="56371" y="27508"/>
                  </a:lnTo>
                  <a:lnTo>
                    <a:pt x="71839" y="25679"/>
                  </a:lnTo>
                  <a:lnTo>
                    <a:pt x="88268" y="24460"/>
                  </a:lnTo>
                  <a:lnTo>
                    <a:pt x="105339" y="23648"/>
                  </a:lnTo>
                  <a:lnTo>
                    <a:pt x="140620" y="22745"/>
                  </a:lnTo>
                  <a:lnTo>
                    <a:pt x="194876" y="22237"/>
                  </a:lnTo>
                  <a:lnTo>
                    <a:pt x="211892" y="20942"/>
                  </a:lnTo>
                  <a:lnTo>
                    <a:pt x="228131" y="18855"/>
                  </a:lnTo>
                  <a:lnTo>
                    <a:pt x="243850" y="16241"/>
                  </a:lnTo>
                  <a:lnTo>
                    <a:pt x="258000" y="13274"/>
                  </a:lnTo>
                  <a:lnTo>
                    <a:pt x="271104" y="10073"/>
                  </a:lnTo>
                  <a:lnTo>
                    <a:pt x="283511" y="6715"/>
                  </a:lnTo>
                  <a:lnTo>
                    <a:pt x="296676" y="4477"/>
                  </a:lnTo>
                  <a:lnTo>
                    <a:pt x="310347" y="2984"/>
                  </a:lnTo>
                  <a:lnTo>
                    <a:pt x="3854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291358" y="370981"/>
            <a:ext cx="1321389" cy="237721"/>
            <a:chOff x="2291358" y="370981"/>
            <a:chExt cx="1321389" cy="237721"/>
          </a:xfrm>
        </p:grpSpPr>
        <p:sp>
          <p:nvSpPr>
            <p:cNvPr id="69" name="Freeform 68"/>
            <p:cNvSpPr/>
            <p:nvPr/>
          </p:nvSpPr>
          <p:spPr>
            <a:xfrm>
              <a:off x="2291358" y="517543"/>
              <a:ext cx="187198" cy="11012"/>
            </a:xfrm>
            <a:custGeom>
              <a:avLst/>
              <a:gdLst/>
              <a:ahLst/>
              <a:cxnLst/>
              <a:rect l="0" t="0" r="0" b="0"/>
              <a:pathLst>
                <a:path w="187198" h="11012">
                  <a:moveTo>
                    <a:pt x="0" y="0"/>
                  </a:moveTo>
                  <a:lnTo>
                    <a:pt x="23383" y="0"/>
                  </a:lnTo>
                  <a:lnTo>
                    <a:pt x="33941" y="1223"/>
                  </a:lnTo>
                  <a:lnTo>
                    <a:pt x="44651" y="3263"/>
                  </a:lnTo>
                  <a:lnTo>
                    <a:pt x="55461" y="5845"/>
                  </a:lnTo>
                  <a:lnTo>
                    <a:pt x="67562" y="7567"/>
                  </a:lnTo>
                  <a:lnTo>
                    <a:pt x="80523" y="8715"/>
                  </a:lnTo>
                  <a:lnTo>
                    <a:pt x="94058" y="9481"/>
                  </a:lnTo>
                  <a:lnTo>
                    <a:pt x="125410" y="10331"/>
                  </a:lnTo>
                  <a:lnTo>
                    <a:pt x="187197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555636" y="395300"/>
              <a:ext cx="264278" cy="199325"/>
            </a:xfrm>
            <a:custGeom>
              <a:avLst/>
              <a:gdLst/>
              <a:ahLst/>
              <a:cxnLst/>
              <a:rect l="0" t="0" r="0" b="0"/>
              <a:pathLst>
                <a:path w="264278" h="199325">
                  <a:moveTo>
                    <a:pt x="0" y="45162"/>
                  </a:moveTo>
                  <a:lnTo>
                    <a:pt x="5846" y="27625"/>
                  </a:lnTo>
                  <a:lnTo>
                    <a:pt x="10015" y="20012"/>
                  </a:lnTo>
                  <a:lnTo>
                    <a:pt x="15241" y="12490"/>
                  </a:lnTo>
                  <a:lnTo>
                    <a:pt x="21172" y="5028"/>
                  </a:lnTo>
                  <a:lnTo>
                    <a:pt x="30020" y="1277"/>
                  </a:lnTo>
                  <a:lnTo>
                    <a:pt x="40813" y="0"/>
                  </a:lnTo>
                  <a:lnTo>
                    <a:pt x="52902" y="372"/>
                  </a:lnTo>
                  <a:lnTo>
                    <a:pt x="63409" y="3067"/>
                  </a:lnTo>
                  <a:lnTo>
                    <a:pt x="72860" y="7310"/>
                  </a:lnTo>
                  <a:lnTo>
                    <a:pt x="81608" y="12587"/>
                  </a:lnTo>
                  <a:lnTo>
                    <a:pt x="88664" y="19774"/>
                  </a:lnTo>
                  <a:lnTo>
                    <a:pt x="94591" y="28237"/>
                  </a:lnTo>
                  <a:lnTo>
                    <a:pt x="99766" y="37549"/>
                  </a:lnTo>
                  <a:lnTo>
                    <a:pt x="104439" y="48651"/>
                  </a:lnTo>
                  <a:lnTo>
                    <a:pt x="108778" y="60947"/>
                  </a:lnTo>
                  <a:lnTo>
                    <a:pt x="124534" y="109999"/>
                  </a:lnTo>
                  <a:lnTo>
                    <a:pt x="129516" y="120198"/>
                  </a:lnTo>
                  <a:lnTo>
                    <a:pt x="135284" y="129444"/>
                  </a:lnTo>
                  <a:lnTo>
                    <a:pt x="141577" y="138055"/>
                  </a:lnTo>
                  <a:lnTo>
                    <a:pt x="148219" y="146243"/>
                  </a:lnTo>
                  <a:lnTo>
                    <a:pt x="155094" y="154149"/>
                  </a:lnTo>
                  <a:lnTo>
                    <a:pt x="162124" y="161866"/>
                  </a:lnTo>
                  <a:lnTo>
                    <a:pt x="170482" y="168234"/>
                  </a:lnTo>
                  <a:lnTo>
                    <a:pt x="179724" y="173703"/>
                  </a:lnTo>
                  <a:lnTo>
                    <a:pt x="189556" y="178573"/>
                  </a:lnTo>
                  <a:lnTo>
                    <a:pt x="199781" y="183043"/>
                  </a:lnTo>
                  <a:lnTo>
                    <a:pt x="210268" y="187246"/>
                  </a:lnTo>
                  <a:lnTo>
                    <a:pt x="264277" y="199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577659" y="396416"/>
              <a:ext cx="165174" cy="198209"/>
            </a:xfrm>
            <a:custGeom>
              <a:avLst/>
              <a:gdLst/>
              <a:ahLst/>
              <a:cxnLst/>
              <a:rect l="0" t="0" r="0" b="0"/>
              <a:pathLst>
                <a:path w="165174" h="198209">
                  <a:moveTo>
                    <a:pt x="165173" y="0"/>
                  </a:moveTo>
                  <a:lnTo>
                    <a:pt x="147637" y="11691"/>
                  </a:lnTo>
                  <a:lnTo>
                    <a:pt x="140024" y="17582"/>
                  </a:lnTo>
                  <a:lnTo>
                    <a:pt x="132501" y="23956"/>
                  </a:lnTo>
                  <a:lnTo>
                    <a:pt x="125039" y="30653"/>
                  </a:lnTo>
                  <a:lnTo>
                    <a:pt x="117618" y="38788"/>
                  </a:lnTo>
                  <a:lnTo>
                    <a:pt x="110223" y="47881"/>
                  </a:lnTo>
                  <a:lnTo>
                    <a:pt x="102846" y="57615"/>
                  </a:lnTo>
                  <a:lnTo>
                    <a:pt x="88124" y="78217"/>
                  </a:lnTo>
                  <a:lnTo>
                    <a:pt x="58735" y="121351"/>
                  </a:lnTo>
                  <a:lnTo>
                    <a:pt x="51392" y="131065"/>
                  </a:lnTo>
                  <a:lnTo>
                    <a:pt x="44049" y="139987"/>
                  </a:lnTo>
                  <a:lnTo>
                    <a:pt x="36707" y="148382"/>
                  </a:lnTo>
                  <a:lnTo>
                    <a:pt x="29366" y="156426"/>
                  </a:lnTo>
                  <a:lnTo>
                    <a:pt x="22024" y="164236"/>
                  </a:ln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018121" y="462485"/>
              <a:ext cx="165175" cy="6345"/>
            </a:xfrm>
            <a:custGeom>
              <a:avLst/>
              <a:gdLst/>
              <a:ahLst/>
              <a:cxnLst/>
              <a:rect l="0" t="0" r="0" b="0"/>
              <a:pathLst>
                <a:path w="165175" h="6345">
                  <a:moveTo>
                    <a:pt x="0" y="0"/>
                  </a:moveTo>
                  <a:lnTo>
                    <a:pt x="17538" y="5846"/>
                  </a:lnTo>
                  <a:lnTo>
                    <a:pt x="26374" y="6344"/>
                  </a:lnTo>
                  <a:lnTo>
                    <a:pt x="35935" y="5453"/>
                  </a:lnTo>
                  <a:lnTo>
                    <a:pt x="45980" y="3635"/>
                  </a:lnTo>
                  <a:lnTo>
                    <a:pt x="57571" y="2424"/>
                  </a:lnTo>
                  <a:lnTo>
                    <a:pt x="70192" y="1616"/>
                  </a:lnTo>
                  <a:lnTo>
                    <a:pt x="83500" y="1077"/>
                  </a:lnTo>
                  <a:lnTo>
                    <a:pt x="111337" y="479"/>
                  </a:lnTo>
                  <a:lnTo>
                    <a:pt x="16517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337894" y="370981"/>
              <a:ext cx="274853" cy="237721"/>
            </a:xfrm>
            <a:custGeom>
              <a:avLst/>
              <a:gdLst/>
              <a:ahLst/>
              <a:cxnLst/>
              <a:rect l="0" t="0" r="0" b="0"/>
              <a:pathLst>
                <a:path w="274853" h="237721">
                  <a:moveTo>
                    <a:pt x="21586" y="36446"/>
                  </a:moveTo>
                  <a:lnTo>
                    <a:pt x="33278" y="18909"/>
                  </a:lnTo>
                  <a:lnTo>
                    <a:pt x="41615" y="12520"/>
                  </a:lnTo>
                  <a:lnTo>
                    <a:pt x="52068" y="7037"/>
                  </a:lnTo>
                  <a:lnTo>
                    <a:pt x="63930" y="2158"/>
                  </a:lnTo>
                  <a:lnTo>
                    <a:pt x="75509" y="129"/>
                  </a:lnTo>
                  <a:lnTo>
                    <a:pt x="86899" y="0"/>
                  </a:lnTo>
                  <a:lnTo>
                    <a:pt x="98163" y="1137"/>
                  </a:lnTo>
                  <a:lnTo>
                    <a:pt x="108119" y="4342"/>
                  </a:lnTo>
                  <a:lnTo>
                    <a:pt x="117204" y="8926"/>
                  </a:lnTo>
                  <a:lnTo>
                    <a:pt x="125706" y="14429"/>
                  </a:lnTo>
                  <a:lnTo>
                    <a:pt x="133822" y="20545"/>
                  </a:lnTo>
                  <a:lnTo>
                    <a:pt x="141680" y="27069"/>
                  </a:lnTo>
                  <a:lnTo>
                    <a:pt x="149365" y="33865"/>
                  </a:lnTo>
                  <a:lnTo>
                    <a:pt x="154489" y="44513"/>
                  </a:lnTo>
                  <a:lnTo>
                    <a:pt x="157905" y="57730"/>
                  </a:lnTo>
                  <a:lnTo>
                    <a:pt x="160182" y="72659"/>
                  </a:lnTo>
                  <a:lnTo>
                    <a:pt x="160476" y="87505"/>
                  </a:lnTo>
                  <a:lnTo>
                    <a:pt x="159449" y="102297"/>
                  </a:lnTo>
                  <a:lnTo>
                    <a:pt x="157541" y="117052"/>
                  </a:lnTo>
                  <a:lnTo>
                    <a:pt x="153822" y="129335"/>
                  </a:lnTo>
                  <a:lnTo>
                    <a:pt x="148896" y="139972"/>
                  </a:lnTo>
                  <a:lnTo>
                    <a:pt x="143164" y="149509"/>
                  </a:lnTo>
                  <a:lnTo>
                    <a:pt x="135673" y="160762"/>
                  </a:lnTo>
                  <a:lnTo>
                    <a:pt x="117561" y="186316"/>
                  </a:lnTo>
                  <a:lnTo>
                    <a:pt x="107592" y="197534"/>
                  </a:lnTo>
                  <a:lnTo>
                    <a:pt x="97276" y="207461"/>
                  </a:lnTo>
                  <a:lnTo>
                    <a:pt x="86728" y="216525"/>
                  </a:lnTo>
                  <a:lnTo>
                    <a:pt x="76025" y="223792"/>
                  </a:lnTo>
                  <a:lnTo>
                    <a:pt x="65220" y="229860"/>
                  </a:lnTo>
                  <a:lnTo>
                    <a:pt x="54346" y="235128"/>
                  </a:lnTo>
                  <a:lnTo>
                    <a:pt x="43426" y="237417"/>
                  </a:lnTo>
                  <a:lnTo>
                    <a:pt x="32475" y="237720"/>
                  </a:lnTo>
                  <a:lnTo>
                    <a:pt x="21505" y="236698"/>
                  </a:lnTo>
                  <a:lnTo>
                    <a:pt x="12967" y="232346"/>
                  </a:lnTo>
                  <a:lnTo>
                    <a:pt x="6052" y="225775"/>
                  </a:lnTo>
                  <a:lnTo>
                    <a:pt x="218" y="217723"/>
                  </a:lnTo>
                  <a:lnTo>
                    <a:pt x="0" y="208685"/>
                  </a:lnTo>
                  <a:lnTo>
                    <a:pt x="3525" y="198989"/>
                  </a:lnTo>
                  <a:lnTo>
                    <a:pt x="9545" y="188854"/>
                  </a:lnTo>
                  <a:lnTo>
                    <a:pt x="18453" y="182098"/>
                  </a:lnTo>
                  <a:lnTo>
                    <a:pt x="29285" y="177593"/>
                  </a:lnTo>
                  <a:lnTo>
                    <a:pt x="41401" y="174591"/>
                  </a:lnTo>
                  <a:lnTo>
                    <a:pt x="54372" y="172589"/>
                  </a:lnTo>
                  <a:lnTo>
                    <a:pt x="67914" y="171254"/>
                  </a:lnTo>
                  <a:lnTo>
                    <a:pt x="81835" y="170364"/>
                  </a:lnTo>
                  <a:lnTo>
                    <a:pt x="96010" y="170995"/>
                  </a:lnTo>
                  <a:lnTo>
                    <a:pt x="110354" y="172639"/>
                  </a:lnTo>
                  <a:lnTo>
                    <a:pt x="124811" y="174958"/>
                  </a:lnTo>
                  <a:lnTo>
                    <a:pt x="139343" y="177728"/>
                  </a:lnTo>
                  <a:lnTo>
                    <a:pt x="168540" y="184068"/>
                  </a:lnTo>
                  <a:lnTo>
                    <a:pt x="212493" y="194516"/>
                  </a:lnTo>
                  <a:lnTo>
                    <a:pt x="225938" y="199331"/>
                  </a:lnTo>
                  <a:lnTo>
                    <a:pt x="238572" y="204988"/>
                  </a:lnTo>
                  <a:lnTo>
                    <a:pt x="274852" y="2236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646552" y="-54910"/>
            <a:ext cx="3014345" cy="990893"/>
            <a:chOff x="2646552" y="-54910"/>
            <a:chExt cx="3014345" cy="990893"/>
          </a:xfrm>
        </p:grpSpPr>
        <p:sp>
          <p:nvSpPr>
            <p:cNvPr id="75" name="Freeform 74"/>
            <p:cNvSpPr/>
            <p:nvPr/>
          </p:nvSpPr>
          <p:spPr>
            <a:xfrm>
              <a:off x="2646552" y="-54910"/>
              <a:ext cx="2304439" cy="990893"/>
            </a:xfrm>
            <a:custGeom>
              <a:avLst/>
              <a:gdLst/>
              <a:ahLst/>
              <a:cxnLst/>
              <a:rect l="0" t="0" r="0" b="0"/>
              <a:pathLst>
                <a:path w="2304439" h="990893">
                  <a:moveTo>
                    <a:pt x="2298593" y="990892"/>
                  </a:moveTo>
                  <a:lnTo>
                    <a:pt x="2304438" y="973355"/>
                  </a:lnTo>
                  <a:lnTo>
                    <a:pt x="2304046" y="951695"/>
                  </a:lnTo>
                  <a:lnTo>
                    <a:pt x="2301016" y="925754"/>
                  </a:lnTo>
                  <a:lnTo>
                    <a:pt x="2299670" y="897912"/>
                  </a:lnTo>
                  <a:lnTo>
                    <a:pt x="2295809" y="872487"/>
                  </a:lnTo>
                  <a:lnTo>
                    <a:pt x="2283361" y="820411"/>
                  </a:lnTo>
                  <a:lnTo>
                    <a:pt x="2273062" y="791956"/>
                  </a:lnTo>
                  <a:lnTo>
                    <a:pt x="2260329" y="761773"/>
                  </a:lnTo>
                  <a:lnTo>
                    <a:pt x="2246513" y="727966"/>
                  </a:lnTo>
                  <a:lnTo>
                    <a:pt x="2239403" y="711610"/>
                  </a:lnTo>
                  <a:lnTo>
                    <a:pt x="2224977" y="680386"/>
                  </a:lnTo>
                  <a:lnTo>
                    <a:pt x="2213672" y="653458"/>
                  </a:lnTo>
                  <a:lnTo>
                    <a:pt x="2202122" y="628031"/>
                  </a:lnTo>
                  <a:lnTo>
                    <a:pt x="2184753" y="600417"/>
                  </a:lnTo>
                  <a:lnTo>
                    <a:pt x="2160185" y="563202"/>
                  </a:lnTo>
                  <a:lnTo>
                    <a:pt x="2137407" y="534774"/>
                  </a:lnTo>
                  <a:lnTo>
                    <a:pt x="2107788" y="495678"/>
                  </a:lnTo>
                  <a:lnTo>
                    <a:pt x="2085721" y="469633"/>
                  </a:lnTo>
                  <a:lnTo>
                    <a:pt x="2063685" y="440437"/>
                  </a:lnTo>
                  <a:lnTo>
                    <a:pt x="2040435" y="414521"/>
                  </a:lnTo>
                  <a:lnTo>
                    <a:pt x="2003577" y="376763"/>
                  </a:lnTo>
                  <a:lnTo>
                    <a:pt x="1940547" y="313524"/>
                  </a:lnTo>
                  <a:lnTo>
                    <a:pt x="1901055" y="282813"/>
                  </a:lnTo>
                  <a:lnTo>
                    <a:pt x="1868809" y="259333"/>
                  </a:lnTo>
                  <a:lnTo>
                    <a:pt x="1836009" y="230897"/>
                  </a:lnTo>
                  <a:lnTo>
                    <a:pt x="1803043" y="206430"/>
                  </a:lnTo>
                  <a:lnTo>
                    <a:pt x="1770029" y="184906"/>
                  </a:lnTo>
                  <a:lnTo>
                    <a:pt x="1714979" y="156194"/>
                  </a:lnTo>
                  <a:lnTo>
                    <a:pt x="1663366" y="129249"/>
                  </a:lnTo>
                  <a:lnTo>
                    <a:pt x="1586588" y="95462"/>
                  </a:lnTo>
                  <a:lnTo>
                    <a:pt x="1522431" y="73769"/>
                  </a:lnTo>
                  <a:lnTo>
                    <a:pt x="1459197" y="54976"/>
                  </a:lnTo>
                  <a:lnTo>
                    <a:pt x="1373401" y="32893"/>
                  </a:lnTo>
                  <a:lnTo>
                    <a:pt x="1329510" y="25140"/>
                  </a:lnTo>
                  <a:lnTo>
                    <a:pt x="1270834" y="16675"/>
                  </a:lnTo>
                  <a:lnTo>
                    <a:pt x="1212116" y="10789"/>
                  </a:lnTo>
                  <a:lnTo>
                    <a:pt x="1153390" y="2375"/>
                  </a:lnTo>
                  <a:lnTo>
                    <a:pt x="1099556" y="600"/>
                  </a:lnTo>
                  <a:lnTo>
                    <a:pt x="1022173" y="0"/>
                  </a:lnTo>
                  <a:lnTo>
                    <a:pt x="957359" y="5742"/>
                  </a:lnTo>
                  <a:lnTo>
                    <a:pt x="901449" y="9347"/>
                  </a:lnTo>
                  <a:lnTo>
                    <a:pt x="838712" y="11788"/>
                  </a:lnTo>
                  <a:lnTo>
                    <a:pt x="779192" y="19521"/>
                  </a:lnTo>
                  <a:lnTo>
                    <a:pt x="738272" y="24441"/>
                  </a:lnTo>
                  <a:lnTo>
                    <a:pt x="667869" y="40566"/>
                  </a:lnTo>
                  <a:lnTo>
                    <a:pt x="606726" y="51340"/>
                  </a:lnTo>
                  <a:lnTo>
                    <a:pt x="547440" y="65941"/>
                  </a:lnTo>
                  <a:lnTo>
                    <a:pt x="483094" y="84276"/>
                  </a:lnTo>
                  <a:lnTo>
                    <a:pt x="420967" y="108472"/>
                  </a:lnTo>
                  <a:lnTo>
                    <a:pt x="354738" y="134573"/>
                  </a:lnTo>
                  <a:lnTo>
                    <a:pt x="324936" y="147820"/>
                  </a:lnTo>
                  <a:lnTo>
                    <a:pt x="271883" y="177683"/>
                  </a:lnTo>
                  <a:lnTo>
                    <a:pt x="234648" y="204004"/>
                  </a:lnTo>
                  <a:lnTo>
                    <a:pt x="197774" y="232856"/>
                  </a:lnTo>
                  <a:lnTo>
                    <a:pt x="164281" y="263428"/>
                  </a:lnTo>
                  <a:lnTo>
                    <a:pt x="137093" y="288527"/>
                  </a:lnTo>
                  <a:lnTo>
                    <a:pt x="98904" y="318931"/>
                  </a:lnTo>
                  <a:lnTo>
                    <a:pt x="82765" y="334979"/>
                  </a:lnTo>
                  <a:lnTo>
                    <a:pt x="59921" y="363426"/>
                  </a:lnTo>
                  <a:lnTo>
                    <a:pt x="45047" y="380040"/>
                  </a:lnTo>
                  <a:lnTo>
                    <a:pt x="37655" y="383002"/>
                  </a:lnTo>
                  <a:lnTo>
                    <a:pt x="30279" y="382530"/>
                  </a:lnTo>
                  <a:lnTo>
                    <a:pt x="22916" y="379768"/>
                  </a:lnTo>
                  <a:lnTo>
                    <a:pt x="16783" y="374257"/>
                  </a:lnTo>
                  <a:lnTo>
                    <a:pt x="6706" y="358344"/>
                  </a:lnTo>
                  <a:lnTo>
                    <a:pt x="1412" y="335775"/>
                  </a:lnTo>
                  <a:lnTo>
                    <a:pt x="0" y="322904"/>
                  </a:lnTo>
                  <a:lnTo>
                    <a:pt x="282" y="317995"/>
                  </a:lnTo>
                  <a:lnTo>
                    <a:pt x="1694" y="318392"/>
                  </a:lnTo>
                  <a:lnTo>
                    <a:pt x="9526" y="336488"/>
                  </a:lnTo>
                  <a:lnTo>
                    <a:pt x="12751" y="345403"/>
                  </a:lnTo>
                  <a:lnTo>
                    <a:pt x="22859" y="361834"/>
                  </a:lnTo>
                  <a:lnTo>
                    <a:pt x="28980" y="369642"/>
                  </a:lnTo>
                  <a:lnTo>
                    <a:pt x="36732" y="373623"/>
                  </a:lnTo>
                  <a:lnTo>
                    <a:pt x="45570" y="375054"/>
                  </a:lnTo>
                  <a:lnTo>
                    <a:pt x="55132" y="374784"/>
                  </a:lnTo>
                  <a:lnTo>
                    <a:pt x="75545" y="367959"/>
                  </a:lnTo>
                  <a:lnTo>
                    <a:pt x="140440" y="341625"/>
                  </a:lnTo>
                  <a:lnTo>
                    <a:pt x="151414" y="337816"/>
                  </a:lnTo>
                  <a:lnTo>
                    <a:pt x="155059" y="332830"/>
                  </a:lnTo>
                  <a:lnTo>
                    <a:pt x="153819" y="327059"/>
                  </a:lnTo>
                  <a:lnTo>
                    <a:pt x="149322" y="320764"/>
                  </a:lnTo>
                  <a:lnTo>
                    <a:pt x="141429" y="315345"/>
                  </a:lnTo>
                  <a:lnTo>
                    <a:pt x="119609" y="306060"/>
                  </a:lnTo>
                  <a:lnTo>
                    <a:pt x="54702" y="295073"/>
                  </a:lnTo>
                  <a:lnTo>
                    <a:pt x="42868" y="292099"/>
                  </a:lnTo>
                  <a:lnTo>
                    <a:pt x="38649" y="292564"/>
                  </a:lnTo>
                  <a:lnTo>
                    <a:pt x="39507" y="295321"/>
                  </a:lnTo>
                  <a:lnTo>
                    <a:pt x="43749" y="299606"/>
                  </a:lnTo>
                  <a:lnTo>
                    <a:pt x="51472" y="302462"/>
                  </a:lnTo>
                  <a:lnTo>
                    <a:pt x="118076" y="316465"/>
                  </a:lnTo>
                  <a:lnTo>
                    <a:pt x="140225" y="323279"/>
                  </a:lnTo>
                  <a:lnTo>
                    <a:pt x="143930" y="326809"/>
                  </a:lnTo>
                  <a:lnTo>
                    <a:pt x="142729" y="330386"/>
                  </a:lnTo>
                  <a:lnTo>
                    <a:pt x="138258" y="333994"/>
                  </a:lnTo>
                  <a:lnTo>
                    <a:pt x="116976" y="338003"/>
                  </a:lnTo>
                  <a:lnTo>
                    <a:pt x="52234" y="3412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385607" y="396416"/>
              <a:ext cx="275290" cy="11012"/>
            </a:xfrm>
            <a:custGeom>
              <a:avLst/>
              <a:gdLst/>
              <a:ahLst/>
              <a:cxnLst/>
              <a:rect l="0" t="0" r="0" b="0"/>
              <a:pathLst>
                <a:path w="275290" h="11012">
                  <a:moveTo>
                    <a:pt x="0" y="0"/>
                  </a:moveTo>
                  <a:lnTo>
                    <a:pt x="103538" y="0"/>
                  </a:lnTo>
                  <a:lnTo>
                    <a:pt x="116743" y="1223"/>
                  </a:lnTo>
                  <a:lnTo>
                    <a:pt x="129216" y="3262"/>
                  </a:lnTo>
                  <a:lnTo>
                    <a:pt x="141202" y="5845"/>
                  </a:lnTo>
                  <a:lnTo>
                    <a:pt x="155310" y="7567"/>
                  </a:lnTo>
                  <a:lnTo>
                    <a:pt x="170833" y="8715"/>
                  </a:lnTo>
                  <a:lnTo>
                    <a:pt x="187299" y="9481"/>
                  </a:lnTo>
                  <a:lnTo>
                    <a:pt x="218645" y="10331"/>
                  </a:lnTo>
                  <a:lnTo>
                    <a:pt x="275289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819509" y="231242"/>
            <a:ext cx="807762" cy="385406"/>
            <a:chOff x="5819509" y="231242"/>
            <a:chExt cx="807762" cy="385406"/>
          </a:xfrm>
        </p:grpSpPr>
        <p:sp>
          <p:nvSpPr>
            <p:cNvPr id="78" name="Freeform 77"/>
            <p:cNvSpPr/>
            <p:nvPr/>
          </p:nvSpPr>
          <p:spPr>
            <a:xfrm>
              <a:off x="5819509" y="242254"/>
              <a:ext cx="149712" cy="319336"/>
            </a:xfrm>
            <a:custGeom>
              <a:avLst/>
              <a:gdLst/>
              <a:ahLst/>
              <a:cxnLst/>
              <a:rect l="0" t="0" r="0" b="0"/>
              <a:pathLst>
                <a:path w="149712" h="319336">
                  <a:moveTo>
                    <a:pt x="149711" y="0"/>
                  </a:moveTo>
                  <a:lnTo>
                    <a:pt x="138019" y="11691"/>
                  </a:lnTo>
                  <a:lnTo>
                    <a:pt x="132129" y="18806"/>
                  </a:lnTo>
                  <a:lnTo>
                    <a:pt x="125754" y="27219"/>
                  </a:lnTo>
                  <a:lnTo>
                    <a:pt x="119058" y="36499"/>
                  </a:lnTo>
                  <a:lnTo>
                    <a:pt x="110923" y="46355"/>
                  </a:lnTo>
                  <a:lnTo>
                    <a:pt x="101829" y="56597"/>
                  </a:lnTo>
                  <a:lnTo>
                    <a:pt x="92096" y="67096"/>
                  </a:lnTo>
                  <a:lnTo>
                    <a:pt x="83160" y="77765"/>
                  </a:lnTo>
                  <a:lnTo>
                    <a:pt x="74757" y="88548"/>
                  </a:lnTo>
                  <a:lnTo>
                    <a:pt x="37840" y="138074"/>
                  </a:lnTo>
                  <a:lnTo>
                    <a:pt x="28637" y="153225"/>
                  </a:lnTo>
                  <a:lnTo>
                    <a:pt x="20055" y="169443"/>
                  </a:lnTo>
                  <a:lnTo>
                    <a:pt x="11886" y="186372"/>
                  </a:lnTo>
                  <a:lnTo>
                    <a:pt x="6441" y="202553"/>
                  </a:lnTo>
                  <a:lnTo>
                    <a:pt x="2810" y="218233"/>
                  </a:lnTo>
                  <a:lnTo>
                    <a:pt x="390" y="233581"/>
                  </a:lnTo>
                  <a:lnTo>
                    <a:pt x="0" y="248707"/>
                  </a:lnTo>
                  <a:lnTo>
                    <a:pt x="963" y="263685"/>
                  </a:lnTo>
                  <a:lnTo>
                    <a:pt x="17572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958208" y="396416"/>
              <a:ext cx="110117" cy="11012"/>
            </a:xfrm>
            <a:custGeom>
              <a:avLst/>
              <a:gdLst/>
              <a:ahLst/>
              <a:cxnLst/>
              <a:rect l="0" t="0" r="0" b="0"/>
              <a:pathLst>
                <a:path w="110117" h="11012">
                  <a:moveTo>
                    <a:pt x="0" y="0"/>
                  </a:moveTo>
                  <a:lnTo>
                    <a:pt x="23383" y="0"/>
                  </a:lnTo>
                  <a:lnTo>
                    <a:pt x="35165" y="1223"/>
                  </a:lnTo>
                  <a:lnTo>
                    <a:pt x="47913" y="3262"/>
                  </a:lnTo>
                  <a:lnTo>
                    <a:pt x="110116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123300" y="325023"/>
              <a:ext cx="198291" cy="222495"/>
            </a:xfrm>
            <a:custGeom>
              <a:avLst/>
              <a:gdLst/>
              <a:ahLst/>
              <a:cxnLst/>
              <a:rect l="0" t="0" r="0" b="0"/>
              <a:pathLst>
                <a:path w="198291" h="222495">
                  <a:moveTo>
                    <a:pt x="55139" y="16335"/>
                  </a:moveTo>
                  <a:lnTo>
                    <a:pt x="78522" y="10489"/>
                  </a:lnTo>
                  <a:lnTo>
                    <a:pt x="89080" y="7544"/>
                  </a:lnTo>
                  <a:lnTo>
                    <a:pt x="110600" y="1008"/>
                  </a:lnTo>
                  <a:lnTo>
                    <a:pt x="121477" y="0"/>
                  </a:lnTo>
                  <a:lnTo>
                    <a:pt x="132400" y="551"/>
                  </a:lnTo>
                  <a:lnTo>
                    <a:pt x="143351" y="2142"/>
                  </a:lnTo>
                  <a:lnTo>
                    <a:pt x="153100" y="6873"/>
                  </a:lnTo>
                  <a:lnTo>
                    <a:pt x="162046" y="13697"/>
                  </a:lnTo>
                  <a:lnTo>
                    <a:pt x="170457" y="21918"/>
                  </a:lnTo>
                  <a:lnTo>
                    <a:pt x="177288" y="31068"/>
                  </a:lnTo>
                  <a:lnTo>
                    <a:pt x="183065" y="40839"/>
                  </a:lnTo>
                  <a:lnTo>
                    <a:pt x="188140" y="51024"/>
                  </a:lnTo>
                  <a:lnTo>
                    <a:pt x="190300" y="62707"/>
                  </a:lnTo>
                  <a:lnTo>
                    <a:pt x="190516" y="75391"/>
                  </a:lnTo>
                  <a:lnTo>
                    <a:pt x="189437" y="88740"/>
                  </a:lnTo>
                  <a:lnTo>
                    <a:pt x="186271" y="102534"/>
                  </a:lnTo>
                  <a:lnTo>
                    <a:pt x="181713" y="116623"/>
                  </a:lnTo>
                  <a:lnTo>
                    <a:pt x="176227" y="130911"/>
                  </a:lnTo>
                  <a:lnTo>
                    <a:pt x="170123" y="144106"/>
                  </a:lnTo>
                  <a:lnTo>
                    <a:pt x="163606" y="156573"/>
                  </a:lnTo>
                  <a:lnTo>
                    <a:pt x="156815" y="168556"/>
                  </a:lnTo>
                  <a:lnTo>
                    <a:pt x="149840" y="178991"/>
                  </a:lnTo>
                  <a:lnTo>
                    <a:pt x="142743" y="188394"/>
                  </a:lnTo>
                  <a:lnTo>
                    <a:pt x="135565" y="197111"/>
                  </a:lnTo>
                  <a:lnTo>
                    <a:pt x="127109" y="204145"/>
                  </a:lnTo>
                  <a:lnTo>
                    <a:pt x="117801" y="210058"/>
                  </a:lnTo>
                  <a:lnTo>
                    <a:pt x="107926" y="215224"/>
                  </a:lnTo>
                  <a:lnTo>
                    <a:pt x="96448" y="218667"/>
                  </a:lnTo>
                  <a:lnTo>
                    <a:pt x="83902" y="220963"/>
                  </a:lnTo>
                  <a:lnTo>
                    <a:pt x="70644" y="222494"/>
                  </a:lnTo>
                  <a:lnTo>
                    <a:pt x="58135" y="221067"/>
                  </a:lnTo>
                  <a:lnTo>
                    <a:pt x="46125" y="217669"/>
                  </a:lnTo>
                  <a:lnTo>
                    <a:pt x="34448" y="212956"/>
                  </a:lnTo>
                  <a:lnTo>
                    <a:pt x="24216" y="207368"/>
                  </a:lnTo>
                  <a:lnTo>
                    <a:pt x="14947" y="201195"/>
                  </a:lnTo>
                  <a:lnTo>
                    <a:pt x="6321" y="194633"/>
                  </a:lnTo>
                  <a:lnTo>
                    <a:pt x="1795" y="186587"/>
                  </a:lnTo>
                  <a:lnTo>
                    <a:pt x="0" y="177553"/>
                  </a:lnTo>
                  <a:lnTo>
                    <a:pt x="27" y="167860"/>
                  </a:lnTo>
                  <a:lnTo>
                    <a:pt x="3716" y="160174"/>
                  </a:lnTo>
                  <a:lnTo>
                    <a:pt x="9845" y="153827"/>
                  </a:lnTo>
                  <a:lnTo>
                    <a:pt x="17602" y="148372"/>
                  </a:lnTo>
                  <a:lnTo>
                    <a:pt x="28891" y="144735"/>
                  </a:lnTo>
                  <a:lnTo>
                    <a:pt x="42534" y="142311"/>
                  </a:lnTo>
                  <a:lnTo>
                    <a:pt x="57748" y="140695"/>
                  </a:lnTo>
                  <a:lnTo>
                    <a:pt x="71561" y="140841"/>
                  </a:lnTo>
                  <a:lnTo>
                    <a:pt x="84440" y="142162"/>
                  </a:lnTo>
                  <a:lnTo>
                    <a:pt x="96696" y="144266"/>
                  </a:lnTo>
                  <a:lnTo>
                    <a:pt x="109761" y="146892"/>
                  </a:lnTo>
                  <a:lnTo>
                    <a:pt x="137329" y="153072"/>
                  </a:lnTo>
                  <a:lnTo>
                    <a:pt x="149084" y="157657"/>
                  </a:lnTo>
                  <a:lnTo>
                    <a:pt x="159369" y="163160"/>
                  </a:lnTo>
                  <a:lnTo>
                    <a:pt x="198290" y="1925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475752" y="231242"/>
              <a:ext cx="151519" cy="385406"/>
            </a:xfrm>
            <a:custGeom>
              <a:avLst/>
              <a:gdLst/>
              <a:ahLst/>
              <a:cxnLst/>
              <a:rect l="0" t="0" r="0" b="0"/>
              <a:pathLst>
                <a:path w="151519" h="385406">
                  <a:moveTo>
                    <a:pt x="0" y="0"/>
                  </a:moveTo>
                  <a:lnTo>
                    <a:pt x="45980" y="30653"/>
                  </a:lnTo>
                  <a:lnTo>
                    <a:pt x="53899" y="38788"/>
                  </a:lnTo>
                  <a:lnTo>
                    <a:pt x="60404" y="47882"/>
                  </a:lnTo>
                  <a:lnTo>
                    <a:pt x="65962" y="57615"/>
                  </a:lnTo>
                  <a:lnTo>
                    <a:pt x="72115" y="66551"/>
                  </a:lnTo>
                  <a:lnTo>
                    <a:pt x="78664" y="74955"/>
                  </a:lnTo>
                  <a:lnTo>
                    <a:pt x="85477" y="83005"/>
                  </a:lnTo>
                  <a:lnTo>
                    <a:pt x="91243" y="92042"/>
                  </a:lnTo>
                  <a:lnTo>
                    <a:pt x="96310" y="101737"/>
                  </a:lnTo>
                  <a:lnTo>
                    <a:pt x="100912" y="111871"/>
                  </a:lnTo>
                  <a:lnTo>
                    <a:pt x="105203" y="122298"/>
                  </a:lnTo>
                  <a:lnTo>
                    <a:pt x="109287" y="132919"/>
                  </a:lnTo>
                  <a:lnTo>
                    <a:pt x="118312" y="156956"/>
                  </a:lnTo>
                  <a:lnTo>
                    <a:pt x="135926" y="202435"/>
                  </a:lnTo>
                  <a:lnTo>
                    <a:pt x="145242" y="228227"/>
                  </a:lnTo>
                  <a:lnTo>
                    <a:pt x="148214" y="241468"/>
                  </a:lnTo>
                  <a:lnTo>
                    <a:pt x="150197" y="255189"/>
                  </a:lnTo>
                  <a:lnTo>
                    <a:pt x="151518" y="269230"/>
                  </a:lnTo>
                  <a:lnTo>
                    <a:pt x="151176" y="282261"/>
                  </a:lnTo>
                  <a:lnTo>
                    <a:pt x="149724" y="294619"/>
                  </a:lnTo>
                  <a:lnTo>
                    <a:pt x="147532" y="306529"/>
                  </a:lnTo>
                  <a:lnTo>
                    <a:pt x="143625" y="318139"/>
                  </a:lnTo>
                  <a:lnTo>
                    <a:pt x="138572" y="329549"/>
                  </a:lnTo>
                  <a:lnTo>
                    <a:pt x="132757" y="340827"/>
                  </a:lnTo>
                  <a:lnTo>
                    <a:pt x="126434" y="350792"/>
                  </a:lnTo>
                  <a:lnTo>
                    <a:pt x="119770" y="359883"/>
                  </a:lnTo>
                  <a:lnTo>
                    <a:pt x="88092" y="3854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726965" y="722459"/>
            <a:ext cx="561591" cy="180489"/>
            <a:chOff x="5726965" y="722459"/>
            <a:chExt cx="561591" cy="180489"/>
          </a:xfrm>
        </p:grpSpPr>
        <p:sp>
          <p:nvSpPr>
            <p:cNvPr id="83" name="Freeform 82"/>
            <p:cNvSpPr/>
            <p:nvPr/>
          </p:nvSpPr>
          <p:spPr>
            <a:xfrm>
              <a:off x="5793035" y="726763"/>
              <a:ext cx="20494" cy="143151"/>
            </a:xfrm>
            <a:custGeom>
              <a:avLst/>
              <a:gdLst/>
              <a:ahLst/>
              <a:cxnLst/>
              <a:rect l="0" t="0" r="0" b="0"/>
              <a:pathLst>
                <a:path w="20494" h="143151">
                  <a:moveTo>
                    <a:pt x="11011" y="0"/>
                  </a:moveTo>
                  <a:lnTo>
                    <a:pt x="16857" y="17536"/>
                  </a:lnTo>
                  <a:lnTo>
                    <a:pt x="18579" y="27596"/>
                  </a:lnTo>
                  <a:lnTo>
                    <a:pt x="19728" y="39197"/>
                  </a:lnTo>
                  <a:lnTo>
                    <a:pt x="20493" y="51825"/>
                  </a:lnTo>
                  <a:lnTo>
                    <a:pt x="19779" y="65137"/>
                  </a:lnTo>
                  <a:lnTo>
                    <a:pt x="18080" y="78906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726965" y="792832"/>
              <a:ext cx="198209" cy="11012"/>
            </a:xfrm>
            <a:custGeom>
              <a:avLst/>
              <a:gdLst/>
              <a:ahLst/>
              <a:cxnLst/>
              <a:rect l="0" t="0" r="0" b="0"/>
              <a:pathLst>
                <a:path w="198209" h="11012">
                  <a:moveTo>
                    <a:pt x="0" y="11011"/>
                  </a:moveTo>
                  <a:lnTo>
                    <a:pt x="129424" y="11011"/>
                  </a:lnTo>
                  <a:lnTo>
                    <a:pt x="145011" y="9788"/>
                  </a:lnTo>
                  <a:lnTo>
                    <a:pt x="159073" y="7749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028827" y="722459"/>
              <a:ext cx="259729" cy="180489"/>
            </a:xfrm>
            <a:custGeom>
              <a:avLst/>
              <a:gdLst/>
              <a:ahLst/>
              <a:cxnLst/>
              <a:rect l="0" t="0" r="0" b="0"/>
              <a:pathLst>
                <a:path w="259729" h="180489">
                  <a:moveTo>
                    <a:pt x="39497" y="26327"/>
                  </a:moveTo>
                  <a:lnTo>
                    <a:pt x="51188" y="14635"/>
                  </a:lnTo>
                  <a:lnTo>
                    <a:pt x="58302" y="9968"/>
                  </a:lnTo>
                  <a:lnTo>
                    <a:pt x="66716" y="5633"/>
                  </a:lnTo>
                  <a:lnTo>
                    <a:pt x="75996" y="1519"/>
                  </a:lnTo>
                  <a:lnTo>
                    <a:pt x="85853" y="0"/>
                  </a:lnTo>
                  <a:lnTo>
                    <a:pt x="96094" y="211"/>
                  </a:lnTo>
                  <a:lnTo>
                    <a:pt x="106593" y="1575"/>
                  </a:lnTo>
                  <a:lnTo>
                    <a:pt x="117262" y="3708"/>
                  </a:lnTo>
                  <a:lnTo>
                    <a:pt x="128045" y="6354"/>
                  </a:lnTo>
                  <a:lnTo>
                    <a:pt x="138905" y="9341"/>
                  </a:lnTo>
                  <a:lnTo>
                    <a:pt x="148592" y="13779"/>
                  </a:lnTo>
                  <a:lnTo>
                    <a:pt x="157497" y="19185"/>
                  </a:lnTo>
                  <a:lnTo>
                    <a:pt x="165880" y="25236"/>
                  </a:lnTo>
                  <a:lnTo>
                    <a:pt x="171469" y="34164"/>
                  </a:lnTo>
                  <a:lnTo>
                    <a:pt x="175195" y="45010"/>
                  </a:lnTo>
                  <a:lnTo>
                    <a:pt x="177679" y="57135"/>
                  </a:lnTo>
                  <a:lnTo>
                    <a:pt x="178112" y="68889"/>
                  </a:lnTo>
                  <a:lnTo>
                    <a:pt x="177177" y="80395"/>
                  </a:lnTo>
                  <a:lnTo>
                    <a:pt x="175329" y="91736"/>
                  </a:lnTo>
                  <a:lnTo>
                    <a:pt x="170427" y="102968"/>
                  </a:lnTo>
                  <a:lnTo>
                    <a:pt x="163489" y="114126"/>
                  </a:lnTo>
                  <a:lnTo>
                    <a:pt x="155193" y="125235"/>
                  </a:lnTo>
                  <a:lnTo>
                    <a:pt x="145992" y="135088"/>
                  </a:lnTo>
                  <a:lnTo>
                    <a:pt x="136187" y="144104"/>
                  </a:lnTo>
                  <a:lnTo>
                    <a:pt x="125980" y="152562"/>
                  </a:lnTo>
                  <a:lnTo>
                    <a:pt x="114282" y="159424"/>
                  </a:lnTo>
                  <a:lnTo>
                    <a:pt x="101588" y="165222"/>
                  </a:lnTo>
                  <a:lnTo>
                    <a:pt x="88232" y="170311"/>
                  </a:lnTo>
                  <a:lnTo>
                    <a:pt x="73211" y="173703"/>
                  </a:lnTo>
                  <a:lnTo>
                    <a:pt x="57079" y="175965"/>
                  </a:lnTo>
                  <a:lnTo>
                    <a:pt x="40206" y="177473"/>
                  </a:lnTo>
                  <a:lnTo>
                    <a:pt x="26511" y="176031"/>
                  </a:lnTo>
                  <a:lnTo>
                    <a:pt x="14935" y="172623"/>
                  </a:lnTo>
                  <a:lnTo>
                    <a:pt x="4769" y="167904"/>
                  </a:lnTo>
                  <a:lnTo>
                    <a:pt x="440" y="162311"/>
                  </a:lnTo>
                  <a:lnTo>
                    <a:pt x="0" y="156135"/>
                  </a:lnTo>
                  <a:lnTo>
                    <a:pt x="2154" y="149571"/>
                  </a:lnTo>
                  <a:lnTo>
                    <a:pt x="8484" y="142747"/>
                  </a:lnTo>
                  <a:lnTo>
                    <a:pt x="17598" y="135752"/>
                  </a:lnTo>
                  <a:lnTo>
                    <a:pt x="28568" y="128641"/>
                  </a:lnTo>
                  <a:lnTo>
                    <a:pt x="41999" y="125124"/>
                  </a:lnTo>
                  <a:lnTo>
                    <a:pt x="57071" y="124003"/>
                  </a:lnTo>
                  <a:lnTo>
                    <a:pt x="73236" y="124479"/>
                  </a:lnTo>
                  <a:lnTo>
                    <a:pt x="90130" y="126020"/>
                  </a:lnTo>
                  <a:lnTo>
                    <a:pt x="107510" y="128270"/>
                  </a:lnTo>
                  <a:lnTo>
                    <a:pt x="125215" y="130994"/>
                  </a:lnTo>
                  <a:lnTo>
                    <a:pt x="141912" y="134034"/>
                  </a:lnTo>
                  <a:lnTo>
                    <a:pt x="157938" y="137284"/>
                  </a:lnTo>
                  <a:lnTo>
                    <a:pt x="173515" y="140674"/>
                  </a:lnTo>
                  <a:lnTo>
                    <a:pt x="187571" y="145381"/>
                  </a:lnTo>
                  <a:lnTo>
                    <a:pt x="200611" y="150966"/>
                  </a:lnTo>
                  <a:lnTo>
                    <a:pt x="259728" y="1804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Freeform 86"/>
          <p:cNvSpPr/>
          <p:nvPr/>
        </p:nvSpPr>
        <p:spPr>
          <a:xfrm>
            <a:off x="1582168" y="1890812"/>
            <a:ext cx="216208" cy="220388"/>
          </a:xfrm>
          <a:custGeom>
            <a:avLst/>
            <a:gdLst/>
            <a:ahLst/>
            <a:cxnLst/>
            <a:rect l="0" t="0" r="0" b="0"/>
            <a:pathLst>
              <a:path w="216208" h="220388">
                <a:moveTo>
                  <a:pt x="70520" y="25199"/>
                </a:moveTo>
                <a:lnTo>
                  <a:pt x="52983" y="36890"/>
                </a:lnTo>
                <a:lnTo>
                  <a:pt x="45370" y="44005"/>
                </a:lnTo>
                <a:lnTo>
                  <a:pt x="37848" y="52418"/>
                </a:lnTo>
                <a:lnTo>
                  <a:pt x="30386" y="61698"/>
                </a:lnTo>
                <a:lnTo>
                  <a:pt x="24188" y="72778"/>
                </a:lnTo>
                <a:lnTo>
                  <a:pt x="18832" y="85059"/>
                </a:lnTo>
                <a:lnTo>
                  <a:pt x="9619" y="110532"/>
                </a:lnTo>
                <a:lnTo>
                  <a:pt x="1446" y="134088"/>
                </a:lnTo>
                <a:lnTo>
                  <a:pt x="0" y="145509"/>
                </a:lnTo>
                <a:lnTo>
                  <a:pt x="260" y="156793"/>
                </a:lnTo>
                <a:lnTo>
                  <a:pt x="1657" y="167986"/>
                </a:lnTo>
                <a:lnTo>
                  <a:pt x="6259" y="177895"/>
                </a:lnTo>
                <a:lnTo>
                  <a:pt x="12997" y="186948"/>
                </a:lnTo>
                <a:lnTo>
                  <a:pt x="21160" y="195431"/>
                </a:lnTo>
                <a:lnTo>
                  <a:pt x="30272" y="202309"/>
                </a:lnTo>
                <a:lnTo>
                  <a:pt x="40018" y="208118"/>
                </a:lnTo>
                <a:lnTo>
                  <a:pt x="50185" y="213215"/>
                </a:lnTo>
                <a:lnTo>
                  <a:pt x="61857" y="216612"/>
                </a:lnTo>
                <a:lnTo>
                  <a:pt x="74533" y="218877"/>
                </a:lnTo>
                <a:lnTo>
                  <a:pt x="87877" y="220387"/>
                </a:lnTo>
                <a:lnTo>
                  <a:pt x="100444" y="220170"/>
                </a:lnTo>
                <a:lnTo>
                  <a:pt x="112493" y="218802"/>
                </a:lnTo>
                <a:lnTo>
                  <a:pt x="124195" y="216667"/>
                </a:lnTo>
                <a:lnTo>
                  <a:pt x="135668" y="212796"/>
                </a:lnTo>
                <a:lnTo>
                  <a:pt x="146986" y="207769"/>
                </a:lnTo>
                <a:lnTo>
                  <a:pt x="158203" y="201970"/>
                </a:lnTo>
                <a:lnTo>
                  <a:pt x="169351" y="195657"/>
                </a:lnTo>
                <a:lnTo>
                  <a:pt x="180453" y="189001"/>
                </a:lnTo>
                <a:lnTo>
                  <a:pt x="191526" y="182117"/>
                </a:lnTo>
                <a:lnTo>
                  <a:pt x="200131" y="173858"/>
                </a:lnTo>
                <a:lnTo>
                  <a:pt x="207091" y="164680"/>
                </a:lnTo>
                <a:lnTo>
                  <a:pt x="212955" y="154892"/>
                </a:lnTo>
                <a:lnTo>
                  <a:pt x="215640" y="144696"/>
                </a:lnTo>
                <a:lnTo>
                  <a:pt x="216207" y="134228"/>
                </a:lnTo>
                <a:lnTo>
                  <a:pt x="215362" y="123578"/>
                </a:lnTo>
                <a:lnTo>
                  <a:pt x="213574" y="111585"/>
                </a:lnTo>
                <a:lnTo>
                  <a:pt x="211159" y="98695"/>
                </a:lnTo>
                <a:lnTo>
                  <a:pt x="208326" y="85208"/>
                </a:lnTo>
                <a:lnTo>
                  <a:pt x="202766" y="72546"/>
                </a:lnTo>
                <a:lnTo>
                  <a:pt x="195389" y="60434"/>
                </a:lnTo>
                <a:lnTo>
                  <a:pt x="186801" y="48689"/>
                </a:lnTo>
                <a:lnTo>
                  <a:pt x="178628" y="38412"/>
                </a:lnTo>
                <a:lnTo>
                  <a:pt x="170733" y="29114"/>
                </a:lnTo>
                <a:lnTo>
                  <a:pt x="163022" y="20468"/>
                </a:lnTo>
                <a:lnTo>
                  <a:pt x="152988" y="13480"/>
                </a:lnTo>
                <a:lnTo>
                  <a:pt x="141404" y="7599"/>
                </a:lnTo>
                <a:lnTo>
                  <a:pt x="128788" y="2454"/>
                </a:lnTo>
                <a:lnTo>
                  <a:pt x="116706" y="247"/>
                </a:lnTo>
                <a:lnTo>
                  <a:pt x="104981" y="0"/>
                </a:lnTo>
                <a:lnTo>
                  <a:pt x="59508" y="141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6733666" y="4017625"/>
            <a:ext cx="139065" cy="123213"/>
          </a:xfrm>
          <a:custGeom>
            <a:avLst/>
            <a:gdLst/>
            <a:ahLst/>
            <a:cxnLst/>
            <a:rect l="0" t="0" r="0" b="0"/>
            <a:pathLst>
              <a:path w="139065" h="123213">
                <a:moveTo>
                  <a:pt x="116479" y="56652"/>
                </a:moveTo>
                <a:lnTo>
                  <a:pt x="98941" y="50806"/>
                </a:lnTo>
                <a:lnTo>
                  <a:pt x="91329" y="51532"/>
                </a:lnTo>
                <a:lnTo>
                  <a:pt x="83807" y="54462"/>
                </a:lnTo>
                <a:lnTo>
                  <a:pt x="76345" y="58862"/>
                </a:lnTo>
                <a:lnTo>
                  <a:pt x="71370" y="66690"/>
                </a:lnTo>
                <a:lnTo>
                  <a:pt x="68054" y="76802"/>
                </a:lnTo>
                <a:lnTo>
                  <a:pt x="65843" y="88439"/>
                </a:lnTo>
                <a:lnTo>
                  <a:pt x="68039" y="97419"/>
                </a:lnTo>
                <a:lnTo>
                  <a:pt x="73175" y="104630"/>
                </a:lnTo>
                <a:lnTo>
                  <a:pt x="80268" y="110660"/>
                </a:lnTo>
                <a:lnTo>
                  <a:pt x="88668" y="113457"/>
                </a:lnTo>
                <a:lnTo>
                  <a:pt x="97938" y="114098"/>
                </a:lnTo>
                <a:lnTo>
                  <a:pt x="107790" y="113302"/>
                </a:lnTo>
                <a:lnTo>
                  <a:pt x="116803" y="110324"/>
                </a:lnTo>
                <a:lnTo>
                  <a:pt x="125260" y="105892"/>
                </a:lnTo>
                <a:lnTo>
                  <a:pt x="133344" y="100491"/>
                </a:lnTo>
                <a:lnTo>
                  <a:pt x="137510" y="93219"/>
                </a:lnTo>
                <a:lnTo>
                  <a:pt x="139064" y="84700"/>
                </a:lnTo>
                <a:lnTo>
                  <a:pt x="138877" y="75351"/>
                </a:lnTo>
                <a:lnTo>
                  <a:pt x="136305" y="66671"/>
                </a:lnTo>
                <a:lnTo>
                  <a:pt x="132143" y="58437"/>
                </a:lnTo>
                <a:lnTo>
                  <a:pt x="126922" y="50501"/>
                </a:lnTo>
                <a:lnTo>
                  <a:pt x="119770" y="43987"/>
                </a:lnTo>
                <a:lnTo>
                  <a:pt x="111332" y="38421"/>
                </a:lnTo>
                <a:lnTo>
                  <a:pt x="102036" y="33486"/>
                </a:lnTo>
                <a:lnTo>
                  <a:pt x="90944" y="28973"/>
                </a:lnTo>
                <a:lnTo>
                  <a:pt x="78656" y="24741"/>
                </a:lnTo>
                <a:lnTo>
                  <a:pt x="65570" y="20696"/>
                </a:lnTo>
                <a:lnTo>
                  <a:pt x="54399" y="20446"/>
                </a:lnTo>
                <a:lnTo>
                  <a:pt x="44504" y="22727"/>
                </a:lnTo>
                <a:lnTo>
                  <a:pt x="35461" y="26694"/>
                </a:lnTo>
                <a:lnTo>
                  <a:pt x="26985" y="31786"/>
                </a:lnTo>
                <a:lnTo>
                  <a:pt x="18888" y="37628"/>
                </a:lnTo>
                <a:lnTo>
                  <a:pt x="11043" y="43969"/>
                </a:lnTo>
                <a:lnTo>
                  <a:pt x="5812" y="53091"/>
                </a:lnTo>
                <a:lnTo>
                  <a:pt x="2325" y="64066"/>
                </a:lnTo>
                <a:lnTo>
                  <a:pt x="0" y="76277"/>
                </a:lnTo>
                <a:lnTo>
                  <a:pt x="2121" y="85641"/>
                </a:lnTo>
                <a:lnTo>
                  <a:pt x="7206" y="93107"/>
                </a:lnTo>
                <a:lnTo>
                  <a:pt x="14266" y="99308"/>
                </a:lnTo>
                <a:lnTo>
                  <a:pt x="22644" y="102218"/>
                </a:lnTo>
                <a:lnTo>
                  <a:pt x="31899" y="102935"/>
                </a:lnTo>
                <a:lnTo>
                  <a:pt x="41739" y="102189"/>
                </a:lnTo>
                <a:lnTo>
                  <a:pt x="49523" y="98022"/>
                </a:lnTo>
                <a:lnTo>
                  <a:pt x="55937" y="91573"/>
                </a:lnTo>
                <a:lnTo>
                  <a:pt x="61435" y="83603"/>
                </a:lnTo>
                <a:lnTo>
                  <a:pt x="65101" y="73396"/>
                </a:lnTo>
                <a:lnTo>
                  <a:pt x="67545" y="61697"/>
                </a:lnTo>
                <a:lnTo>
                  <a:pt x="69174" y="49004"/>
                </a:lnTo>
                <a:lnTo>
                  <a:pt x="67813" y="38094"/>
                </a:lnTo>
                <a:lnTo>
                  <a:pt x="64459" y="28375"/>
                </a:lnTo>
                <a:lnTo>
                  <a:pt x="59776" y="19448"/>
                </a:lnTo>
                <a:lnTo>
                  <a:pt x="52983" y="12273"/>
                </a:lnTo>
                <a:lnTo>
                  <a:pt x="44784" y="6267"/>
                </a:lnTo>
                <a:lnTo>
                  <a:pt x="35647" y="1039"/>
                </a:lnTo>
                <a:lnTo>
                  <a:pt x="27110" y="0"/>
                </a:lnTo>
                <a:lnTo>
                  <a:pt x="18971" y="1755"/>
                </a:lnTo>
                <a:lnTo>
                  <a:pt x="11098" y="5372"/>
                </a:lnTo>
                <a:lnTo>
                  <a:pt x="5848" y="12677"/>
                </a:lnTo>
                <a:lnTo>
                  <a:pt x="2349" y="22441"/>
                </a:lnTo>
                <a:lnTo>
                  <a:pt x="17" y="33845"/>
                </a:lnTo>
                <a:lnTo>
                  <a:pt x="908" y="45118"/>
                </a:lnTo>
                <a:lnTo>
                  <a:pt x="3950" y="56304"/>
                </a:lnTo>
                <a:lnTo>
                  <a:pt x="8425" y="67431"/>
                </a:lnTo>
                <a:lnTo>
                  <a:pt x="15079" y="77297"/>
                </a:lnTo>
                <a:lnTo>
                  <a:pt x="23185" y="86321"/>
                </a:lnTo>
                <a:lnTo>
                  <a:pt x="32260" y="94784"/>
                </a:lnTo>
                <a:lnTo>
                  <a:pt x="41980" y="101649"/>
                </a:lnTo>
                <a:lnTo>
                  <a:pt x="52131" y="107450"/>
                </a:lnTo>
                <a:lnTo>
                  <a:pt x="62569" y="112540"/>
                </a:lnTo>
                <a:lnTo>
                  <a:pt x="73198" y="114711"/>
                </a:lnTo>
                <a:lnTo>
                  <a:pt x="83955" y="114934"/>
                </a:lnTo>
                <a:lnTo>
                  <a:pt x="94796" y="113859"/>
                </a:lnTo>
                <a:lnTo>
                  <a:pt x="103247" y="109472"/>
                </a:lnTo>
                <a:lnTo>
                  <a:pt x="110105" y="102877"/>
                </a:lnTo>
                <a:lnTo>
                  <a:pt x="115900" y="94810"/>
                </a:lnTo>
                <a:lnTo>
                  <a:pt x="118540" y="85761"/>
                </a:lnTo>
                <a:lnTo>
                  <a:pt x="119076" y="76058"/>
                </a:lnTo>
                <a:lnTo>
                  <a:pt x="118211" y="65919"/>
                </a:lnTo>
                <a:lnTo>
                  <a:pt x="113963" y="57936"/>
                </a:lnTo>
                <a:lnTo>
                  <a:pt x="107460" y="51390"/>
                </a:lnTo>
                <a:lnTo>
                  <a:pt x="99454" y="45804"/>
                </a:lnTo>
                <a:lnTo>
                  <a:pt x="90447" y="43302"/>
                </a:lnTo>
                <a:lnTo>
                  <a:pt x="80772" y="42858"/>
                </a:lnTo>
                <a:lnTo>
                  <a:pt x="70651" y="43786"/>
                </a:lnTo>
                <a:lnTo>
                  <a:pt x="62680" y="48074"/>
                </a:lnTo>
                <a:lnTo>
                  <a:pt x="56142" y="54604"/>
                </a:lnTo>
                <a:lnTo>
                  <a:pt x="50561" y="62628"/>
                </a:lnTo>
                <a:lnTo>
                  <a:pt x="48063" y="71647"/>
                </a:lnTo>
                <a:lnTo>
                  <a:pt x="47622" y="81331"/>
                </a:lnTo>
                <a:lnTo>
                  <a:pt x="48551" y="91457"/>
                </a:lnTo>
                <a:lnTo>
                  <a:pt x="52841" y="100655"/>
                </a:lnTo>
                <a:lnTo>
                  <a:pt x="59372" y="109234"/>
                </a:lnTo>
                <a:lnTo>
                  <a:pt x="67395" y="117401"/>
                </a:lnTo>
                <a:lnTo>
                  <a:pt x="76415" y="121621"/>
                </a:lnTo>
                <a:lnTo>
                  <a:pt x="86099" y="123212"/>
                </a:lnTo>
                <a:lnTo>
                  <a:pt x="96226" y="123048"/>
                </a:lnTo>
                <a:lnTo>
                  <a:pt x="106647" y="120492"/>
                </a:lnTo>
                <a:lnTo>
                  <a:pt x="117266" y="116341"/>
                </a:lnTo>
                <a:lnTo>
                  <a:pt x="128015" y="111127"/>
                </a:lnTo>
                <a:lnTo>
                  <a:pt x="133958" y="103980"/>
                </a:lnTo>
                <a:lnTo>
                  <a:pt x="136696" y="95545"/>
                </a:lnTo>
                <a:lnTo>
                  <a:pt x="137298" y="86251"/>
                </a:lnTo>
                <a:lnTo>
                  <a:pt x="135252" y="76385"/>
                </a:lnTo>
                <a:lnTo>
                  <a:pt x="131442" y="66136"/>
                </a:lnTo>
                <a:lnTo>
                  <a:pt x="126454" y="55634"/>
                </a:lnTo>
                <a:lnTo>
                  <a:pt x="118235" y="48633"/>
                </a:lnTo>
                <a:lnTo>
                  <a:pt x="107861" y="43965"/>
                </a:lnTo>
                <a:lnTo>
                  <a:pt x="72433" y="346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2247312" y="1927023"/>
            <a:ext cx="187198" cy="154162"/>
            <a:chOff x="2247312" y="1927023"/>
            <a:chExt cx="187198" cy="154162"/>
          </a:xfrm>
        </p:grpSpPr>
        <p:sp>
          <p:nvSpPr>
            <p:cNvPr id="89" name="Freeform 88"/>
            <p:cNvSpPr/>
            <p:nvPr/>
          </p:nvSpPr>
          <p:spPr>
            <a:xfrm>
              <a:off x="2247312" y="1993092"/>
              <a:ext cx="77082" cy="1"/>
            </a:xfrm>
            <a:custGeom>
              <a:avLst/>
              <a:gdLst/>
              <a:ahLst/>
              <a:cxnLst/>
              <a:rect l="0" t="0" r="0" b="0"/>
              <a:pathLst>
                <a:path w="77082" h="1">
                  <a:moveTo>
                    <a:pt x="0" y="0"/>
                  </a:move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434509" y="1927023"/>
              <a:ext cx="1" cy="154162"/>
            </a:xfrm>
            <a:custGeom>
              <a:avLst/>
              <a:gdLst/>
              <a:ahLst/>
              <a:cxnLst/>
              <a:rect l="0" t="0" r="0" b="0"/>
              <a:pathLst>
                <a:path w="1" h="154162">
                  <a:moveTo>
                    <a:pt x="0" y="0"/>
                  </a:moveTo>
                  <a:lnTo>
                    <a:pt x="0" y="1541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Freeform 91"/>
          <p:cNvSpPr/>
          <p:nvPr/>
        </p:nvSpPr>
        <p:spPr>
          <a:xfrm>
            <a:off x="7002889" y="4326928"/>
            <a:ext cx="68637" cy="100487"/>
          </a:xfrm>
          <a:custGeom>
            <a:avLst/>
            <a:gdLst/>
            <a:ahLst/>
            <a:cxnLst/>
            <a:rect l="0" t="0" r="0" b="0"/>
            <a:pathLst>
              <a:path w="68637" h="100487">
                <a:moveTo>
                  <a:pt x="56476" y="33650"/>
                </a:moveTo>
                <a:lnTo>
                  <a:pt x="38939" y="27804"/>
                </a:lnTo>
                <a:lnTo>
                  <a:pt x="31325" y="28529"/>
                </a:lnTo>
                <a:lnTo>
                  <a:pt x="23804" y="31459"/>
                </a:lnTo>
                <a:lnTo>
                  <a:pt x="16342" y="35860"/>
                </a:lnTo>
                <a:lnTo>
                  <a:pt x="13814" y="41241"/>
                </a:lnTo>
                <a:lnTo>
                  <a:pt x="14577" y="47275"/>
                </a:lnTo>
                <a:lnTo>
                  <a:pt x="17531" y="53745"/>
                </a:lnTo>
                <a:lnTo>
                  <a:pt x="23172" y="59282"/>
                </a:lnTo>
                <a:lnTo>
                  <a:pt x="30602" y="64196"/>
                </a:lnTo>
                <a:lnTo>
                  <a:pt x="39226" y="68696"/>
                </a:lnTo>
                <a:lnTo>
                  <a:pt x="46200" y="68025"/>
                </a:lnTo>
                <a:lnTo>
                  <a:pt x="52072" y="63908"/>
                </a:lnTo>
                <a:lnTo>
                  <a:pt x="57211" y="57493"/>
                </a:lnTo>
                <a:lnTo>
                  <a:pt x="59413" y="49545"/>
                </a:lnTo>
                <a:lnTo>
                  <a:pt x="59657" y="40576"/>
                </a:lnTo>
                <a:lnTo>
                  <a:pt x="58597" y="30926"/>
                </a:lnTo>
                <a:lnTo>
                  <a:pt x="55442" y="22046"/>
                </a:lnTo>
                <a:lnTo>
                  <a:pt x="50892" y="13679"/>
                </a:lnTo>
                <a:lnTo>
                  <a:pt x="45413" y="5654"/>
                </a:lnTo>
                <a:lnTo>
                  <a:pt x="38088" y="1527"/>
                </a:lnTo>
                <a:lnTo>
                  <a:pt x="29536" y="0"/>
                </a:lnTo>
                <a:lnTo>
                  <a:pt x="20163" y="205"/>
                </a:lnTo>
                <a:lnTo>
                  <a:pt x="12692" y="4012"/>
                </a:lnTo>
                <a:lnTo>
                  <a:pt x="6487" y="10221"/>
                </a:lnTo>
                <a:lnTo>
                  <a:pt x="1126" y="18030"/>
                </a:lnTo>
                <a:lnTo>
                  <a:pt x="0" y="25684"/>
                </a:lnTo>
                <a:lnTo>
                  <a:pt x="1696" y="33233"/>
                </a:lnTo>
                <a:lnTo>
                  <a:pt x="5273" y="40713"/>
                </a:lnTo>
                <a:lnTo>
                  <a:pt x="11329" y="48146"/>
                </a:lnTo>
                <a:lnTo>
                  <a:pt x="19037" y="55549"/>
                </a:lnTo>
                <a:lnTo>
                  <a:pt x="27846" y="62931"/>
                </a:lnTo>
                <a:lnTo>
                  <a:pt x="37389" y="66630"/>
                </a:lnTo>
                <a:lnTo>
                  <a:pt x="47422" y="67871"/>
                </a:lnTo>
                <a:lnTo>
                  <a:pt x="57781" y="67476"/>
                </a:lnTo>
                <a:lnTo>
                  <a:pt x="62240" y="63541"/>
                </a:lnTo>
                <a:lnTo>
                  <a:pt x="62766" y="57248"/>
                </a:lnTo>
                <a:lnTo>
                  <a:pt x="60669" y="49382"/>
                </a:lnTo>
                <a:lnTo>
                  <a:pt x="54377" y="44138"/>
                </a:lnTo>
                <a:lnTo>
                  <a:pt x="45289" y="40642"/>
                </a:lnTo>
                <a:lnTo>
                  <a:pt x="34335" y="38311"/>
                </a:lnTo>
                <a:lnTo>
                  <a:pt x="24586" y="39204"/>
                </a:lnTo>
                <a:lnTo>
                  <a:pt x="15639" y="42247"/>
                </a:lnTo>
                <a:lnTo>
                  <a:pt x="7228" y="46722"/>
                </a:lnTo>
                <a:lnTo>
                  <a:pt x="2845" y="53376"/>
                </a:lnTo>
                <a:lnTo>
                  <a:pt x="1145" y="61483"/>
                </a:lnTo>
                <a:lnTo>
                  <a:pt x="1236" y="70558"/>
                </a:lnTo>
                <a:lnTo>
                  <a:pt x="4967" y="79055"/>
                </a:lnTo>
                <a:lnTo>
                  <a:pt x="11125" y="87166"/>
                </a:lnTo>
                <a:lnTo>
                  <a:pt x="18901" y="95021"/>
                </a:lnTo>
                <a:lnTo>
                  <a:pt x="27755" y="99034"/>
                </a:lnTo>
                <a:lnTo>
                  <a:pt x="37329" y="100486"/>
                </a:lnTo>
                <a:lnTo>
                  <a:pt x="47381" y="100230"/>
                </a:lnTo>
                <a:lnTo>
                  <a:pt x="55307" y="96389"/>
                </a:lnTo>
                <a:lnTo>
                  <a:pt x="61814" y="90158"/>
                </a:lnTo>
                <a:lnTo>
                  <a:pt x="67376" y="82334"/>
                </a:lnTo>
                <a:lnTo>
                  <a:pt x="68636" y="74670"/>
                </a:lnTo>
                <a:lnTo>
                  <a:pt x="67030" y="67115"/>
                </a:lnTo>
                <a:lnTo>
                  <a:pt x="45464" y="446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>
            <a:off x="2808902" y="1934877"/>
            <a:ext cx="308325" cy="190355"/>
            <a:chOff x="2808902" y="1934877"/>
            <a:chExt cx="308325" cy="190355"/>
          </a:xfrm>
        </p:grpSpPr>
        <p:sp>
          <p:nvSpPr>
            <p:cNvPr id="93" name="Freeform 92"/>
            <p:cNvSpPr/>
            <p:nvPr/>
          </p:nvSpPr>
          <p:spPr>
            <a:xfrm>
              <a:off x="2808902" y="2004104"/>
              <a:ext cx="88093" cy="11012"/>
            </a:xfrm>
            <a:custGeom>
              <a:avLst/>
              <a:gdLst/>
              <a:ahLst/>
              <a:cxnLst/>
              <a:rect l="0" t="0" r="0" b="0"/>
              <a:pathLst>
                <a:path w="88093" h="11012">
                  <a:moveTo>
                    <a:pt x="0" y="0"/>
                  </a:moveTo>
                  <a:lnTo>
                    <a:pt x="16313" y="3262"/>
                  </a:lnTo>
                  <a:lnTo>
                    <a:pt x="88092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976329" y="1934877"/>
              <a:ext cx="140898" cy="190355"/>
            </a:xfrm>
            <a:custGeom>
              <a:avLst/>
              <a:gdLst/>
              <a:ahLst/>
              <a:cxnLst/>
              <a:rect l="0" t="0" r="0" b="0"/>
              <a:pathLst>
                <a:path w="140898" h="190355">
                  <a:moveTo>
                    <a:pt x="8758" y="14169"/>
                  </a:moveTo>
                  <a:lnTo>
                    <a:pt x="20449" y="2478"/>
                  </a:lnTo>
                  <a:lnTo>
                    <a:pt x="27564" y="257"/>
                  </a:lnTo>
                  <a:lnTo>
                    <a:pt x="35977" y="0"/>
                  </a:lnTo>
                  <a:lnTo>
                    <a:pt x="45257" y="1053"/>
                  </a:lnTo>
                  <a:lnTo>
                    <a:pt x="51443" y="6648"/>
                  </a:lnTo>
                  <a:lnTo>
                    <a:pt x="55567" y="15272"/>
                  </a:lnTo>
                  <a:lnTo>
                    <a:pt x="58317" y="25916"/>
                  </a:lnTo>
                  <a:lnTo>
                    <a:pt x="58926" y="36682"/>
                  </a:lnTo>
                  <a:lnTo>
                    <a:pt x="58109" y="47531"/>
                  </a:lnTo>
                  <a:lnTo>
                    <a:pt x="56341" y="58433"/>
                  </a:lnTo>
                  <a:lnTo>
                    <a:pt x="52715" y="68148"/>
                  </a:lnTo>
                  <a:lnTo>
                    <a:pt x="47850" y="77072"/>
                  </a:lnTo>
                  <a:lnTo>
                    <a:pt x="22461" y="114823"/>
                  </a:lnTo>
                  <a:lnTo>
                    <a:pt x="15447" y="124094"/>
                  </a:lnTo>
                  <a:lnTo>
                    <a:pt x="8323" y="132722"/>
                  </a:lnTo>
                  <a:lnTo>
                    <a:pt x="1127" y="140921"/>
                  </a:lnTo>
                  <a:lnTo>
                    <a:pt x="0" y="147611"/>
                  </a:lnTo>
                  <a:lnTo>
                    <a:pt x="2919" y="153294"/>
                  </a:lnTo>
                  <a:lnTo>
                    <a:pt x="8536" y="158306"/>
                  </a:lnTo>
                  <a:lnTo>
                    <a:pt x="15951" y="162871"/>
                  </a:lnTo>
                  <a:lnTo>
                    <a:pt x="24565" y="167138"/>
                  </a:lnTo>
                  <a:lnTo>
                    <a:pt x="33978" y="171206"/>
                  </a:lnTo>
                  <a:lnTo>
                    <a:pt x="46371" y="173918"/>
                  </a:lnTo>
                  <a:lnTo>
                    <a:pt x="60750" y="175726"/>
                  </a:lnTo>
                  <a:lnTo>
                    <a:pt x="76454" y="176932"/>
                  </a:lnTo>
                  <a:lnTo>
                    <a:pt x="90594" y="178959"/>
                  </a:lnTo>
                  <a:lnTo>
                    <a:pt x="103691" y="181534"/>
                  </a:lnTo>
                  <a:lnTo>
                    <a:pt x="140897" y="1903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Freeform 95"/>
          <p:cNvSpPr/>
          <p:nvPr/>
        </p:nvSpPr>
        <p:spPr>
          <a:xfrm>
            <a:off x="7235549" y="4547774"/>
            <a:ext cx="65735" cy="95434"/>
          </a:xfrm>
          <a:custGeom>
            <a:avLst/>
            <a:gdLst/>
            <a:ahLst/>
            <a:cxnLst/>
            <a:rect l="0" t="0" r="0" b="0"/>
            <a:pathLst>
              <a:path w="65735" h="95434">
                <a:moveTo>
                  <a:pt x="55058" y="66069"/>
                </a:moveTo>
                <a:lnTo>
                  <a:pt x="49212" y="48533"/>
                </a:lnTo>
                <a:lnTo>
                  <a:pt x="43820" y="44590"/>
                </a:lnTo>
                <a:lnTo>
                  <a:pt x="36555" y="43186"/>
                </a:lnTo>
                <a:lnTo>
                  <a:pt x="28040" y="43472"/>
                </a:lnTo>
                <a:lnTo>
                  <a:pt x="23587" y="47335"/>
                </a:lnTo>
                <a:lnTo>
                  <a:pt x="21842" y="53580"/>
                </a:lnTo>
                <a:lnTo>
                  <a:pt x="21903" y="61414"/>
                </a:lnTo>
                <a:lnTo>
                  <a:pt x="24390" y="69083"/>
                </a:lnTo>
                <a:lnTo>
                  <a:pt x="28495" y="76643"/>
                </a:lnTo>
                <a:lnTo>
                  <a:pt x="33679" y="84130"/>
                </a:lnTo>
                <a:lnTo>
                  <a:pt x="40805" y="87898"/>
                </a:lnTo>
                <a:lnTo>
                  <a:pt x="49227" y="89186"/>
                </a:lnTo>
                <a:lnTo>
                  <a:pt x="58511" y="88822"/>
                </a:lnTo>
                <a:lnTo>
                  <a:pt x="63479" y="84908"/>
                </a:lnTo>
                <a:lnTo>
                  <a:pt x="65565" y="78628"/>
                </a:lnTo>
                <a:lnTo>
                  <a:pt x="65734" y="70771"/>
                </a:lnTo>
                <a:lnTo>
                  <a:pt x="63399" y="63087"/>
                </a:lnTo>
                <a:lnTo>
                  <a:pt x="59394" y="55517"/>
                </a:lnTo>
                <a:lnTo>
                  <a:pt x="54278" y="48023"/>
                </a:lnTo>
                <a:lnTo>
                  <a:pt x="45973" y="44250"/>
                </a:lnTo>
                <a:lnTo>
                  <a:pt x="35544" y="42959"/>
                </a:lnTo>
                <a:lnTo>
                  <a:pt x="23696" y="43322"/>
                </a:lnTo>
                <a:lnTo>
                  <a:pt x="17021" y="48457"/>
                </a:lnTo>
                <a:lnTo>
                  <a:pt x="13795" y="56775"/>
                </a:lnTo>
                <a:lnTo>
                  <a:pt x="12867" y="67214"/>
                </a:lnTo>
                <a:lnTo>
                  <a:pt x="15920" y="76620"/>
                </a:lnTo>
                <a:lnTo>
                  <a:pt x="21624" y="85338"/>
                </a:lnTo>
                <a:lnTo>
                  <a:pt x="29098" y="93598"/>
                </a:lnTo>
                <a:lnTo>
                  <a:pt x="35304" y="95433"/>
                </a:lnTo>
                <a:lnTo>
                  <a:pt x="40665" y="92986"/>
                </a:lnTo>
                <a:lnTo>
                  <a:pt x="45463" y="87684"/>
                </a:lnTo>
                <a:lnTo>
                  <a:pt x="48661" y="79256"/>
                </a:lnTo>
                <a:lnTo>
                  <a:pt x="50793" y="68743"/>
                </a:lnTo>
                <a:lnTo>
                  <a:pt x="52215" y="56840"/>
                </a:lnTo>
                <a:lnTo>
                  <a:pt x="49493" y="47682"/>
                </a:lnTo>
                <a:lnTo>
                  <a:pt x="44007" y="40352"/>
                </a:lnTo>
                <a:lnTo>
                  <a:pt x="36679" y="34243"/>
                </a:lnTo>
                <a:lnTo>
                  <a:pt x="28123" y="31393"/>
                </a:lnTo>
                <a:lnTo>
                  <a:pt x="18749" y="30717"/>
                </a:lnTo>
                <a:lnTo>
                  <a:pt x="8828" y="31489"/>
                </a:lnTo>
                <a:lnTo>
                  <a:pt x="3439" y="35675"/>
                </a:lnTo>
                <a:lnTo>
                  <a:pt x="1069" y="42136"/>
                </a:lnTo>
                <a:lnTo>
                  <a:pt x="713" y="50114"/>
                </a:lnTo>
                <a:lnTo>
                  <a:pt x="4146" y="56656"/>
                </a:lnTo>
                <a:lnTo>
                  <a:pt x="10105" y="62241"/>
                </a:lnTo>
                <a:lnTo>
                  <a:pt x="17748" y="67188"/>
                </a:lnTo>
                <a:lnTo>
                  <a:pt x="26514" y="69262"/>
                </a:lnTo>
                <a:lnTo>
                  <a:pt x="36028" y="69421"/>
                </a:lnTo>
                <a:lnTo>
                  <a:pt x="46042" y="68304"/>
                </a:lnTo>
                <a:lnTo>
                  <a:pt x="52718" y="62665"/>
                </a:lnTo>
                <a:lnTo>
                  <a:pt x="57168" y="54012"/>
                </a:lnTo>
                <a:lnTo>
                  <a:pt x="60135" y="43349"/>
                </a:lnTo>
                <a:lnTo>
                  <a:pt x="59666" y="32570"/>
                </a:lnTo>
                <a:lnTo>
                  <a:pt x="56907" y="21713"/>
                </a:lnTo>
                <a:lnTo>
                  <a:pt x="52620" y="10805"/>
                </a:lnTo>
                <a:lnTo>
                  <a:pt x="44868" y="4757"/>
                </a:lnTo>
                <a:lnTo>
                  <a:pt x="34807" y="1947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3348468" y="1887644"/>
            <a:ext cx="276987" cy="193541"/>
            <a:chOff x="3348468" y="1887644"/>
            <a:chExt cx="276987" cy="193541"/>
          </a:xfrm>
        </p:grpSpPr>
        <p:sp>
          <p:nvSpPr>
            <p:cNvPr id="97" name="Freeform 96"/>
            <p:cNvSpPr/>
            <p:nvPr/>
          </p:nvSpPr>
          <p:spPr>
            <a:xfrm>
              <a:off x="3348468" y="2004104"/>
              <a:ext cx="66071" cy="1"/>
            </a:xfrm>
            <a:custGeom>
              <a:avLst/>
              <a:gdLst/>
              <a:ahLst/>
              <a:cxnLst/>
              <a:rect l="0" t="0" r="0" b="0"/>
              <a:pathLst>
                <a:path w="66071" h="1">
                  <a:moveTo>
                    <a:pt x="0" y="0"/>
                  </a:moveTo>
                  <a:lnTo>
                    <a:pt x="660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491619" y="1887644"/>
              <a:ext cx="133836" cy="193541"/>
            </a:xfrm>
            <a:custGeom>
              <a:avLst/>
              <a:gdLst/>
              <a:ahLst/>
              <a:cxnLst/>
              <a:rect l="0" t="0" r="0" b="0"/>
              <a:pathLst>
                <a:path w="133836" h="193541">
                  <a:moveTo>
                    <a:pt x="0" y="6344"/>
                  </a:moveTo>
                  <a:lnTo>
                    <a:pt x="17536" y="498"/>
                  </a:lnTo>
                  <a:lnTo>
                    <a:pt x="26373" y="0"/>
                  </a:lnTo>
                  <a:lnTo>
                    <a:pt x="35935" y="891"/>
                  </a:lnTo>
                  <a:lnTo>
                    <a:pt x="45980" y="2709"/>
                  </a:lnTo>
                  <a:lnTo>
                    <a:pt x="56346" y="5144"/>
                  </a:lnTo>
                  <a:lnTo>
                    <a:pt x="66928" y="7991"/>
                  </a:lnTo>
                  <a:lnTo>
                    <a:pt x="77654" y="11112"/>
                  </a:lnTo>
                  <a:lnTo>
                    <a:pt x="83580" y="16864"/>
                  </a:lnTo>
                  <a:lnTo>
                    <a:pt x="86307" y="24369"/>
                  </a:lnTo>
                  <a:lnTo>
                    <a:pt x="86902" y="33043"/>
                  </a:lnTo>
                  <a:lnTo>
                    <a:pt x="84852" y="41272"/>
                  </a:lnTo>
                  <a:lnTo>
                    <a:pt x="81038" y="49205"/>
                  </a:lnTo>
                  <a:lnTo>
                    <a:pt x="76048" y="56941"/>
                  </a:lnTo>
                  <a:lnTo>
                    <a:pt x="69052" y="63322"/>
                  </a:lnTo>
                  <a:lnTo>
                    <a:pt x="60716" y="68800"/>
                  </a:lnTo>
                  <a:lnTo>
                    <a:pt x="51489" y="73675"/>
                  </a:lnTo>
                  <a:lnTo>
                    <a:pt x="49008" y="78148"/>
                  </a:lnTo>
                  <a:lnTo>
                    <a:pt x="51025" y="82354"/>
                  </a:lnTo>
                  <a:lnTo>
                    <a:pt x="56040" y="86382"/>
                  </a:lnTo>
                  <a:lnTo>
                    <a:pt x="64277" y="90290"/>
                  </a:lnTo>
                  <a:lnTo>
                    <a:pt x="74662" y="94119"/>
                  </a:lnTo>
                  <a:lnTo>
                    <a:pt x="86480" y="97895"/>
                  </a:lnTo>
                  <a:lnTo>
                    <a:pt x="96805" y="102860"/>
                  </a:lnTo>
                  <a:lnTo>
                    <a:pt x="106136" y="108617"/>
                  </a:lnTo>
                  <a:lnTo>
                    <a:pt x="114803" y="114901"/>
                  </a:lnTo>
                  <a:lnTo>
                    <a:pt x="121805" y="122762"/>
                  </a:lnTo>
                  <a:lnTo>
                    <a:pt x="127697" y="131673"/>
                  </a:lnTo>
                  <a:lnTo>
                    <a:pt x="132848" y="141284"/>
                  </a:lnTo>
                  <a:lnTo>
                    <a:pt x="133835" y="150138"/>
                  </a:lnTo>
                  <a:lnTo>
                    <a:pt x="132046" y="158488"/>
                  </a:lnTo>
                  <a:lnTo>
                    <a:pt x="128406" y="166502"/>
                  </a:lnTo>
                  <a:lnTo>
                    <a:pt x="122309" y="173068"/>
                  </a:lnTo>
                  <a:lnTo>
                    <a:pt x="114574" y="178668"/>
                  </a:lnTo>
                  <a:lnTo>
                    <a:pt x="105747" y="183626"/>
                  </a:lnTo>
                  <a:lnTo>
                    <a:pt x="94968" y="186931"/>
                  </a:lnTo>
                  <a:lnTo>
                    <a:pt x="82888" y="189134"/>
                  </a:lnTo>
                  <a:lnTo>
                    <a:pt x="33034" y="1935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Freeform 99"/>
          <p:cNvSpPr/>
          <p:nvPr/>
        </p:nvSpPr>
        <p:spPr>
          <a:xfrm>
            <a:off x="7498696" y="4818839"/>
            <a:ext cx="46827" cy="71837"/>
          </a:xfrm>
          <a:custGeom>
            <a:avLst/>
            <a:gdLst/>
            <a:ahLst/>
            <a:cxnLst/>
            <a:rect l="0" t="0" r="0" b="0"/>
            <a:pathLst>
              <a:path w="46827" h="71837">
                <a:moveTo>
                  <a:pt x="23154" y="26247"/>
                </a:moveTo>
                <a:lnTo>
                  <a:pt x="5617" y="20402"/>
                </a:lnTo>
                <a:lnTo>
                  <a:pt x="1674" y="22350"/>
                </a:lnTo>
                <a:lnTo>
                  <a:pt x="270" y="27319"/>
                </a:lnTo>
                <a:lnTo>
                  <a:pt x="557" y="34303"/>
                </a:lnTo>
                <a:lnTo>
                  <a:pt x="4418" y="40183"/>
                </a:lnTo>
                <a:lnTo>
                  <a:pt x="10664" y="45326"/>
                </a:lnTo>
                <a:lnTo>
                  <a:pt x="18497" y="49978"/>
                </a:lnTo>
                <a:lnTo>
                  <a:pt x="26167" y="50632"/>
                </a:lnTo>
                <a:lnTo>
                  <a:pt x="33727" y="48622"/>
                </a:lnTo>
                <a:lnTo>
                  <a:pt x="41215" y="44834"/>
                </a:lnTo>
                <a:lnTo>
                  <a:pt x="44983" y="37415"/>
                </a:lnTo>
                <a:lnTo>
                  <a:pt x="46271" y="27575"/>
                </a:lnTo>
                <a:lnTo>
                  <a:pt x="45907" y="16121"/>
                </a:lnTo>
                <a:lnTo>
                  <a:pt x="40769" y="8485"/>
                </a:lnTo>
                <a:lnTo>
                  <a:pt x="32450" y="3394"/>
                </a:lnTo>
                <a:lnTo>
                  <a:pt x="22010" y="0"/>
                </a:lnTo>
                <a:lnTo>
                  <a:pt x="13827" y="1408"/>
                </a:lnTo>
                <a:lnTo>
                  <a:pt x="7148" y="6018"/>
                </a:lnTo>
                <a:lnTo>
                  <a:pt x="1472" y="12761"/>
                </a:lnTo>
                <a:lnTo>
                  <a:pt x="135" y="20927"/>
                </a:lnTo>
                <a:lnTo>
                  <a:pt x="1691" y="30041"/>
                </a:lnTo>
                <a:lnTo>
                  <a:pt x="5175" y="39788"/>
                </a:lnTo>
                <a:lnTo>
                  <a:pt x="12392" y="45063"/>
                </a:lnTo>
                <a:lnTo>
                  <a:pt x="22096" y="47355"/>
                </a:lnTo>
                <a:lnTo>
                  <a:pt x="33461" y="47660"/>
                </a:lnTo>
                <a:lnTo>
                  <a:pt x="39813" y="44193"/>
                </a:lnTo>
                <a:lnTo>
                  <a:pt x="42825" y="38211"/>
                </a:lnTo>
                <a:lnTo>
                  <a:pt x="43609" y="30552"/>
                </a:lnTo>
                <a:lnTo>
                  <a:pt x="39238" y="25447"/>
                </a:lnTo>
                <a:lnTo>
                  <a:pt x="31429" y="22043"/>
                </a:lnTo>
                <a:lnTo>
                  <a:pt x="21330" y="19774"/>
                </a:lnTo>
                <a:lnTo>
                  <a:pt x="13374" y="21932"/>
                </a:lnTo>
                <a:lnTo>
                  <a:pt x="6845" y="27041"/>
                </a:lnTo>
                <a:lnTo>
                  <a:pt x="1271" y="34117"/>
                </a:lnTo>
                <a:lnTo>
                  <a:pt x="0" y="41282"/>
                </a:lnTo>
                <a:lnTo>
                  <a:pt x="1601" y="48505"/>
                </a:lnTo>
                <a:lnTo>
                  <a:pt x="5115" y="55768"/>
                </a:lnTo>
                <a:lnTo>
                  <a:pt x="11128" y="61834"/>
                </a:lnTo>
                <a:lnTo>
                  <a:pt x="18807" y="67101"/>
                </a:lnTo>
                <a:lnTo>
                  <a:pt x="27597" y="71836"/>
                </a:lnTo>
                <a:lnTo>
                  <a:pt x="34681" y="71322"/>
                </a:lnTo>
                <a:lnTo>
                  <a:pt x="40627" y="67308"/>
                </a:lnTo>
                <a:lnTo>
                  <a:pt x="45814" y="60962"/>
                </a:lnTo>
                <a:lnTo>
                  <a:pt x="46826" y="54285"/>
                </a:lnTo>
                <a:lnTo>
                  <a:pt x="45052" y="47386"/>
                </a:lnTo>
                <a:lnTo>
                  <a:pt x="41423" y="40340"/>
                </a:lnTo>
                <a:lnTo>
                  <a:pt x="36558" y="38089"/>
                </a:lnTo>
                <a:lnTo>
                  <a:pt x="30866" y="39036"/>
                </a:lnTo>
                <a:lnTo>
                  <a:pt x="24625" y="42114"/>
                </a:lnTo>
                <a:lnTo>
                  <a:pt x="22911" y="47837"/>
                </a:lnTo>
                <a:lnTo>
                  <a:pt x="24216" y="55322"/>
                </a:lnTo>
                <a:lnTo>
                  <a:pt x="45177" y="592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>
            <a:off x="3888035" y="1916011"/>
            <a:ext cx="385405" cy="231244"/>
            <a:chOff x="3888035" y="1916011"/>
            <a:chExt cx="385405" cy="231244"/>
          </a:xfrm>
        </p:grpSpPr>
        <p:sp>
          <p:nvSpPr>
            <p:cNvPr id="101" name="Freeform 100"/>
            <p:cNvSpPr/>
            <p:nvPr/>
          </p:nvSpPr>
          <p:spPr>
            <a:xfrm>
              <a:off x="3888035" y="1993092"/>
              <a:ext cx="99105" cy="11013"/>
            </a:xfrm>
            <a:custGeom>
              <a:avLst/>
              <a:gdLst/>
              <a:ahLst/>
              <a:cxnLst/>
              <a:rect l="0" t="0" r="0" b="0"/>
              <a:pathLst>
                <a:path w="99105" h="11013">
                  <a:moveTo>
                    <a:pt x="0" y="11012"/>
                  </a:moveTo>
                  <a:lnTo>
                    <a:pt x="17537" y="5166"/>
                  </a:lnTo>
                  <a:lnTo>
                    <a:pt x="28820" y="3444"/>
                  </a:lnTo>
                  <a:lnTo>
                    <a:pt x="42460" y="2296"/>
                  </a:lnTo>
                  <a:lnTo>
                    <a:pt x="9910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120129" y="1916011"/>
              <a:ext cx="142300" cy="110117"/>
            </a:xfrm>
            <a:custGeom>
              <a:avLst/>
              <a:gdLst/>
              <a:ahLst/>
              <a:cxnLst/>
              <a:rect l="0" t="0" r="0" b="0"/>
              <a:pathLst>
                <a:path w="142300" h="110117">
                  <a:moveTo>
                    <a:pt x="21172" y="0"/>
                  </a:moveTo>
                  <a:lnTo>
                    <a:pt x="15326" y="17537"/>
                  </a:lnTo>
                  <a:lnTo>
                    <a:pt x="11157" y="26373"/>
                  </a:lnTo>
                  <a:lnTo>
                    <a:pt x="5931" y="35935"/>
                  </a:lnTo>
                  <a:lnTo>
                    <a:pt x="0" y="45980"/>
                  </a:lnTo>
                  <a:lnTo>
                    <a:pt x="939" y="55123"/>
                  </a:lnTo>
                  <a:lnTo>
                    <a:pt x="6460" y="63666"/>
                  </a:lnTo>
                  <a:lnTo>
                    <a:pt x="15034" y="71808"/>
                  </a:lnTo>
                  <a:lnTo>
                    <a:pt x="25645" y="78460"/>
                  </a:lnTo>
                  <a:lnTo>
                    <a:pt x="37612" y="84118"/>
                  </a:lnTo>
                  <a:lnTo>
                    <a:pt x="50485" y="89113"/>
                  </a:lnTo>
                  <a:lnTo>
                    <a:pt x="65184" y="93667"/>
                  </a:lnTo>
                  <a:lnTo>
                    <a:pt x="81101" y="97926"/>
                  </a:lnTo>
                  <a:lnTo>
                    <a:pt x="142299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262563" y="1916011"/>
              <a:ext cx="10877" cy="231244"/>
            </a:xfrm>
            <a:custGeom>
              <a:avLst/>
              <a:gdLst/>
              <a:ahLst/>
              <a:cxnLst/>
              <a:rect l="0" t="0" r="0" b="0"/>
              <a:pathLst>
                <a:path w="10877" h="231244">
                  <a:moveTo>
                    <a:pt x="10876" y="0"/>
                  </a:moveTo>
                  <a:lnTo>
                    <a:pt x="5031" y="17537"/>
                  </a:lnTo>
                  <a:lnTo>
                    <a:pt x="3309" y="28821"/>
                  </a:lnTo>
                  <a:lnTo>
                    <a:pt x="2161" y="42460"/>
                  </a:lnTo>
                  <a:lnTo>
                    <a:pt x="1396" y="57671"/>
                  </a:lnTo>
                  <a:lnTo>
                    <a:pt x="545" y="87623"/>
                  </a:lnTo>
                  <a:lnTo>
                    <a:pt x="0" y="146728"/>
                  </a:lnTo>
                  <a:lnTo>
                    <a:pt x="1178" y="162665"/>
                  </a:lnTo>
                  <a:lnTo>
                    <a:pt x="3187" y="179407"/>
                  </a:lnTo>
                  <a:lnTo>
                    <a:pt x="10876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Freeform 104"/>
          <p:cNvSpPr/>
          <p:nvPr/>
        </p:nvSpPr>
        <p:spPr>
          <a:xfrm>
            <a:off x="7720978" y="5054306"/>
            <a:ext cx="66784" cy="77478"/>
          </a:xfrm>
          <a:custGeom>
            <a:avLst/>
            <a:gdLst/>
            <a:ahLst/>
            <a:cxnLst/>
            <a:rect l="0" t="0" r="0" b="0"/>
            <a:pathLst>
              <a:path w="66784" h="77478">
                <a:moveTo>
                  <a:pt x="32115" y="0"/>
                </a:moveTo>
                <a:lnTo>
                  <a:pt x="20423" y="11691"/>
                </a:lnTo>
                <a:lnTo>
                  <a:pt x="19427" y="18806"/>
                </a:lnTo>
                <a:lnTo>
                  <a:pt x="21209" y="27219"/>
                </a:lnTo>
                <a:lnTo>
                  <a:pt x="24844" y="36499"/>
                </a:lnTo>
                <a:lnTo>
                  <a:pt x="30938" y="43908"/>
                </a:lnTo>
                <a:lnTo>
                  <a:pt x="38672" y="50072"/>
                </a:lnTo>
                <a:lnTo>
                  <a:pt x="47498" y="55404"/>
                </a:lnTo>
                <a:lnTo>
                  <a:pt x="54605" y="55289"/>
                </a:lnTo>
                <a:lnTo>
                  <a:pt x="60567" y="51542"/>
                </a:lnTo>
                <a:lnTo>
                  <a:pt x="65765" y="45373"/>
                </a:lnTo>
                <a:lnTo>
                  <a:pt x="66783" y="38813"/>
                </a:lnTo>
                <a:lnTo>
                  <a:pt x="65015" y="31993"/>
                </a:lnTo>
                <a:lnTo>
                  <a:pt x="61389" y="24999"/>
                </a:lnTo>
                <a:lnTo>
                  <a:pt x="55302" y="21560"/>
                </a:lnTo>
                <a:lnTo>
                  <a:pt x="47573" y="20491"/>
                </a:lnTo>
                <a:lnTo>
                  <a:pt x="38749" y="21002"/>
                </a:lnTo>
                <a:lnTo>
                  <a:pt x="32868" y="26236"/>
                </a:lnTo>
                <a:lnTo>
                  <a:pt x="28946" y="34620"/>
                </a:lnTo>
                <a:lnTo>
                  <a:pt x="26332" y="45103"/>
                </a:lnTo>
                <a:lnTo>
                  <a:pt x="27036" y="54539"/>
                </a:lnTo>
                <a:lnTo>
                  <a:pt x="29952" y="63276"/>
                </a:lnTo>
                <a:lnTo>
                  <a:pt x="34343" y="71548"/>
                </a:lnTo>
                <a:lnTo>
                  <a:pt x="40942" y="75840"/>
                </a:lnTo>
                <a:lnTo>
                  <a:pt x="49012" y="77477"/>
                </a:lnTo>
                <a:lnTo>
                  <a:pt x="58061" y="77345"/>
                </a:lnTo>
                <a:lnTo>
                  <a:pt x="62871" y="73587"/>
                </a:lnTo>
                <a:lnTo>
                  <a:pt x="64854" y="67410"/>
                </a:lnTo>
                <a:lnTo>
                  <a:pt x="64952" y="59622"/>
                </a:lnTo>
                <a:lnTo>
                  <a:pt x="63794" y="50760"/>
                </a:lnTo>
                <a:lnTo>
                  <a:pt x="61799" y="41181"/>
                </a:lnTo>
                <a:lnTo>
                  <a:pt x="59245" y="31125"/>
                </a:lnTo>
                <a:lnTo>
                  <a:pt x="53872" y="23197"/>
                </a:lnTo>
                <a:lnTo>
                  <a:pt x="46619" y="16688"/>
                </a:lnTo>
                <a:lnTo>
                  <a:pt x="38115" y="11125"/>
                </a:lnTo>
                <a:lnTo>
                  <a:pt x="28773" y="8640"/>
                </a:lnTo>
                <a:lnTo>
                  <a:pt x="18875" y="8207"/>
                </a:lnTo>
                <a:lnTo>
                  <a:pt x="8607" y="9142"/>
                </a:lnTo>
                <a:lnTo>
                  <a:pt x="2984" y="13436"/>
                </a:lnTo>
                <a:lnTo>
                  <a:pt x="459" y="19969"/>
                </a:lnTo>
                <a:lnTo>
                  <a:pt x="0" y="27995"/>
                </a:lnTo>
                <a:lnTo>
                  <a:pt x="2140" y="35792"/>
                </a:lnTo>
                <a:lnTo>
                  <a:pt x="6013" y="43437"/>
                </a:lnTo>
                <a:lnTo>
                  <a:pt x="11043" y="50981"/>
                </a:lnTo>
                <a:lnTo>
                  <a:pt x="18067" y="57234"/>
                </a:lnTo>
                <a:lnTo>
                  <a:pt x="26421" y="62626"/>
                </a:lnTo>
                <a:lnTo>
                  <a:pt x="35660" y="67444"/>
                </a:lnTo>
                <a:lnTo>
                  <a:pt x="44266" y="68210"/>
                </a:lnTo>
                <a:lnTo>
                  <a:pt x="52451" y="66272"/>
                </a:lnTo>
                <a:lnTo>
                  <a:pt x="60354" y="62534"/>
                </a:lnTo>
                <a:lnTo>
                  <a:pt x="64400" y="56371"/>
                </a:lnTo>
                <a:lnTo>
                  <a:pt x="65873" y="48592"/>
                </a:lnTo>
                <a:lnTo>
                  <a:pt x="43127" y="1101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7435288" y="858901"/>
            <a:ext cx="1363904" cy="379459"/>
            <a:chOff x="7435288" y="858901"/>
            <a:chExt cx="1363904" cy="379459"/>
          </a:xfrm>
        </p:grpSpPr>
        <p:sp>
          <p:nvSpPr>
            <p:cNvPr id="106" name="Freeform 105"/>
            <p:cNvSpPr/>
            <p:nvPr/>
          </p:nvSpPr>
          <p:spPr>
            <a:xfrm>
              <a:off x="7435288" y="858901"/>
              <a:ext cx="118062" cy="379459"/>
            </a:xfrm>
            <a:custGeom>
              <a:avLst/>
              <a:gdLst/>
              <a:ahLst/>
              <a:cxnLst/>
              <a:rect l="0" t="0" r="0" b="0"/>
              <a:pathLst>
                <a:path w="118062" h="379459">
                  <a:moveTo>
                    <a:pt x="9481" y="0"/>
                  </a:moveTo>
                  <a:lnTo>
                    <a:pt x="9481" y="23383"/>
                  </a:lnTo>
                  <a:lnTo>
                    <a:pt x="8257" y="35165"/>
                  </a:lnTo>
                  <a:lnTo>
                    <a:pt x="6219" y="47913"/>
                  </a:lnTo>
                  <a:lnTo>
                    <a:pt x="3636" y="61306"/>
                  </a:lnTo>
                  <a:lnTo>
                    <a:pt x="1913" y="76353"/>
                  </a:lnTo>
                  <a:lnTo>
                    <a:pt x="765" y="92501"/>
                  </a:lnTo>
                  <a:lnTo>
                    <a:pt x="0" y="109384"/>
                  </a:lnTo>
                  <a:lnTo>
                    <a:pt x="713" y="124310"/>
                  </a:lnTo>
                  <a:lnTo>
                    <a:pt x="2413" y="137931"/>
                  </a:lnTo>
                  <a:lnTo>
                    <a:pt x="4768" y="150683"/>
                  </a:lnTo>
                  <a:lnTo>
                    <a:pt x="10649" y="177901"/>
                  </a:lnTo>
                  <a:lnTo>
                    <a:pt x="13930" y="192011"/>
                  </a:lnTo>
                  <a:lnTo>
                    <a:pt x="19788" y="200195"/>
                  </a:lnTo>
                  <a:lnTo>
                    <a:pt x="27365" y="204427"/>
                  </a:lnTo>
                  <a:lnTo>
                    <a:pt x="36085" y="206024"/>
                  </a:lnTo>
                  <a:lnTo>
                    <a:pt x="43122" y="203419"/>
                  </a:lnTo>
                  <a:lnTo>
                    <a:pt x="49038" y="198012"/>
                  </a:lnTo>
                  <a:lnTo>
                    <a:pt x="60097" y="182215"/>
                  </a:lnTo>
                  <a:lnTo>
                    <a:pt x="73168" y="162960"/>
                  </a:lnTo>
                  <a:lnTo>
                    <a:pt x="78856" y="151463"/>
                  </a:lnTo>
                  <a:lnTo>
                    <a:pt x="83871" y="138904"/>
                  </a:lnTo>
                  <a:lnTo>
                    <a:pt x="100713" y="89429"/>
                  </a:lnTo>
                  <a:lnTo>
                    <a:pt x="103337" y="87760"/>
                  </a:lnTo>
                  <a:lnTo>
                    <a:pt x="105086" y="92765"/>
                  </a:lnTo>
                  <a:lnTo>
                    <a:pt x="106253" y="102219"/>
                  </a:lnTo>
                  <a:lnTo>
                    <a:pt x="107030" y="113416"/>
                  </a:lnTo>
                  <a:lnTo>
                    <a:pt x="107548" y="125774"/>
                  </a:lnTo>
                  <a:lnTo>
                    <a:pt x="108125" y="153780"/>
                  </a:lnTo>
                  <a:lnTo>
                    <a:pt x="108525" y="239500"/>
                  </a:lnTo>
                  <a:lnTo>
                    <a:pt x="109768" y="255101"/>
                  </a:lnTo>
                  <a:lnTo>
                    <a:pt x="111821" y="269171"/>
                  </a:lnTo>
                  <a:lnTo>
                    <a:pt x="114413" y="282222"/>
                  </a:lnTo>
                  <a:lnTo>
                    <a:pt x="116141" y="295817"/>
                  </a:lnTo>
                  <a:lnTo>
                    <a:pt x="117293" y="309774"/>
                  </a:lnTo>
                  <a:lnTo>
                    <a:pt x="118061" y="323973"/>
                  </a:lnTo>
                  <a:lnTo>
                    <a:pt x="117350" y="337109"/>
                  </a:lnTo>
                  <a:lnTo>
                    <a:pt x="115652" y="349537"/>
                  </a:lnTo>
                  <a:lnTo>
                    <a:pt x="113296" y="361493"/>
                  </a:lnTo>
                  <a:lnTo>
                    <a:pt x="106832" y="369464"/>
                  </a:lnTo>
                  <a:lnTo>
                    <a:pt x="97628" y="374777"/>
                  </a:lnTo>
                  <a:lnTo>
                    <a:pt x="86599" y="378320"/>
                  </a:lnTo>
                  <a:lnTo>
                    <a:pt x="75575" y="379458"/>
                  </a:lnTo>
                  <a:lnTo>
                    <a:pt x="64554" y="378993"/>
                  </a:lnTo>
                  <a:lnTo>
                    <a:pt x="20493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7676012" y="991040"/>
              <a:ext cx="66070" cy="11013"/>
            </a:xfrm>
            <a:custGeom>
              <a:avLst/>
              <a:gdLst/>
              <a:ahLst/>
              <a:cxnLst/>
              <a:rect l="0" t="0" r="0" b="0"/>
              <a:pathLst>
                <a:path w="66070" h="11013">
                  <a:moveTo>
                    <a:pt x="0" y="0"/>
                  </a:moveTo>
                  <a:lnTo>
                    <a:pt x="13050" y="3263"/>
                  </a:lnTo>
                  <a:lnTo>
                    <a:pt x="66069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7709047" y="1046098"/>
              <a:ext cx="55059" cy="11012"/>
            </a:xfrm>
            <a:custGeom>
              <a:avLst/>
              <a:gdLst/>
              <a:ahLst/>
              <a:cxnLst/>
              <a:rect l="0" t="0" r="0" b="0"/>
              <a:pathLst>
                <a:path w="55059" h="11012">
                  <a:moveTo>
                    <a:pt x="0" y="0"/>
                  </a:moveTo>
                  <a:lnTo>
                    <a:pt x="9788" y="3262"/>
                  </a:lnTo>
                  <a:lnTo>
                    <a:pt x="55058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7918266" y="980028"/>
              <a:ext cx="55059" cy="11013"/>
            </a:xfrm>
            <a:custGeom>
              <a:avLst/>
              <a:gdLst/>
              <a:ahLst/>
              <a:cxnLst/>
              <a:rect l="0" t="0" r="0" b="0"/>
              <a:pathLst>
                <a:path w="55059" h="11013">
                  <a:moveTo>
                    <a:pt x="0" y="11012"/>
                  </a:moveTo>
                  <a:lnTo>
                    <a:pt x="9788" y="7749"/>
                  </a:lnTo>
                  <a:lnTo>
                    <a:pt x="5505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138497" y="935982"/>
              <a:ext cx="132140" cy="154163"/>
            </a:xfrm>
            <a:custGeom>
              <a:avLst/>
              <a:gdLst/>
              <a:ahLst/>
              <a:cxnLst/>
              <a:rect l="0" t="0" r="0" b="0"/>
              <a:pathLst>
                <a:path w="132140" h="154163">
                  <a:moveTo>
                    <a:pt x="0" y="0"/>
                  </a:moveTo>
                  <a:lnTo>
                    <a:pt x="61251" y="61250"/>
                  </a:lnTo>
                  <a:lnTo>
                    <a:pt x="70198" y="71421"/>
                  </a:lnTo>
                  <a:lnTo>
                    <a:pt x="79833" y="83096"/>
                  </a:lnTo>
                  <a:lnTo>
                    <a:pt x="89927" y="95773"/>
                  </a:lnTo>
                  <a:lnTo>
                    <a:pt x="99104" y="106671"/>
                  </a:lnTo>
                  <a:lnTo>
                    <a:pt x="107669" y="116384"/>
                  </a:lnTo>
                  <a:lnTo>
                    <a:pt x="132139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127486" y="924971"/>
              <a:ext cx="154162" cy="154162"/>
            </a:xfrm>
            <a:custGeom>
              <a:avLst/>
              <a:gdLst/>
              <a:ahLst/>
              <a:cxnLst/>
              <a:rect l="0" t="0" r="0" b="0"/>
              <a:pathLst>
                <a:path w="154162" h="154162">
                  <a:moveTo>
                    <a:pt x="154161" y="0"/>
                  </a:moveTo>
                  <a:lnTo>
                    <a:pt x="130778" y="17537"/>
                  </a:lnTo>
                  <a:lnTo>
                    <a:pt x="121444" y="25149"/>
                  </a:lnTo>
                  <a:lnTo>
                    <a:pt x="112774" y="32672"/>
                  </a:lnTo>
                  <a:lnTo>
                    <a:pt x="104547" y="40134"/>
                  </a:lnTo>
                  <a:lnTo>
                    <a:pt x="88880" y="54950"/>
                  </a:lnTo>
                  <a:lnTo>
                    <a:pt x="40852" y="102357"/>
                  </a:lnTo>
                  <a:lnTo>
                    <a:pt x="0" y="1541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369740" y="1002052"/>
              <a:ext cx="110117" cy="11012"/>
            </a:xfrm>
            <a:custGeom>
              <a:avLst/>
              <a:gdLst/>
              <a:ahLst/>
              <a:cxnLst/>
              <a:rect l="0" t="0" r="0" b="0"/>
              <a:pathLst>
                <a:path w="110117" h="11012">
                  <a:moveTo>
                    <a:pt x="0" y="0"/>
                  </a:moveTo>
                  <a:lnTo>
                    <a:pt x="23383" y="0"/>
                  </a:lnTo>
                  <a:lnTo>
                    <a:pt x="33941" y="1223"/>
                  </a:lnTo>
                  <a:lnTo>
                    <a:pt x="44651" y="3262"/>
                  </a:lnTo>
                  <a:lnTo>
                    <a:pt x="110116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8642146" y="910802"/>
              <a:ext cx="157046" cy="223389"/>
            </a:xfrm>
            <a:custGeom>
              <a:avLst/>
              <a:gdLst/>
              <a:ahLst/>
              <a:cxnLst/>
              <a:rect l="0" t="0" r="0" b="0"/>
              <a:pathLst>
                <a:path w="157046" h="223389">
                  <a:moveTo>
                    <a:pt x="13895" y="14169"/>
                  </a:moveTo>
                  <a:lnTo>
                    <a:pt x="31432" y="2477"/>
                  </a:lnTo>
                  <a:lnTo>
                    <a:pt x="41492" y="257"/>
                  </a:lnTo>
                  <a:lnTo>
                    <a:pt x="53093" y="0"/>
                  </a:lnTo>
                  <a:lnTo>
                    <a:pt x="65720" y="1052"/>
                  </a:lnTo>
                  <a:lnTo>
                    <a:pt x="77810" y="4201"/>
                  </a:lnTo>
                  <a:lnTo>
                    <a:pt x="89539" y="8747"/>
                  </a:lnTo>
                  <a:lnTo>
                    <a:pt x="101029" y="14225"/>
                  </a:lnTo>
                  <a:lnTo>
                    <a:pt x="108690" y="22771"/>
                  </a:lnTo>
                  <a:lnTo>
                    <a:pt x="113797" y="33362"/>
                  </a:lnTo>
                  <a:lnTo>
                    <a:pt x="117201" y="45317"/>
                  </a:lnTo>
                  <a:lnTo>
                    <a:pt x="115800" y="56957"/>
                  </a:lnTo>
                  <a:lnTo>
                    <a:pt x="111196" y="68388"/>
                  </a:lnTo>
                  <a:lnTo>
                    <a:pt x="104456" y="79679"/>
                  </a:lnTo>
                  <a:lnTo>
                    <a:pt x="97515" y="89653"/>
                  </a:lnTo>
                  <a:lnTo>
                    <a:pt x="90441" y="98750"/>
                  </a:lnTo>
                  <a:lnTo>
                    <a:pt x="83278" y="107261"/>
                  </a:lnTo>
                  <a:lnTo>
                    <a:pt x="76056" y="115383"/>
                  </a:lnTo>
                  <a:lnTo>
                    <a:pt x="61506" y="130932"/>
                  </a:lnTo>
                  <a:lnTo>
                    <a:pt x="52976" y="137280"/>
                  </a:lnTo>
                  <a:lnTo>
                    <a:pt x="43620" y="142736"/>
                  </a:lnTo>
                  <a:lnTo>
                    <a:pt x="33712" y="147597"/>
                  </a:lnTo>
                  <a:lnTo>
                    <a:pt x="23435" y="153285"/>
                  </a:lnTo>
                  <a:lnTo>
                    <a:pt x="12914" y="159524"/>
                  </a:lnTo>
                  <a:lnTo>
                    <a:pt x="2230" y="166130"/>
                  </a:lnTo>
                  <a:lnTo>
                    <a:pt x="0" y="170534"/>
                  </a:lnTo>
                  <a:lnTo>
                    <a:pt x="3409" y="173470"/>
                  </a:lnTo>
                  <a:lnTo>
                    <a:pt x="10575" y="175427"/>
                  </a:lnTo>
                  <a:lnTo>
                    <a:pt x="20246" y="176732"/>
                  </a:lnTo>
                  <a:lnTo>
                    <a:pt x="31588" y="177602"/>
                  </a:lnTo>
                  <a:lnTo>
                    <a:pt x="44043" y="178182"/>
                  </a:lnTo>
                  <a:lnTo>
                    <a:pt x="56016" y="179792"/>
                  </a:lnTo>
                  <a:lnTo>
                    <a:pt x="67669" y="182089"/>
                  </a:lnTo>
                  <a:lnTo>
                    <a:pt x="79109" y="184844"/>
                  </a:lnTo>
                  <a:lnTo>
                    <a:pt x="91629" y="189128"/>
                  </a:lnTo>
                  <a:lnTo>
                    <a:pt x="104870" y="194430"/>
                  </a:lnTo>
                  <a:lnTo>
                    <a:pt x="157045" y="22338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7609943" y="1332398"/>
            <a:ext cx="2158267" cy="264279"/>
            <a:chOff x="7609943" y="1332398"/>
            <a:chExt cx="2158267" cy="264279"/>
          </a:xfrm>
        </p:grpSpPr>
        <p:sp>
          <p:nvSpPr>
            <p:cNvPr id="115" name="Freeform 114"/>
            <p:cNvSpPr/>
            <p:nvPr/>
          </p:nvSpPr>
          <p:spPr>
            <a:xfrm>
              <a:off x="7609943" y="1431502"/>
              <a:ext cx="198209" cy="128880"/>
            </a:xfrm>
            <a:custGeom>
              <a:avLst/>
              <a:gdLst/>
              <a:ahLst/>
              <a:cxnLst/>
              <a:rect l="0" t="0" r="0" b="0"/>
              <a:pathLst>
                <a:path w="198209" h="128880">
                  <a:moveTo>
                    <a:pt x="0" y="0"/>
                  </a:moveTo>
                  <a:lnTo>
                    <a:pt x="0" y="76633"/>
                  </a:lnTo>
                  <a:lnTo>
                    <a:pt x="1223" y="92688"/>
                  </a:lnTo>
                  <a:lnTo>
                    <a:pt x="3262" y="108285"/>
                  </a:lnTo>
                  <a:lnTo>
                    <a:pt x="5845" y="123578"/>
                  </a:lnTo>
                  <a:lnTo>
                    <a:pt x="7567" y="128879"/>
                  </a:lnTo>
                  <a:lnTo>
                    <a:pt x="8715" y="127518"/>
                  </a:lnTo>
                  <a:lnTo>
                    <a:pt x="9481" y="121718"/>
                  </a:lnTo>
                  <a:lnTo>
                    <a:pt x="9991" y="112956"/>
                  </a:lnTo>
                  <a:lnTo>
                    <a:pt x="10557" y="90171"/>
                  </a:lnTo>
                  <a:lnTo>
                    <a:pt x="11932" y="78467"/>
                  </a:lnTo>
                  <a:lnTo>
                    <a:pt x="14072" y="66993"/>
                  </a:lnTo>
                  <a:lnTo>
                    <a:pt x="16722" y="55674"/>
                  </a:lnTo>
                  <a:lnTo>
                    <a:pt x="20936" y="45681"/>
                  </a:lnTo>
                  <a:lnTo>
                    <a:pt x="26193" y="36572"/>
                  </a:lnTo>
                  <a:lnTo>
                    <a:pt x="32144" y="28052"/>
                  </a:lnTo>
                  <a:lnTo>
                    <a:pt x="39782" y="23595"/>
                  </a:lnTo>
                  <a:lnTo>
                    <a:pt x="48544" y="21848"/>
                  </a:lnTo>
                  <a:lnTo>
                    <a:pt x="58056" y="21906"/>
                  </a:lnTo>
                  <a:lnTo>
                    <a:pt x="65621" y="28063"/>
                  </a:lnTo>
                  <a:lnTo>
                    <a:pt x="71888" y="38285"/>
                  </a:lnTo>
                  <a:lnTo>
                    <a:pt x="77289" y="51217"/>
                  </a:lnTo>
                  <a:lnTo>
                    <a:pt x="82113" y="63509"/>
                  </a:lnTo>
                  <a:lnTo>
                    <a:pt x="90737" y="86955"/>
                  </a:lnTo>
                  <a:lnTo>
                    <a:pt x="94749" y="91005"/>
                  </a:lnTo>
                  <a:lnTo>
                    <a:pt x="98648" y="90034"/>
                  </a:lnTo>
                  <a:lnTo>
                    <a:pt x="102470" y="85717"/>
                  </a:lnTo>
                  <a:lnTo>
                    <a:pt x="106242" y="79168"/>
                  </a:lnTo>
                  <a:lnTo>
                    <a:pt x="109979" y="71131"/>
                  </a:lnTo>
                  <a:lnTo>
                    <a:pt x="113695" y="62103"/>
                  </a:lnTo>
                  <a:lnTo>
                    <a:pt x="117396" y="52414"/>
                  </a:lnTo>
                  <a:lnTo>
                    <a:pt x="124770" y="31860"/>
                  </a:lnTo>
                  <a:lnTo>
                    <a:pt x="129673" y="22463"/>
                  </a:lnTo>
                  <a:lnTo>
                    <a:pt x="135389" y="13752"/>
                  </a:lnTo>
                  <a:lnTo>
                    <a:pt x="141646" y="5498"/>
                  </a:lnTo>
                  <a:lnTo>
                    <a:pt x="147042" y="3665"/>
                  </a:lnTo>
                  <a:lnTo>
                    <a:pt x="151862" y="6114"/>
                  </a:lnTo>
                  <a:lnTo>
                    <a:pt x="156299" y="11417"/>
                  </a:lnTo>
                  <a:lnTo>
                    <a:pt x="160481" y="21070"/>
                  </a:lnTo>
                  <a:lnTo>
                    <a:pt x="164492" y="33623"/>
                  </a:lnTo>
                  <a:lnTo>
                    <a:pt x="168389" y="48109"/>
                  </a:lnTo>
                  <a:lnTo>
                    <a:pt x="175983" y="73993"/>
                  </a:lnTo>
                  <a:lnTo>
                    <a:pt x="198208" y="1211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896243" y="1453526"/>
              <a:ext cx="44047" cy="1"/>
            </a:xfrm>
            <a:custGeom>
              <a:avLst/>
              <a:gdLst/>
              <a:ahLst/>
              <a:cxnLst/>
              <a:rect l="0" t="0" r="0" b="0"/>
              <a:pathLst>
                <a:path w="44047" h="1">
                  <a:moveTo>
                    <a:pt x="0" y="0"/>
                  </a:moveTo>
                  <a:lnTo>
                    <a:pt x="4404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7907255" y="1486560"/>
              <a:ext cx="77081" cy="1"/>
            </a:xfrm>
            <a:custGeom>
              <a:avLst/>
              <a:gdLst/>
              <a:ahLst/>
              <a:cxnLst/>
              <a:rect l="0" t="0" r="0" b="0"/>
              <a:pathLst>
                <a:path w="77081" h="1">
                  <a:moveTo>
                    <a:pt x="0" y="0"/>
                  </a:moveTo>
                  <a:lnTo>
                    <a:pt x="770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105463" y="1409479"/>
              <a:ext cx="66070" cy="1"/>
            </a:xfrm>
            <a:custGeom>
              <a:avLst/>
              <a:gdLst/>
              <a:ahLst/>
              <a:cxnLst/>
              <a:rect l="0" t="0" r="0" b="0"/>
              <a:pathLst>
                <a:path w="66070" h="1">
                  <a:moveTo>
                    <a:pt x="0" y="0"/>
                  </a:moveTo>
                  <a:lnTo>
                    <a:pt x="660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303671" y="1354421"/>
              <a:ext cx="1" cy="165175"/>
            </a:xfrm>
            <a:custGeom>
              <a:avLst/>
              <a:gdLst/>
              <a:ahLst/>
              <a:cxnLst/>
              <a:rect l="0" t="0" r="0" b="0"/>
              <a:pathLst>
                <a:path w="1" h="165175">
                  <a:moveTo>
                    <a:pt x="0" y="0"/>
                  </a:move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986387" y="1332398"/>
              <a:ext cx="145620" cy="211306"/>
            </a:xfrm>
            <a:custGeom>
              <a:avLst/>
              <a:gdLst/>
              <a:ahLst/>
              <a:cxnLst/>
              <a:rect l="0" t="0" r="0" b="0"/>
              <a:pathLst>
                <a:path w="145620" h="211306">
                  <a:moveTo>
                    <a:pt x="33036" y="0"/>
                  </a:moveTo>
                  <a:lnTo>
                    <a:pt x="33036" y="157925"/>
                  </a:lnTo>
                  <a:lnTo>
                    <a:pt x="34259" y="164012"/>
                  </a:lnTo>
                  <a:lnTo>
                    <a:pt x="36298" y="164399"/>
                  </a:lnTo>
                  <a:lnTo>
                    <a:pt x="38881" y="160987"/>
                  </a:lnTo>
                  <a:lnTo>
                    <a:pt x="48277" y="147407"/>
                  </a:lnTo>
                  <a:lnTo>
                    <a:pt x="54207" y="138647"/>
                  </a:lnTo>
                  <a:lnTo>
                    <a:pt x="63055" y="132807"/>
                  </a:lnTo>
                  <a:lnTo>
                    <a:pt x="73849" y="128914"/>
                  </a:lnTo>
                  <a:lnTo>
                    <a:pt x="85938" y="126319"/>
                  </a:lnTo>
                  <a:lnTo>
                    <a:pt x="97668" y="125812"/>
                  </a:lnTo>
                  <a:lnTo>
                    <a:pt x="109158" y="126697"/>
                  </a:lnTo>
                  <a:lnTo>
                    <a:pt x="120489" y="128511"/>
                  </a:lnTo>
                  <a:lnTo>
                    <a:pt x="129266" y="133391"/>
                  </a:lnTo>
                  <a:lnTo>
                    <a:pt x="136342" y="140315"/>
                  </a:lnTo>
                  <a:lnTo>
                    <a:pt x="142282" y="148601"/>
                  </a:lnTo>
                  <a:lnTo>
                    <a:pt x="145019" y="159019"/>
                  </a:lnTo>
                  <a:lnTo>
                    <a:pt x="145619" y="170859"/>
                  </a:lnTo>
                  <a:lnTo>
                    <a:pt x="144796" y="183646"/>
                  </a:lnTo>
                  <a:lnTo>
                    <a:pt x="140577" y="193394"/>
                  </a:lnTo>
                  <a:lnTo>
                    <a:pt x="134095" y="201117"/>
                  </a:lnTo>
                  <a:lnTo>
                    <a:pt x="126101" y="207488"/>
                  </a:lnTo>
                  <a:lnTo>
                    <a:pt x="114655" y="210513"/>
                  </a:lnTo>
                  <a:lnTo>
                    <a:pt x="100907" y="211305"/>
                  </a:lnTo>
                  <a:lnTo>
                    <a:pt x="85625" y="210610"/>
                  </a:lnTo>
                  <a:lnTo>
                    <a:pt x="71765" y="208923"/>
                  </a:lnTo>
                  <a:lnTo>
                    <a:pt x="58856" y="206575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9228642" y="1453526"/>
              <a:ext cx="55059" cy="11012"/>
            </a:xfrm>
            <a:custGeom>
              <a:avLst/>
              <a:gdLst/>
              <a:ahLst/>
              <a:cxnLst/>
              <a:rect l="0" t="0" r="0" b="0"/>
              <a:pathLst>
                <a:path w="55059" h="11012">
                  <a:moveTo>
                    <a:pt x="0" y="0"/>
                  </a:moveTo>
                  <a:lnTo>
                    <a:pt x="13050" y="0"/>
                  </a:lnTo>
                  <a:lnTo>
                    <a:pt x="55058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9228642" y="1508583"/>
              <a:ext cx="77082" cy="1"/>
            </a:xfrm>
            <a:custGeom>
              <a:avLst/>
              <a:gdLst/>
              <a:ahLst/>
              <a:cxnLst/>
              <a:rect l="0" t="0" r="0" b="0"/>
              <a:pathLst>
                <a:path w="77082" h="1">
                  <a:moveTo>
                    <a:pt x="0" y="0"/>
                  </a:move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9470897" y="1398468"/>
              <a:ext cx="66069" cy="1"/>
            </a:xfrm>
            <a:custGeom>
              <a:avLst/>
              <a:gdLst/>
              <a:ahLst/>
              <a:cxnLst/>
              <a:rect l="0" t="0" r="0" b="0"/>
              <a:pathLst>
                <a:path w="66069" h="1">
                  <a:moveTo>
                    <a:pt x="0" y="0"/>
                  </a:moveTo>
                  <a:lnTo>
                    <a:pt x="6606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9599072" y="1374385"/>
              <a:ext cx="169138" cy="222292"/>
            </a:xfrm>
            <a:custGeom>
              <a:avLst/>
              <a:gdLst/>
              <a:ahLst/>
              <a:cxnLst/>
              <a:rect l="0" t="0" r="0" b="0"/>
              <a:pathLst>
                <a:path w="169138" h="222292">
                  <a:moveTo>
                    <a:pt x="3963" y="35094"/>
                  </a:moveTo>
                  <a:lnTo>
                    <a:pt x="9808" y="17557"/>
                  </a:lnTo>
                  <a:lnTo>
                    <a:pt x="15201" y="11168"/>
                  </a:lnTo>
                  <a:lnTo>
                    <a:pt x="22467" y="5685"/>
                  </a:lnTo>
                  <a:lnTo>
                    <a:pt x="30981" y="806"/>
                  </a:lnTo>
                  <a:lnTo>
                    <a:pt x="40327" y="0"/>
                  </a:lnTo>
                  <a:lnTo>
                    <a:pt x="50229" y="1910"/>
                  </a:lnTo>
                  <a:lnTo>
                    <a:pt x="60501" y="5631"/>
                  </a:lnTo>
                  <a:lnTo>
                    <a:pt x="68572" y="11781"/>
                  </a:lnTo>
                  <a:lnTo>
                    <a:pt x="75176" y="19552"/>
                  </a:lnTo>
                  <a:lnTo>
                    <a:pt x="80803" y="28403"/>
                  </a:lnTo>
                  <a:lnTo>
                    <a:pt x="83330" y="37975"/>
                  </a:lnTo>
                  <a:lnTo>
                    <a:pt x="83792" y="48026"/>
                  </a:lnTo>
                  <a:lnTo>
                    <a:pt x="82875" y="58398"/>
                  </a:lnTo>
                  <a:lnTo>
                    <a:pt x="79818" y="68983"/>
                  </a:lnTo>
                  <a:lnTo>
                    <a:pt x="75332" y="79710"/>
                  </a:lnTo>
                  <a:lnTo>
                    <a:pt x="50552" y="129145"/>
                  </a:lnTo>
                  <a:lnTo>
                    <a:pt x="43586" y="141841"/>
                  </a:lnTo>
                  <a:lnTo>
                    <a:pt x="36497" y="153975"/>
                  </a:lnTo>
                  <a:lnTo>
                    <a:pt x="29323" y="165736"/>
                  </a:lnTo>
                  <a:lnTo>
                    <a:pt x="20870" y="174799"/>
                  </a:lnTo>
                  <a:lnTo>
                    <a:pt x="11563" y="182065"/>
                  </a:lnTo>
                  <a:lnTo>
                    <a:pt x="1689" y="188133"/>
                  </a:lnTo>
                  <a:lnTo>
                    <a:pt x="0" y="192178"/>
                  </a:lnTo>
                  <a:lnTo>
                    <a:pt x="3768" y="194874"/>
                  </a:lnTo>
                  <a:lnTo>
                    <a:pt x="11173" y="196672"/>
                  </a:lnTo>
                  <a:lnTo>
                    <a:pt x="19781" y="196647"/>
                  </a:lnTo>
                  <a:lnTo>
                    <a:pt x="29191" y="195407"/>
                  </a:lnTo>
                  <a:lnTo>
                    <a:pt x="39135" y="193357"/>
                  </a:lnTo>
                  <a:lnTo>
                    <a:pt x="51881" y="191990"/>
                  </a:lnTo>
                  <a:lnTo>
                    <a:pt x="66496" y="191079"/>
                  </a:lnTo>
                  <a:lnTo>
                    <a:pt x="82357" y="190471"/>
                  </a:lnTo>
                  <a:lnTo>
                    <a:pt x="97825" y="192513"/>
                  </a:lnTo>
                  <a:lnTo>
                    <a:pt x="113031" y="196322"/>
                  </a:lnTo>
                  <a:lnTo>
                    <a:pt x="169137" y="2222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6" name="Freeform 125"/>
          <p:cNvSpPr/>
          <p:nvPr/>
        </p:nvSpPr>
        <p:spPr>
          <a:xfrm>
            <a:off x="7213014" y="4519407"/>
            <a:ext cx="91434" cy="138484"/>
          </a:xfrm>
          <a:custGeom>
            <a:avLst/>
            <a:gdLst/>
            <a:ahLst/>
            <a:cxnLst/>
            <a:rect l="0" t="0" r="0" b="0"/>
            <a:pathLst>
              <a:path w="91434" h="138484">
                <a:moveTo>
                  <a:pt x="77593" y="6344"/>
                </a:moveTo>
                <a:lnTo>
                  <a:pt x="60056" y="498"/>
                </a:lnTo>
                <a:lnTo>
                  <a:pt x="51220" y="0"/>
                </a:lnTo>
                <a:lnTo>
                  <a:pt x="41659" y="891"/>
                </a:lnTo>
                <a:lnTo>
                  <a:pt x="31614" y="2709"/>
                </a:lnTo>
                <a:lnTo>
                  <a:pt x="22470" y="6367"/>
                </a:lnTo>
                <a:lnTo>
                  <a:pt x="13927" y="11254"/>
                </a:lnTo>
                <a:lnTo>
                  <a:pt x="5785" y="16958"/>
                </a:lnTo>
                <a:lnTo>
                  <a:pt x="1580" y="24432"/>
                </a:lnTo>
                <a:lnTo>
                  <a:pt x="0" y="33085"/>
                </a:lnTo>
                <a:lnTo>
                  <a:pt x="171" y="42524"/>
                </a:lnTo>
                <a:lnTo>
                  <a:pt x="2732" y="52487"/>
                </a:lnTo>
                <a:lnTo>
                  <a:pt x="6886" y="62800"/>
                </a:lnTo>
                <a:lnTo>
                  <a:pt x="12103" y="73345"/>
                </a:lnTo>
                <a:lnTo>
                  <a:pt x="20474" y="79152"/>
                </a:lnTo>
                <a:lnTo>
                  <a:pt x="30950" y="81800"/>
                </a:lnTo>
                <a:lnTo>
                  <a:pt x="42826" y="82342"/>
                </a:lnTo>
                <a:lnTo>
                  <a:pt x="51968" y="79032"/>
                </a:lnTo>
                <a:lnTo>
                  <a:pt x="59287" y="73156"/>
                </a:lnTo>
                <a:lnTo>
                  <a:pt x="65389" y="65567"/>
                </a:lnTo>
                <a:lnTo>
                  <a:pt x="67010" y="56838"/>
                </a:lnTo>
                <a:lnTo>
                  <a:pt x="65644" y="47347"/>
                </a:lnTo>
                <a:lnTo>
                  <a:pt x="62286" y="37350"/>
                </a:lnTo>
                <a:lnTo>
                  <a:pt x="56377" y="31908"/>
                </a:lnTo>
                <a:lnTo>
                  <a:pt x="48766" y="29504"/>
                </a:lnTo>
                <a:lnTo>
                  <a:pt x="40023" y="29125"/>
                </a:lnTo>
                <a:lnTo>
                  <a:pt x="34194" y="33767"/>
                </a:lnTo>
                <a:lnTo>
                  <a:pt x="30308" y="41755"/>
                </a:lnTo>
                <a:lnTo>
                  <a:pt x="27717" y="51974"/>
                </a:lnTo>
                <a:lnTo>
                  <a:pt x="27213" y="62458"/>
                </a:lnTo>
                <a:lnTo>
                  <a:pt x="28101" y="73118"/>
                </a:lnTo>
                <a:lnTo>
                  <a:pt x="29916" y="83894"/>
                </a:lnTo>
                <a:lnTo>
                  <a:pt x="36021" y="91079"/>
                </a:lnTo>
                <a:lnTo>
                  <a:pt x="44984" y="95869"/>
                </a:lnTo>
                <a:lnTo>
                  <a:pt x="55853" y="99062"/>
                </a:lnTo>
                <a:lnTo>
                  <a:pt x="64323" y="97520"/>
                </a:lnTo>
                <a:lnTo>
                  <a:pt x="71194" y="92822"/>
                </a:lnTo>
                <a:lnTo>
                  <a:pt x="76998" y="86019"/>
                </a:lnTo>
                <a:lnTo>
                  <a:pt x="82091" y="77813"/>
                </a:lnTo>
                <a:lnTo>
                  <a:pt x="86709" y="68672"/>
                </a:lnTo>
                <a:lnTo>
                  <a:pt x="91012" y="58908"/>
                </a:lnTo>
                <a:lnTo>
                  <a:pt x="91433" y="49951"/>
                </a:lnTo>
                <a:lnTo>
                  <a:pt x="89266" y="41533"/>
                </a:lnTo>
                <a:lnTo>
                  <a:pt x="85375" y="33474"/>
                </a:lnTo>
                <a:lnTo>
                  <a:pt x="79111" y="29325"/>
                </a:lnTo>
                <a:lnTo>
                  <a:pt x="71263" y="27782"/>
                </a:lnTo>
                <a:lnTo>
                  <a:pt x="62362" y="27977"/>
                </a:lnTo>
                <a:lnTo>
                  <a:pt x="52757" y="30554"/>
                </a:lnTo>
                <a:lnTo>
                  <a:pt x="42683" y="34719"/>
                </a:lnTo>
                <a:lnTo>
                  <a:pt x="32297" y="39943"/>
                </a:lnTo>
                <a:lnTo>
                  <a:pt x="22925" y="45872"/>
                </a:lnTo>
                <a:lnTo>
                  <a:pt x="14231" y="52272"/>
                </a:lnTo>
                <a:lnTo>
                  <a:pt x="5987" y="58986"/>
                </a:lnTo>
                <a:lnTo>
                  <a:pt x="1716" y="67132"/>
                </a:lnTo>
                <a:lnTo>
                  <a:pt x="91" y="76234"/>
                </a:lnTo>
                <a:lnTo>
                  <a:pt x="231" y="85972"/>
                </a:lnTo>
                <a:lnTo>
                  <a:pt x="3995" y="93688"/>
                </a:lnTo>
                <a:lnTo>
                  <a:pt x="10176" y="100055"/>
                </a:lnTo>
                <a:lnTo>
                  <a:pt x="17966" y="105523"/>
                </a:lnTo>
                <a:lnTo>
                  <a:pt x="26830" y="107945"/>
                </a:lnTo>
                <a:lnTo>
                  <a:pt x="36410" y="108336"/>
                </a:lnTo>
                <a:lnTo>
                  <a:pt x="46467" y="107374"/>
                </a:lnTo>
                <a:lnTo>
                  <a:pt x="55619" y="103061"/>
                </a:lnTo>
                <a:lnTo>
                  <a:pt x="64167" y="96516"/>
                </a:lnTo>
                <a:lnTo>
                  <a:pt x="72313" y="88482"/>
                </a:lnTo>
                <a:lnTo>
                  <a:pt x="76520" y="79455"/>
                </a:lnTo>
                <a:lnTo>
                  <a:pt x="78102" y="69767"/>
                </a:lnTo>
                <a:lnTo>
                  <a:pt x="77932" y="59637"/>
                </a:lnTo>
                <a:lnTo>
                  <a:pt x="72925" y="52884"/>
                </a:lnTo>
                <a:lnTo>
                  <a:pt x="64693" y="48382"/>
                </a:lnTo>
                <a:lnTo>
                  <a:pt x="54311" y="45381"/>
                </a:lnTo>
                <a:lnTo>
                  <a:pt x="44942" y="45827"/>
                </a:lnTo>
                <a:lnTo>
                  <a:pt x="36250" y="48572"/>
                </a:lnTo>
                <a:lnTo>
                  <a:pt x="28008" y="52848"/>
                </a:lnTo>
                <a:lnTo>
                  <a:pt x="21290" y="59370"/>
                </a:lnTo>
                <a:lnTo>
                  <a:pt x="15588" y="67388"/>
                </a:lnTo>
                <a:lnTo>
                  <a:pt x="10562" y="76405"/>
                </a:lnTo>
                <a:lnTo>
                  <a:pt x="8436" y="86086"/>
                </a:lnTo>
                <a:lnTo>
                  <a:pt x="8242" y="96210"/>
                </a:lnTo>
                <a:lnTo>
                  <a:pt x="22535" y="1384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" name="Group 132"/>
          <p:cNvGrpSpPr/>
          <p:nvPr/>
        </p:nvGrpSpPr>
        <p:grpSpPr>
          <a:xfrm>
            <a:off x="8138497" y="1332398"/>
            <a:ext cx="528557" cy="407429"/>
            <a:chOff x="8138497" y="1332398"/>
            <a:chExt cx="528557" cy="407429"/>
          </a:xfrm>
        </p:grpSpPr>
        <p:sp>
          <p:nvSpPr>
            <p:cNvPr id="127" name="Freeform 126"/>
            <p:cNvSpPr/>
            <p:nvPr/>
          </p:nvSpPr>
          <p:spPr>
            <a:xfrm>
              <a:off x="8138497" y="1563641"/>
              <a:ext cx="231244" cy="20494"/>
            </a:xfrm>
            <a:custGeom>
              <a:avLst/>
              <a:gdLst/>
              <a:ahLst/>
              <a:cxnLst/>
              <a:rect l="0" t="0" r="0" b="0"/>
              <a:pathLst>
                <a:path w="231244" h="20494">
                  <a:moveTo>
                    <a:pt x="0" y="11012"/>
                  </a:moveTo>
                  <a:lnTo>
                    <a:pt x="17537" y="16857"/>
                  </a:lnTo>
                  <a:lnTo>
                    <a:pt x="27597" y="18579"/>
                  </a:lnTo>
                  <a:lnTo>
                    <a:pt x="39198" y="19727"/>
                  </a:lnTo>
                  <a:lnTo>
                    <a:pt x="51826" y="20493"/>
                  </a:lnTo>
                  <a:lnTo>
                    <a:pt x="63915" y="19779"/>
                  </a:lnTo>
                  <a:lnTo>
                    <a:pt x="75645" y="18080"/>
                  </a:lnTo>
                  <a:lnTo>
                    <a:pt x="87135" y="15724"/>
                  </a:lnTo>
                  <a:lnTo>
                    <a:pt x="100913" y="14153"/>
                  </a:lnTo>
                  <a:lnTo>
                    <a:pt x="116216" y="13106"/>
                  </a:lnTo>
                  <a:lnTo>
                    <a:pt x="132536" y="12408"/>
                  </a:lnTo>
                  <a:lnTo>
                    <a:pt x="147085" y="10719"/>
                  </a:lnTo>
                  <a:lnTo>
                    <a:pt x="160456" y="8370"/>
                  </a:lnTo>
                  <a:lnTo>
                    <a:pt x="2312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228886" y="1651734"/>
              <a:ext cx="8716" cy="88093"/>
            </a:xfrm>
            <a:custGeom>
              <a:avLst/>
              <a:gdLst/>
              <a:ahLst/>
              <a:cxnLst/>
              <a:rect l="0" t="0" r="0" b="0"/>
              <a:pathLst>
                <a:path w="8716" h="88093">
                  <a:moveTo>
                    <a:pt x="8715" y="0"/>
                  </a:moveTo>
                  <a:lnTo>
                    <a:pt x="2870" y="17536"/>
                  </a:lnTo>
                  <a:lnTo>
                    <a:pt x="1148" y="27597"/>
                  </a:lnTo>
                  <a:lnTo>
                    <a:pt x="0" y="39197"/>
                  </a:lnTo>
                  <a:lnTo>
                    <a:pt x="8715" y="8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8578960" y="1332398"/>
              <a:ext cx="1" cy="154163"/>
            </a:xfrm>
            <a:custGeom>
              <a:avLst/>
              <a:gdLst/>
              <a:ahLst/>
              <a:cxnLst/>
              <a:rect l="0" t="0" r="0" b="0"/>
              <a:pathLst>
                <a:path w="1" h="154163">
                  <a:moveTo>
                    <a:pt x="0" y="0"/>
                  </a:move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8512891" y="1420491"/>
              <a:ext cx="154163" cy="77932"/>
            </a:xfrm>
            <a:custGeom>
              <a:avLst/>
              <a:gdLst/>
              <a:ahLst/>
              <a:cxnLst/>
              <a:rect l="0" t="0" r="0" b="0"/>
              <a:pathLst>
                <a:path w="154163" h="77932">
                  <a:moveTo>
                    <a:pt x="0" y="0"/>
                  </a:moveTo>
                  <a:lnTo>
                    <a:pt x="5845" y="23382"/>
                  </a:lnTo>
                  <a:lnTo>
                    <a:pt x="8791" y="33941"/>
                  </a:lnTo>
                  <a:lnTo>
                    <a:pt x="15326" y="55461"/>
                  </a:lnTo>
                  <a:lnTo>
                    <a:pt x="21229" y="63891"/>
                  </a:lnTo>
                  <a:lnTo>
                    <a:pt x="28835" y="70734"/>
                  </a:lnTo>
                  <a:lnTo>
                    <a:pt x="37576" y="76520"/>
                  </a:lnTo>
                  <a:lnTo>
                    <a:pt x="45850" y="77931"/>
                  </a:lnTo>
                  <a:lnTo>
                    <a:pt x="53814" y="76424"/>
                  </a:lnTo>
                  <a:lnTo>
                    <a:pt x="61569" y="72972"/>
                  </a:lnTo>
                  <a:lnTo>
                    <a:pt x="70410" y="68224"/>
                  </a:lnTo>
                  <a:lnTo>
                    <a:pt x="79975" y="62612"/>
                  </a:lnTo>
                  <a:lnTo>
                    <a:pt x="90021" y="56423"/>
                  </a:lnTo>
                  <a:lnTo>
                    <a:pt x="99167" y="48627"/>
                  </a:lnTo>
                  <a:lnTo>
                    <a:pt x="107709" y="39759"/>
                  </a:lnTo>
                  <a:lnTo>
                    <a:pt x="154162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8512891" y="1607687"/>
              <a:ext cx="143151" cy="22024"/>
            </a:xfrm>
            <a:custGeom>
              <a:avLst/>
              <a:gdLst/>
              <a:ahLst/>
              <a:cxnLst/>
              <a:rect l="0" t="0" r="0" b="0"/>
              <a:pathLst>
                <a:path w="143151" h="22024">
                  <a:moveTo>
                    <a:pt x="0" y="22023"/>
                  </a:moveTo>
                  <a:lnTo>
                    <a:pt x="61305" y="22023"/>
                  </a:lnTo>
                  <a:lnTo>
                    <a:pt x="73905" y="20800"/>
                  </a:lnTo>
                  <a:lnTo>
                    <a:pt x="85974" y="18761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8589971" y="1552630"/>
              <a:ext cx="64082" cy="143151"/>
            </a:xfrm>
            <a:custGeom>
              <a:avLst/>
              <a:gdLst/>
              <a:ahLst/>
              <a:cxnLst/>
              <a:rect l="0" t="0" r="0" b="0"/>
              <a:pathLst>
                <a:path w="64082" h="143151">
                  <a:moveTo>
                    <a:pt x="0" y="0"/>
                  </a:moveTo>
                  <a:lnTo>
                    <a:pt x="11692" y="11691"/>
                  </a:lnTo>
                  <a:lnTo>
                    <a:pt x="18806" y="17582"/>
                  </a:lnTo>
                  <a:lnTo>
                    <a:pt x="27220" y="23956"/>
                  </a:lnTo>
                  <a:lnTo>
                    <a:pt x="36499" y="30653"/>
                  </a:lnTo>
                  <a:lnTo>
                    <a:pt x="45132" y="37564"/>
                  </a:lnTo>
                  <a:lnTo>
                    <a:pt x="53336" y="44619"/>
                  </a:lnTo>
                  <a:lnTo>
                    <a:pt x="61251" y="51769"/>
                  </a:lnTo>
                  <a:lnTo>
                    <a:pt x="64081" y="60206"/>
                  </a:lnTo>
                  <a:lnTo>
                    <a:pt x="63520" y="69501"/>
                  </a:lnTo>
                  <a:lnTo>
                    <a:pt x="60700" y="79369"/>
                  </a:lnTo>
                  <a:lnTo>
                    <a:pt x="56372" y="88394"/>
                  </a:lnTo>
                  <a:lnTo>
                    <a:pt x="51041" y="96858"/>
                  </a:lnTo>
                  <a:lnTo>
                    <a:pt x="45039" y="104948"/>
                  </a:lnTo>
                  <a:lnTo>
                    <a:pt x="38590" y="112788"/>
                  </a:lnTo>
                  <a:lnTo>
                    <a:pt x="31844" y="120461"/>
                  </a:lnTo>
                  <a:lnTo>
                    <a:pt x="11012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74451" y="275289"/>
            <a:ext cx="2510687" cy="5439712"/>
            <a:chOff x="474451" y="275289"/>
            <a:chExt cx="2510687" cy="5439712"/>
          </a:xfrm>
        </p:grpSpPr>
        <p:sp>
          <p:nvSpPr>
            <p:cNvPr id="2" name="Freeform 1"/>
            <p:cNvSpPr/>
            <p:nvPr/>
          </p:nvSpPr>
          <p:spPr>
            <a:xfrm>
              <a:off x="474451" y="370089"/>
              <a:ext cx="165100" cy="337717"/>
            </a:xfrm>
            <a:custGeom>
              <a:avLst/>
              <a:gdLst/>
              <a:ahLst/>
              <a:cxnLst/>
              <a:rect l="0" t="0" r="0" b="0"/>
              <a:pathLst>
                <a:path w="165100" h="337717">
                  <a:moveTo>
                    <a:pt x="0" y="26327"/>
                  </a:moveTo>
                  <a:lnTo>
                    <a:pt x="11691" y="14635"/>
                  </a:lnTo>
                  <a:lnTo>
                    <a:pt x="18806" y="9968"/>
                  </a:lnTo>
                  <a:lnTo>
                    <a:pt x="27219" y="5633"/>
                  </a:lnTo>
                  <a:lnTo>
                    <a:pt x="36499" y="1519"/>
                  </a:lnTo>
                  <a:lnTo>
                    <a:pt x="47579" y="0"/>
                  </a:lnTo>
                  <a:lnTo>
                    <a:pt x="59860" y="211"/>
                  </a:lnTo>
                  <a:lnTo>
                    <a:pt x="72941" y="1575"/>
                  </a:lnTo>
                  <a:lnTo>
                    <a:pt x="85333" y="3708"/>
                  </a:lnTo>
                  <a:lnTo>
                    <a:pt x="97264" y="6354"/>
                  </a:lnTo>
                  <a:lnTo>
                    <a:pt x="108889" y="9341"/>
                  </a:lnTo>
                  <a:lnTo>
                    <a:pt x="117862" y="16226"/>
                  </a:lnTo>
                  <a:lnTo>
                    <a:pt x="125068" y="25711"/>
                  </a:lnTo>
                  <a:lnTo>
                    <a:pt x="131096" y="36928"/>
                  </a:lnTo>
                  <a:lnTo>
                    <a:pt x="131443" y="48076"/>
                  </a:lnTo>
                  <a:lnTo>
                    <a:pt x="128005" y="59179"/>
                  </a:lnTo>
                  <a:lnTo>
                    <a:pt x="122042" y="70251"/>
                  </a:lnTo>
                  <a:lnTo>
                    <a:pt x="115619" y="80080"/>
                  </a:lnTo>
                  <a:lnTo>
                    <a:pt x="108891" y="89079"/>
                  </a:lnTo>
                  <a:lnTo>
                    <a:pt x="101958" y="97526"/>
                  </a:lnTo>
                  <a:lnTo>
                    <a:pt x="92442" y="106828"/>
                  </a:lnTo>
                  <a:lnTo>
                    <a:pt x="81204" y="116699"/>
                  </a:lnTo>
                  <a:lnTo>
                    <a:pt x="68818" y="126951"/>
                  </a:lnTo>
                  <a:lnTo>
                    <a:pt x="56890" y="135009"/>
                  </a:lnTo>
                  <a:lnTo>
                    <a:pt x="45268" y="141604"/>
                  </a:lnTo>
                  <a:lnTo>
                    <a:pt x="33849" y="147225"/>
                  </a:lnTo>
                  <a:lnTo>
                    <a:pt x="32354" y="149748"/>
                  </a:lnTo>
                  <a:lnTo>
                    <a:pt x="37475" y="150207"/>
                  </a:lnTo>
                  <a:lnTo>
                    <a:pt x="47006" y="149289"/>
                  </a:lnTo>
                  <a:lnTo>
                    <a:pt x="59478" y="149901"/>
                  </a:lnTo>
                  <a:lnTo>
                    <a:pt x="73910" y="151532"/>
                  </a:lnTo>
                  <a:lnTo>
                    <a:pt x="89649" y="153843"/>
                  </a:lnTo>
                  <a:lnTo>
                    <a:pt x="103812" y="157831"/>
                  </a:lnTo>
                  <a:lnTo>
                    <a:pt x="116925" y="162937"/>
                  </a:lnTo>
                  <a:lnTo>
                    <a:pt x="129337" y="168787"/>
                  </a:lnTo>
                  <a:lnTo>
                    <a:pt x="140059" y="176358"/>
                  </a:lnTo>
                  <a:lnTo>
                    <a:pt x="149654" y="185076"/>
                  </a:lnTo>
                  <a:lnTo>
                    <a:pt x="158498" y="194558"/>
                  </a:lnTo>
                  <a:lnTo>
                    <a:pt x="163170" y="206998"/>
                  </a:lnTo>
                  <a:lnTo>
                    <a:pt x="165061" y="221408"/>
                  </a:lnTo>
                  <a:lnTo>
                    <a:pt x="165099" y="237132"/>
                  </a:lnTo>
                  <a:lnTo>
                    <a:pt x="162677" y="251286"/>
                  </a:lnTo>
                  <a:lnTo>
                    <a:pt x="158615" y="264392"/>
                  </a:lnTo>
                  <a:lnTo>
                    <a:pt x="153460" y="276800"/>
                  </a:lnTo>
                  <a:lnTo>
                    <a:pt x="147576" y="287519"/>
                  </a:lnTo>
                  <a:lnTo>
                    <a:pt x="141207" y="297112"/>
                  </a:lnTo>
                  <a:lnTo>
                    <a:pt x="134514" y="305954"/>
                  </a:lnTo>
                  <a:lnTo>
                    <a:pt x="126381" y="313073"/>
                  </a:lnTo>
                  <a:lnTo>
                    <a:pt x="117289" y="319042"/>
                  </a:lnTo>
                  <a:lnTo>
                    <a:pt x="107557" y="324245"/>
                  </a:lnTo>
                  <a:lnTo>
                    <a:pt x="96175" y="328937"/>
                  </a:lnTo>
                  <a:lnTo>
                    <a:pt x="83692" y="333288"/>
                  </a:lnTo>
                  <a:lnTo>
                    <a:pt x="70477" y="337413"/>
                  </a:lnTo>
                  <a:lnTo>
                    <a:pt x="57996" y="337716"/>
                  </a:lnTo>
                  <a:lnTo>
                    <a:pt x="46005" y="335470"/>
                  </a:lnTo>
                  <a:lnTo>
                    <a:pt x="0" y="3016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804798" y="495520"/>
              <a:ext cx="165174" cy="143151"/>
            </a:xfrm>
            <a:custGeom>
              <a:avLst/>
              <a:gdLst/>
              <a:ahLst/>
              <a:cxnLst/>
              <a:rect l="0" t="0" r="0" b="0"/>
              <a:pathLst>
                <a:path w="165174" h="143151">
                  <a:moveTo>
                    <a:pt x="0" y="0"/>
                  </a:moveTo>
                  <a:lnTo>
                    <a:pt x="17537" y="17537"/>
                  </a:lnTo>
                  <a:lnTo>
                    <a:pt x="27597" y="26373"/>
                  </a:lnTo>
                  <a:lnTo>
                    <a:pt x="39197" y="35935"/>
                  </a:lnTo>
                  <a:lnTo>
                    <a:pt x="51825" y="45979"/>
                  </a:lnTo>
                  <a:lnTo>
                    <a:pt x="62691" y="55123"/>
                  </a:lnTo>
                  <a:lnTo>
                    <a:pt x="72381" y="63666"/>
                  </a:lnTo>
                  <a:lnTo>
                    <a:pt x="81289" y="71808"/>
                  </a:lnTo>
                  <a:lnTo>
                    <a:pt x="100974" y="90643"/>
                  </a:lnTo>
                  <a:lnTo>
                    <a:pt x="129430" y="118620"/>
                  </a:lnTo>
                  <a:lnTo>
                    <a:pt x="165173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771763" y="484508"/>
              <a:ext cx="165174" cy="187198"/>
            </a:xfrm>
            <a:custGeom>
              <a:avLst/>
              <a:gdLst/>
              <a:ahLst/>
              <a:cxnLst/>
              <a:rect l="0" t="0" r="0" b="0"/>
              <a:pathLst>
                <a:path w="165174" h="187198">
                  <a:moveTo>
                    <a:pt x="165173" y="0"/>
                  </a:moveTo>
                  <a:lnTo>
                    <a:pt x="153482" y="17537"/>
                  </a:lnTo>
                  <a:lnTo>
                    <a:pt x="146368" y="25150"/>
                  </a:lnTo>
                  <a:lnTo>
                    <a:pt x="137954" y="32672"/>
                  </a:lnTo>
                  <a:lnTo>
                    <a:pt x="128675" y="40134"/>
                  </a:lnTo>
                  <a:lnTo>
                    <a:pt x="120041" y="47556"/>
                  </a:lnTo>
                  <a:lnTo>
                    <a:pt x="111839" y="54951"/>
                  </a:lnTo>
                  <a:lnTo>
                    <a:pt x="103923" y="62327"/>
                  </a:lnTo>
                  <a:lnTo>
                    <a:pt x="97423" y="70916"/>
                  </a:lnTo>
                  <a:lnTo>
                    <a:pt x="91866" y="80312"/>
                  </a:lnTo>
                  <a:lnTo>
                    <a:pt x="86937" y="90247"/>
                  </a:lnTo>
                  <a:lnTo>
                    <a:pt x="81205" y="99317"/>
                  </a:lnTo>
                  <a:lnTo>
                    <a:pt x="74936" y="107810"/>
                  </a:lnTo>
                  <a:lnTo>
                    <a:pt x="68310" y="115920"/>
                  </a:lnTo>
                  <a:lnTo>
                    <a:pt x="61446" y="123773"/>
                  </a:lnTo>
                  <a:lnTo>
                    <a:pt x="54422" y="131456"/>
                  </a:lnTo>
                  <a:lnTo>
                    <a:pt x="40093" y="146517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333353" y="429450"/>
              <a:ext cx="11012" cy="176186"/>
            </a:xfrm>
            <a:custGeom>
              <a:avLst/>
              <a:gdLst/>
              <a:ahLst/>
              <a:cxnLst/>
              <a:rect l="0" t="0" r="0" b="0"/>
              <a:pathLst>
                <a:path w="11012" h="176186">
                  <a:moveTo>
                    <a:pt x="0" y="0"/>
                  </a:moveTo>
                  <a:lnTo>
                    <a:pt x="5845" y="17537"/>
                  </a:lnTo>
                  <a:lnTo>
                    <a:pt x="7567" y="28821"/>
                  </a:lnTo>
                  <a:lnTo>
                    <a:pt x="8715" y="42461"/>
                  </a:lnTo>
                  <a:lnTo>
                    <a:pt x="9481" y="57671"/>
                  </a:lnTo>
                  <a:lnTo>
                    <a:pt x="10331" y="90886"/>
                  </a:lnTo>
                  <a:lnTo>
                    <a:pt x="11011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267283" y="517543"/>
              <a:ext cx="187198" cy="11012"/>
            </a:xfrm>
            <a:custGeom>
              <a:avLst/>
              <a:gdLst/>
              <a:ahLst/>
              <a:cxnLst/>
              <a:rect l="0" t="0" r="0" b="0"/>
              <a:pathLst>
                <a:path w="187198" h="11012">
                  <a:moveTo>
                    <a:pt x="0" y="11011"/>
                  </a:moveTo>
                  <a:lnTo>
                    <a:pt x="23383" y="11011"/>
                  </a:lnTo>
                  <a:lnTo>
                    <a:pt x="36388" y="9788"/>
                  </a:lnTo>
                  <a:lnTo>
                    <a:pt x="51176" y="7749"/>
                  </a:lnTo>
                  <a:lnTo>
                    <a:pt x="67152" y="5166"/>
                  </a:lnTo>
                  <a:lnTo>
                    <a:pt x="83921" y="3444"/>
                  </a:lnTo>
                  <a:lnTo>
                    <a:pt x="101217" y="2296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626803" y="374393"/>
              <a:ext cx="202071" cy="110448"/>
            </a:xfrm>
            <a:custGeom>
              <a:avLst/>
              <a:gdLst/>
              <a:ahLst/>
              <a:cxnLst/>
              <a:rect l="0" t="0" r="0" b="0"/>
              <a:pathLst>
                <a:path w="202071" h="110448">
                  <a:moveTo>
                    <a:pt x="25885" y="0"/>
                  </a:moveTo>
                  <a:lnTo>
                    <a:pt x="0" y="77653"/>
                  </a:lnTo>
                  <a:lnTo>
                    <a:pt x="64" y="87250"/>
                  </a:lnTo>
                  <a:lnTo>
                    <a:pt x="2553" y="96096"/>
                  </a:lnTo>
                  <a:lnTo>
                    <a:pt x="6660" y="104439"/>
                  </a:lnTo>
                  <a:lnTo>
                    <a:pt x="14292" y="108778"/>
                  </a:lnTo>
                  <a:lnTo>
                    <a:pt x="24274" y="110447"/>
                  </a:lnTo>
                  <a:lnTo>
                    <a:pt x="81304" y="110181"/>
                  </a:lnTo>
                  <a:lnTo>
                    <a:pt x="98313" y="108935"/>
                  </a:lnTo>
                  <a:lnTo>
                    <a:pt x="115770" y="106882"/>
                  </a:lnTo>
                  <a:lnTo>
                    <a:pt x="202070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784827" y="363381"/>
              <a:ext cx="22024" cy="286302"/>
            </a:xfrm>
            <a:custGeom>
              <a:avLst/>
              <a:gdLst/>
              <a:ahLst/>
              <a:cxnLst/>
              <a:rect l="0" t="0" r="0" b="0"/>
              <a:pathLst>
                <a:path w="22024" h="286302">
                  <a:moveTo>
                    <a:pt x="22023" y="0"/>
                  </a:moveTo>
                  <a:lnTo>
                    <a:pt x="16177" y="35074"/>
                  </a:lnTo>
                  <a:lnTo>
                    <a:pt x="14455" y="52747"/>
                  </a:lnTo>
                  <a:lnTo>
                    <a:pt x="13307" y="71870"/>
                  </a:lnTo>
                  <a:lnTo>
                    <a:pt x="12032" y="112694"/>
                  </a:lnTo>
                  <a:lnTo>
                    <a:pt x="11465" y="155308"/>
                  </a:lnTo>
                  <a:lnTo>
                    <a:pt x="10090" y="174502"/>
                  </a:lnTo>
                  <a:lnTo>
                    <a:pt x="7950" y="192192"/>
                  </a:lnTo>
                  <a:lnTo>
                    <a:pt x="5300" y="208879"/>
                  </a:lnTo>
                  <a:lnTo>
                    <a:pt x="3533" y="224898"/>
                  </a:lnTo>
                  <a:lnTo>
                    <a:pt x="2356" y="240472"/>
                  </a:ln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916965" y="517543"/>
              <a:ext cx="132140" cy="132140"/>
            </a:xfrm>
            <a:custGeom>
              <a:avLst/>
              <a:gdLst/>
              <a:ahLst/>
              <a:cxnLst/>
              <a:rect l="0" t="0" r="0" b="0"/>
              <a:pathLst>
                <a:path w="132140" h="132140">
                  <a:moveTo>
                    <a:pt x="0" y="0"/>
                  </a:moveTo>
                  <a:lnTo>
                    <a:pt x="11692" y="17537"/>
                  </a:lnTo>
                  <a:lnTo>
                    <a:pt x="18806" y="26373"/>
                  </a:lnTo>
                  <a:lnTo>
                    <a:pt x="27220" y="35935"/>
                  </a:lnTo>
                  <a:lnTo>
                    <a:pt x="36499" y="45980"/>
                  </a:lnTo>
                  <a:lnTo>
                    <a:pt x="56598" y="66929"/>
                  </a:lnTo>
                  <a:lnTo>
                    <a:pt x="67096" y="77654"/>
                  </a:lnTo>
                  <a:lnTo>
                    <a:pt x="77766" y="87251"/>
                  </a:lnTo>
                  <a:lnTo>
                    <a:pt x="132139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026398" y="539566"/>
              <a:ext cx="55742" cy="330348"/>
            </a:xfrm>
            <a:custGeom>
              <a:avLst/>
              <a:gdLst/>
              <a:ahLst/>
              <a:cxnLst/>
              <a:rect l="0" t="0" r="0" b="0"/>
              <a:pathLst>
                <a:path w="55742" h="330348">
                  <a:moveTo>
                    <a:pt x="55741" y="0"/>
                  </a:moveTo>
                  <a:lnTo>
                    <a:pt x="40414" y="61306"/>
                  </a:lnTo>
                  <a:lnTo>
                    <a:pt x="36959" y="73906"/>
                  </a:lnTo>
                  <a:lnTo>
                    <a:pt x="26249" y="110398"/>
                  </a:lnTo>
                  <a:lnTo>
                    <a:pt x="18979" y="137566"/>
                  </a:lnTo>
                  <a:lnTo>
                    <a:pt x="16551" y="154110"/>
                  </a:lnTo>
                  <a:lnTo>
                    <a:pt x="14932" y="172480"/>
                  </a:lnTo>
                  <a:lnTo>
                    <a:pt x="13853" y="192067"/>
                  </a:lnTo>
                  <a:lnTo>
                    <a:pt x="11910" y="208796"/>
                  </a:lnTo>
                  <a:lnTo>
                    <a:pt x="9391" y="223620"/>
                  </a:lnTo>
                  <a:lnTo>
                    <a:pt x="3330" y="251101"/>
                  </a:lnTo>
                  <a:lnTo>
                    <a:pt x="0" y="265281"/>
                  </a:lnTo>
                  <a:lnTo>
                    <a:pt x="683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280347" y="517543"/>
              <a:ext cx="198209" cy="11012"/>
            </a:xfrm>
            <a:custGeom>
              <a:avLst/>
              <a:gdLst/>
              <a:ahLst/>
              <a:cxnLst/>
              <a:rect l="0" t="0" r="0" b="0"/>
              <a:pathLst>
                <a:path w="198209" h="11012">
                  <a:moveTo>
                    <a:pt x="0" y="11011"/>
                  </a:moveTo>
                  <a:lnTo>
                    <a:pt x="17537" y="5166"/>
                  </a:lnTo>
                  <a:lnTo>
                    <a:pt x="27597" y="3444"/>
                  </a:lnTo>
                  <a:lnTo>
                    <a:pt x="39197" y="2296"/>
                  </a:lnTo>
                  <a:lnTo>
                    <a:pt x="51825" y="1530"/>
                  </a:lnTo>
                  <a:lnTo>
                    <a:pt x="82170" y="680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302370" y="572601"/>
              <a:ext cx="165174" cy="11012"/>
            </a:xfrm>
            <a:custGeom>
              <a:avLst/>
              <a:gdLst/>
              <a:ahLst/>
              <a:cxnLst/>
              <a:rect l="0" t="0" r="0" b="0"/>
              <a:pathLst>
                <a:path w="165174" h="11012">
                  <a:moveTo>
                    <a:pt x="0" y="0"/>
                  </a:moveTo>
                  <a:lnTo>
                    <a:pt x="29228" y="5845"/>
                  </a:lnTo>
                  <a:lnTo>
                    <a:pt x="42732" y="7567"/>
                  </a:lnTo>
                  <a:lnTo>
                    <a:pt x="56629" y="8715"/>
                  </a:lnTo>
                  <a:lnTo>
                    <a:pt x="70787" y="9481"/>
                  </a:lnTo>
                  <a:lnTo>
                    <a:pt x="102832" y="10331"/>
                  </a:lnTo>
                  <a:lnTo>
                    <a:pt x="165173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09798" y="330346"/>
              <a:ext cx="11012" cy="308325"/>
            </a:xfrm>
            <a:custGeom>
              <a:avLst/>
              <a:gdLst/>
              <a:ahLst/>
              <a:cxnLst/>
              <a:rect l="0" t="0" r="0" b="0"/>
              <a:pathLst>
                <a:path w="11012" h="308325">
                  <a:moveTo>
                    <a:pt x="0" y="0"/>
                  </a:moveTo>
                  <a:lnTo>
                    <a:pt x="0" y="243286"/>
                  </a:lnTo>
                  <a:lnTo>
                    <a:pt x="1223" y="257624"/>
                  </a:lnTo>
                  <a:lnTo>
                    <a:pt x="3263" y="270854"/>
                  </a:lnTo>
                  <a:lnTo>
                    <a:pt x="11011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837005" y="330346"/>
              <a:ext cx="148133" cy="297313"/>
            </a:xfrm>
            <a:custGeom>
              <a:avLst/>
              <a:gdLst/>
              <a:ahLst/>
              <a:cxnLst/>
              <a:rect l="0" t="0" r="0" b="0"/>
              <a:pathLst>
                <a:path w="148133" h="297313">
                  <a:moveTo>
                    <a:pt x="37966" y="0"/>
                  </a:moveTo>
                  <a:lnTo>
                    <a:pt x="22640" y="61307"/>
                  </a:lnTo>
                  <a:lnTo>
                    <a:pt x="19184" y="73906"/>
                  </a:lnTo>
                  <a:lnTo>
                    <a:pt x="12081" y="97693"/>
                  </a:lnTo>
                  <a:lnTo>
                    <a:pt x="8475" y="112846"/>
                  </a:lnTo>
                  <a:lnTo>
                    <a:pt x="4847" y="130288"/>
                  </a:lnTo>
                  <a:lnTo>
                    <a:pt x="1204" y="149258"/>
                  </a:lnTo>
                  <a:lnTo>
                    <a:pt x="0" y="168022"/>
                  </a:lnTo>
                  <a:lnTo>
                    <a:pt x="420" y="186648"/>
                  </a:lnTo>
                  <a:lnTo>
                    <a:pt x="1924" y="205184"/>
                  </a:lnTo>
                  <a:lnTo>
                    <a:pt x="4150" y="222435"/>
                  </a:lnTo>
                  <a:lnTo>
                    <a:pt x="6857" y="238829"/>
                  </a:lnTo>
                  <a:lnTo>
                    <a:pt x="9886" y="254653"/>
                  </a:lnTo>
                  <a:lnTo>
                    <a:pt x="16799" y="266426"/>
                  </a:lnTo>
                  <a:lnTo>
                    <a:pt x="26302" y="275498"/>
                  </a:lnTo>
                  <a:lnTo>
                    <a:pt x="37531" y="282769"/>
                  </a:lnTo>
                  <a:lnTo>
                    <a:pt x="49911" y="287617"/>
                  </a:lnTo>
                  <a:lnTo>
                    <a:pt x="63059" y="290849"/>
                  </a:lnTo>
                  <a:lnTo>
                    <a:pt x="76718" y="293003"/>
                  </a:lnTo>
                  <a:lnTo>
                    <a:pt x="89494" y="291993"/>
                  </a:lnTo>
                  <a:lnTo>
                    <a:pt x="101682" y="288872"/>
                  </a:lnTo>
                  <a:lnTo>
                    <a:pt x="113478" y="284344"/>
                  </a:lnTo>
                  <a:lnTo>
                    <a:pt x="123789" y="277656"/>
                  </a:lnTo>
                  <a:lnTo>
                    <a:pt x="133110" y="269526"/>
                  </a:lnTo>
                  <a:lnTo>
                    <a:pt x="141771" y="260435"/>
                  </a:lnTo>
                  <a:lnTo>
                    <a:pt x="146322" y="249481"/>
                  </a:lnTo>
                  <a:lnTo>
                    <a:pt x="148132" y="237284"/>
                  </a:lnTo>
                  <a:lnTo>
                    <a:pt x="148115" y="224259"/>
                  </a:lnTo>
                  <a:lnTo>
                    <a:pt x="143210" y="215575"/>
                  </a:lnTo>
                  <a:lnTo>
                    <a:pt x="135046" y="209786"/>
                  </a:lnTo>
                  <a:lnTo>
                    <a:pt x="124709" y="205927"/>
                  </a:lnTo>
                  <a:lnTo>
                    <a:pt x="112924" y="205801"/>
                  </a:lnTo>
                  <a:lnTo>
                    <a:pt x="100173" y="208164"/>
                  </a:lnTo>
                  <a:lnTo>
                    <a:pt x="86778" y="212187"/>
                  </a:lnTo>
                  <a:lnTo>
                    <a:pt x="72955" y="217315"/>
                  </a:lnTo>
                  <a:lnTo>
                    <a:pt x="58845" y="223181"/>
                  </a:lnTo>
                  <a:lnTo>
                    <a:pt x="44544" y="229539"/>
                  </a:lnTo>
                  <a:lnTo>
                    <a:pt x="33787" y="237448"/>
                  </a:lnTo>
                  <a:lnTo>
                    <a:pt x="25392" y="246391"/>
                  </a:lnTo>
                  <a:lnTo>
                    <a:pt x="4931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148221" y="275289"/>
              <a:ext cx="187185" cy="5439712"/>
            </a:xfrm>
            <a:custGeom>
              <a:avLst/>
              <a:gdLst/>
              <a:ahLst/>
              <a:cxnLst/>
              <a:rect l="0" t="0" r="0" b="0"/>
              <a:pathLst>
                <a:path w="187185" h="5439712">
                  <a:moveTo>
                    <a:pt x="187184" y="0"/>
                  </a:moveTo>
                  <a:lnTo>
                    <a:pt x="187184" y="418717"/>
                  </a:lnTo>
                  <a:lnTo>
                    <a:pt x="181338" y="498185"/>
                  </a:lnTo>
                  <a:lnTo>
                    <a:pt x="182305" y="639504"/>
                  </a:lnTo>
                  <a:lnTo>
                    <a:pt x="177384" y="762137"/>
                  </a:lnTo>
                  <a:lnTo>
                    <a:pt x="173448" y="826907"/>
                  </a:lnTo>
                  <a:lnTo>
                    <a:pt x="167616" y="925279"/>
                  </a:lnTo>
                  <a:lnTo>
                    <a:pt x="162625" y="1027429"/>
                  </a:lnTo>
                  <a:lnTo>
                    <a:pt x="157916" y="1098976"/>
                  </a:lnTo>
                  <a:lnTo>
                    <a:pt x="154042" y="1208042"/>
                  </a:lnTo>
                  <a:lnTo>
                    <a:pt x="148800" y="1281207"/>
                  </a:lnTo>
                  <a:lnTo>
                    <a:pt x="144256" y="1436662"/>
                  </a:lnTo>
                  <a:lnTo>
                    <a:pt x="140096" y="1596970"/>
                  </a:lnTo>
                  <a:lnTo>
                    <a:pt x="134487" y="1717890"/>
                  </a:lnTo>
                  <a:lnTo>
                    <a:pt x="132592" y="1879323"/>
                  </a:lnTo>
                  <a:lnTo>
                    <a:pt x="129071" y="1960065"/>
                  </a:lnTo>
                  <a:lnTo>
                    <a:pt x="123472" y="2081187"/>
                  </a:lnTo>
                  <a:lnTo>
                    <a:pt x="118550" y="2205575"/>
                  </a:lnTo>
                  <a:lnTo>
                    <a:pt x="109343" y="2332155"/>
                  </a:lnTo>
                  <a:lnTo>
                    <a:pt x="103648" y="2416629"/>
                  </a:lnTo>
                  <a:lnTo>
                    <a:pt x="99218" y="2552385"/>
                  </a:lnTo>
                  <a:lnTo>
                    <a:pt x="93846" y="2641754"/>
                  </a:lnTo>
                  <a:lnTo>
                    <a:pt x="69635" y="2949815"/>
                  </a:lnTo>
                  <a:lnTo>
                    <a:pt x="62345" y="3033318"/>
                  </a:lnTo>
                  <a:lnTo>
                    <a:pt x="64055" y="3196588"/>
                  </a:lnTo>
                  <a:lnTo>
                    <a:pt x="62398" y="3361702"/>
                  </a:lnTo>
                  <a:lnTo>
                    <a:pt x="57224" y="3488343"/>
                  </a:lnTo>
                  <a:lnTo>
                    <a:pt x="55475" y="3651709"/>
                  </a:lnTo>
                  <a:lnTo>
                    <a:pt x="51974" y="3735977"/>
                  </a:lnTo>
                  <a:lnTo>
                    <a:pt x="46339" y="3821147"/>
                  </a:lnTo>
                  <a:lnTo>
                    <a:pt x="39756" y="3903862"/>
                  </a:lnTo>
                  <a:lnTo>
                    <a:pt x="30646" y="4115821"/>
                  </a:lnTo>
                  <a:lnTo>
                    <a:pt x="25849" y="4197962"/>
                  </a:lnTo>
                  <a:lnTo>
                    <a:pt x="21924" y="4319872"/>
                  </a:lnTo>
                  <a:lnTo>
                    <a:pt x="14780" y="4440008"/>
                  </a:lnTo>
                  <a:lnTo>
                    <a:pt x="11746" y="4590834"/>
                  </a:lnTo>
                  <a:lnTo>
                    <a:pt x="7958" y="4698381"/>
                  </a:lnTo>
                  <a:lnTo>
                    <a:pt x="2349" y="4799987"/>
                  </a:lnTo>
                  <a:lnTo>
                    <a:pt x="298" y="4957284"/>
                  </a:lnTo>
                  <a:lnTo>
                    <a:pt x="0" y="5187878"/>
                  </a:lnTo>
                  <a:lnTo>
                    <a:pt x="5836" y="5260688"/>
                  </a:lnTo>
                  <a:lnTo>
                    <a:pt x="11203" y="5347387"/>
                  </a:lnTo>
                  <a:lnTo>
                    <a:pt x="13582" y="5363479"/>
                  </a:lnTo>
                  <a:lnTo>
                    <a:pt x="22010" y="54397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0173" y="899535"/>
            <a:ext cx="660695" cy="245668"/>
            <a:chOff x="210173" y="899535"/>
            <a:chExt cx="660695" cy="245668"/>
          </a:xfrm>
        </p:grpSpPr>
        <p:sp>
          <p:nvSpPr>
            <p:cNvPr id="17" name="Freeform 16"/>
            <p:cNvSpPr/>
            <p:nvPr/>
          </p:nvSpPr>
          <p:spPr>
            <a:xfrm>
              <a:off x="210173" y="991040"/>
              <a:ext cx="99106" cy="1"/>
            </a:xfrm>
            <a:custGeom>
              <a:avLst/>
              <a:gdLst/>
              <a:ahLst/>
              <a:cxnLst/>
              <a:rect l="0" t="0" r="0" b="0"/>
              <a:pathLst>
                <a:path w="99106" h="1">
                  <a:moveTo>
                    <a:pt x="0" y="0"/>
                  </a:moveTo>
                  <a:lnTo>
                    <a:pt x="991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41416" y="899535"/>
              <a:ext cx="155229" cy="241784"/>
            </a:xfrm>
            <a:custGeom>
              <a:avLst/>
              <a:gdLst/>
              <a:ahLst/>
              <a:cxnLst/>
              <a:rect l="0" t="0" r="0" b="0"/>
              <a:pathLst>
                <a:path w="155229" h="241784">
                  <a:moveTo>
                    <a:pt x="22023" y="36447"/>
                  </a:moveTo>
                  <a:lnTo>
                    <a:pt x="39560" y="18910"/>
                  </a:lnTo>
                  <a:lnTo>
                    <a:pt x="49620" y="12521"/>
                  </a:lnTo>
                  <a:lnTo>
                    <a:pt x="61221" y="7038"/>
                  </a:lnTo>
                  <a:lnTo>
                    <a:pt x="73849" y="2159"/>
                  </a:lnTo>
                  <a:lnTo>
                    <a:pt x="88385" y="130"/>
                  </a:lnTo>
                  <a:lnTo>
                    <a:pt x="104193" y="0"/>
                  </a:lnTo>
                  <a:lnTo>
                    <a:pt x="120849" y="1138"/>
                  </a:lnTo>
                  <a:lnTo>
                    <a:pt x="133177" y="5567"/>
                  </a:lnTo>
                  <a:lnTo>
                    <a:pt x="142619" y="12190"/>
                  </a:lnTo>
                  <a:lnTo>
                    <a:pt x="150137" y="20275"/>
                  </a:lnTo>
                  <a:lnTo>
                    <a:pt x="153926" y="29336"/>
                  </a:lnTo>
                  <a:lnTo>
                    <a:pt x="155228" y="39048"/>
                  </a:lnTo>
                  <a:lnTo>
                    <a:pt x="154873" y="49193"/>
                  </a:lnTo>
                  <a:lnTo>
                    <a:pt x="150965" y="58403"/>
                  </a:lnTo>
                  <a:lnTo>
                    <a:pt x="144690" y="66990"/>
                  </a:lnTo>
                  <a:lnTo>
                    <a:pt x="136836" y="75161"/>
                  </a:lnTo>
                  <a:lnTo>
                    <a:pt x="127929" y="81833"/>
                  </a:lnTo>
                  <a:lnTo>
                    <a:pt x="118321" y="87504"/>
                  </a:lnTo>
                  <a:lnTo>
                    <a:pt x="108245" y="92508"/>
                  </a:lnTo>
                  <a:lnTo>
                    <a:pt x="96633" y="95844"/>
                  </a:lnTo>
                  <a:lnTo>
                    <a:pt x="83999" y="98068"/>
                  </a:lnTo>
                  <a:lnTo>
                    <a:pt x="70681" y="99551"/>
                  </a:lnTo>
                  <a:lnTo>
                    <a:pt x="65473" y="98093"/>
                  </a:lnTo>
                  <a:lnTo>
                    <a:pt x="65672" y="94673"/>
                  </a:lnTo>
                  <a:lnTo>
                    <a:pt x="69475" y="89947"/>
                  </a:lnTo>
                  <a:lnTo>
                    <a:pt x="75681" y="89243"/>
                  </a:lnTo>
                  <a:lnTo>
                    <a:pt x="83489" y="91220"/>
                  </a:lnTo>
                  <a:lnTo>
                    <a:pt x="92364" y="94986"/>
                  </a:lnTo>
                  <a:lnTo>
                    <a:pt x="100729" y="99943"/>
                  </a:lnTo>
                  <a:lnTo>
                    <a:pt x="108752" y="105695"/>
                  </a:lnTo>
                  <a:lnTo>
                    <a:pt x="116548" y="111976"/>
                  </a:lnTo>
                  <a:lnTo>
                    <a:pt x="124192" y="118611"/>
                  </a:lnTo>
                  <a:lnTo>
                    <a:pt x="131735" y="125481"/>
                  </a:lnTo>
                  <a:lnTo>
                    <a:pt x="139211" y="132509"/>
                  </a:lnTo>
                  <a:lnTo>
                    <a:pt x="144194" y="142087"/>
                  </a:lnTo>
                  <a:lnTo>
                    <a:pt x="147517" y="153367"/>
                  </a:lnTo>
                  <a:lnTo>
                    <a:pt x="149732" y="165781"/>
                  </a:lnTo>
                  <a:lnTo>
                    <a:pt x="149985" y="178951"/>
                  </a:lnTo>
                  <a:lnTo>
                    <a:pt x="148931" y="192625"/>
                  </a:lnTo>
                  <a:lnTo>
                    <a:pt x="147004" y="206635"/>
                  </a:lnTo>
                  <a:lnTo>
                    <a:pt x="142049" y="217199"/>
                  </a:lnTo>
                  <a:lnTo>
                    <a:pt x="135075" y="225465"/>
                  </a:lnTo>
                  <a:lnTo>
                    <a:pt x="126755" y="232199"/>
                  </a:lnTo>
                  <a:lnTo>
                    <a:pt x="116315" y="236688"/>
                  </a:lnTo>
                  <a:lnTo>
                    <a:pt x="104460" y="239681"/>
                  </a:lnTo>
                  <a:lnTo>
                    <a:pt x="91664" y="241676"/>
                  </a:lnTo>
                  <a:lnTo>
                    <a:pt x="79462" y="241783"/>
                  </a:lnTo>
                  <a:lnTo>
                    <a:pt x="67657" y="240631"/>
                  </a:lnTo>
                  <a:lnTo>
                    <a:pt x="56116" y="238639"/>
                  </a:lnTo>
                  <a:lnTo>
                    <a:pt x="44752" y="234864"/>
                  </a:lnTo>
                  <a:lnTo>
                    <a:pt x="33505" y="229900"/>
                  </a:lnTo>
                  <a:lnTo>
                    <a:pt x="0" y="2126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05694" y="1013063"/>
              <a:ext cx="165174" cy="132140"/>
            </a:xfrm>
            <a:custGeom>
              <a:avLst/>
              <a:gdLst/>
              <a:ahLst/>
              <a:cxnLst/>
              <a:rect l="0" t="0" r="0" b="0"/>
              <a:pathLst>
                <a:path w="165174" h="132140">
                  <a:moveTo>
                    <a:pt x="0" y="0"/>
                  </a:moveTo>
                  <a:lnTo>
                    <a:pt x="30653" y="30653"/>
                  </a:lnTo>
                  <a:lnTo>
                    <a:pt x="38788" y="37565"/>
                  </a:lnTo>
                  <a:lnTo>
                    <a:pt x="47882" y="44619"/>
                  </a:lnTo>
                  <a:lnTo>
                    <a:pt x="57615" y="51769"/>
                  </a:lnTo>
                  <a:lnTo>
                    <a:pt x="78217" y="66239"/>
                  </a:lnTo>
                  <a:lnTo>
                    <a:pt x="88850" y="73524"/>
                  </a:lnTo>
                  <a:lnTo>
                    <a:pt x="98385" y="80827"/>
                  </a:lnTo>
                  <a:lnTo>
                    <a:pt x="107189" y="88143"/>
                  </a:lnTo>
                  <a:lnTo>
                    <a:pt x="115506" y="95467"/>
                  </a:lnTo>
                  <a:lnTo>
                    <a:pt x="124721" y="102797"/>
                  </a:lnTo>
                  <a:lnTo>
                    <a:pt x="134534" y="110131"/>
                  </a:lnTo>
                  <a:lnTo>
                    <a:pt x="165173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716705" y="1002052"/>
              <a:ext cx="154163" cy="132139"/>
            </a:xfrm>
            <a:custGeom>
              <a:avLst/>
              <a:gdLst/>
              <a:ahLst/>
              <a:cxnLst/>
              <a:rect l="0" t="0" r="0" b="0"/>
              <a:pathLst>
                <a:path w="154163" h="132139">
                  <a:moveTo>
                    <a:pt x="154162" y="0"/>
                  </a:moveTo>
                  <a:lnTo>
                    <a:pt x="142471" y="11691"/>
                  </a:lnTo>
                  <a:lnTo>
                    <a:pt x="135356" y="17582"/>
                  </a:lnTo>
                  <a:lnTo>
                    <a:pt x="126943" y="23956"/>
                  </a:lnTo>
                  <a:lnTo>
                    <a:pt x="107807" y="37564"/>
                  </a:lnTo>
                  <a:lnTo>
                    <a:pt x="87066" y="51769"/>
                  </a:lnTo>
                  <a:lnTo>
                    <a:pt x="77620" y="58983"/>
                  </a:lnTo>
                  <a:lnTo>
                    <a:pt x="68876" y="66239"/>
                  </a:lnTo>
                  <a:lnTo>
                    <a:pt x="60600" y="73523"/>
                  </a:lnTo>
                  <a:lnTo>
                    <a:pt x="44878" y="88142"/>
                  </a:lnTo>
                  <a:lnTo>
                    <a:pt x="0" y="132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434509" y="826320"/>
            <a:ext cx="671706" cy="285848"/>
            <a:chOff x="2434509" y="826320"/>
            <a:chExt cx="671706" cy="285848"/>
          </a:xfrm>
        </p:grpSpPr>
        <p:sp>
          <p:nvSpPr>
            <p:cNvPr id="22" name="Freeform 21"/>
            <p:cNvSpPr/>
            <p:nvPr/>
          </p:nvSpPr>
          <p:spPr>
            <a:xfrm>
              <a:off x="2434509" y="935982"/>
              <a:ext cx="187197" cy="11013"/>
            </a:xfrm>
            <a:custGeom>
              <a:avLst/>
              <a:gdLst/>
              <a:ahLst/>
              <a:cxnLst/>
              <a:rect l="0" t="0" r="0" b="0"/>
              <a:pathLst>
                <a:path w="187197" h="11013">
                  <a:moveTo>
                    <a:pt x="0" y="0"/>
                  </a:moveTo>
                  <a:lnTo>
                    <a:pt x="76633" y="0"/>
                  </a:lnTo>
                  <a:lnTo>
                    <a:pt x="95135" y="1224"/>
                  </a:lnTo>
                  <a:lnTo>
                    <a:pt x="187196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698786" y="826320"/>
              <a:ext cx="164634" cy="260793"/>
            </a:xfrm>
            <a:custGeom>
              <a:avLst/>
              <a:gdLst/>
              <a:ahLst/>
              <a:cxnLst/>
              <a:rect l="0" t="0" r="0" b="0"/>
              <a:pathLst>
                <a:path w="164634" h="260793">
                  <a:moveTo>
                    <a:pt x="11012" y="10558"/>
                  </a:moveTo>
                  <a:lnTo>
                    <a:pt x="34394" y="4712"/>
                  </a:lnTo>
                  <a:lnTo>
                    <a:pt x="47400" y="2991"/>
                  </a:lnTo>
                  <a:lnTo>
                    <a:pt x="62188" y="1843"/>
                  </a:lnTo>
                  <a:lnTo>
                    <a:pt x="78164" y="1077"/>
                  </a:lnTo>
                  <a:lnTo>
                    <a:pt x="108966" y="227"/>
                  </a:lnTo>
                  <a:lnTo>
                    <a:pt x="124031" y="0"/>
                  </a:lnTo>
                  <a:lnTo>
                    <a:pt x="136522" y="2296"/>
                  </a:lnTo>
                  <a:lnTo>
                    <a:pt x="147296" y="6274"/>
                  </a:lnTo>
                  <a:lnTo>
                    <a:pt x="156926" y="11372"/>
                  </a:lnTo>
                  <a:lnTo>
                    <a:pt x="162122" y="19665"/>
                  </a:lnTo>
                  <a:lnTo>
                    <a:pt x="164363" y="30088"/>
                  </a:lnTo>
                  <a:lnTo>
                    <a:pt x="164633" y="41931"/>
                  </a:lnTo>
                  <a:lnTo>
                    <a:pt x="161143" y="51049"/>
                  </a:lnTo>
                  <a:lnTo>
                    <a:pt x="155146" y="58352"/>
                  </a:lnTo>
                  <a:lnTo>
                    <a:pt x="147477" y="64444"/>
                  </a:lnTo>
                  <a:lnTo>
                    <a:pt x="137470" y="69728"/>
                  </a:lnTo>
                  <a:lnTo>
                    <a:pt x="125905" y="74475"/>
                  </a:lnTo>
                  <a:lnTo>
                    <a:pt x="113301" y="78863"/>
                  </a:lnTo>
                  <a:lnTo>
                    <a:pt x="100004" y="81788"/>
                  </a:lnTo>
                  <a:lnTo>
                    <a:pt x="86246" y="83739"/>
                  </a:lnTo>
                  <a:lnTo>
                    <a:pt x="72179" y="85039"/>
                  </a:lnTo>
                  <a:lnTo>
                    <a:pt x="67696" y="87129"/>
                  </a:lnTo>
                  <a:lnTo>
                    <a:pt x="69601" y="89746"/>
                  </a:lnTo>
                  <a:lnTo>
                    <a:pt x="75765" y="92714"/>
                  </a:lnTo>
                  <a:lnTo>
                    <a:pt x="83545" y="95917"/>
                  </a:lnTo>
                  <a:lnTo>
                    <a:pt x="92402" y="99275"/>
                  </a:lnTo>
                  <a:lnTo>
                    <a:pt x="101977" y="102737"/>
                  </a:lnTo>
                  <a:lnTo>
                    <a:pt x="110808" y="107493"/>
                  </a:lnTo>
                  <a:lnTo>
                    <a:pt x="119141" y="113110"/>
                  </a:lnTo>
                  <a:lnTo>
                    <a:pt x="127144" y="119302"/>
                  </a:lnTo>
                  <a:lnTo>
                    <a:pt x="134927" y="125877"/>
                  </a:lnTo>
                  <a:lnTo>
                    <a:pt x="142562" y="132707"/>
                  </a:lnTo>
                  <a:lnTo>
                    <a:pt x="150099" y="139707"/>
                  </a:lnTo>
                  <a:lnTo>
                    <a:pt x="155124" y="149268"/>
                  </a:lnTo>
                  <a:lnTo>
                    <a:pt x="158474" y="160537"/>
                  </a:lnTo>
                  <a:lnTo>
                    <a:pt x="160707" y="172943"/>
                  </a:lnTo>
                  <a:lnTo>
                    <a:pt x="160973" y="184884"/>
                  </a:lnTo>
                  <a:lnTo>
                    <a:pt x="159926" y="196515"/>
                  </a:lnTo>
                  <a:lnTo>
                    <a:pt x="158005" y="207940"/>
                  </a:lnTo>
                  <a:lnTo>
                    <a:pt x="154277" y="218003"/>
                  </a:lnTo>
                  <a:lnTo>
                    <a:pt x="149344" y="227159"/>
                  </a:lnTo>
                  <a:lnTo>
                    <a:pt x="143609" y="235710"/>
                  </a:lnTo>
                  <a:lnTo>
                    <a:pt x="134892" y="242635"/>
                  </a:lnTo>
                  <a:lnTo>
                    <a:pt x="124186" y="248474"/>
                  </a:lnTo>
                  <a:lnTo>
                    <a:pt x="112155" y="253591"/>
                  </a:lnTo>
                  <a:lnTo>
                    <a:pt x="98017" y="257002"/>
                  </a:lnTo>
                  <a:lnTo>
                    <a:pt x="82474" y="259276"/>
                  </a:lnTo>
                  <a:lnTo>
                    <a:pt x="65994" y="260792"/>
                  </a:lnTo>
                  <a:lnTo>
                    <a:pt x="51337" y="260579"/>
                  </a:lnTo>
                  <a:lnTo>
                    <a:pt x="37895" y="259214"/>
                  </a:lnTo>
                  <a:lnTo>
                    <a:pt x="0" y="2528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952052" y="980028"/>
              <a:ext cx="154163" cy="132140"/>
            </a:xfrm>
            <a:custGeom>
              <a:avLst/>
              <a:gdLst/>
              <a:ahLst/>
              <a:cxnLst/>
              <a:rect l="0" t="0" r="0" b="0"/>
              <a:pathLst>
                <a:path w="154163" h="132140">
                  <a:moveTo>
                    <a:pt x="0" y="0"/>
                  </a:moveTo>
                  <a:lnTo>
                    <a:pt x="11691" y="17537"/>
                  </a:lnTo>
                  <a:lnTo>
                    <a:pt x="18806" y="25150"/>
                  </a:lnTo>
                  <a:lnTo>
                    <a:pt x="27220" y="32673"/>
                  </a:lnTo>
                  <a:lnTo>
                    <a:pt x="36499" y="40135"/>
                  </a:lnTo>
                  <a:lnTo>
                    <a:pt x="45132" y="47556"/>
                  </a:lnTo>
                  <a:lnTo>
                    <a:pt x="53335" y="54951"/>
                  </a:lnTo>
                  <a:lnTo>
                    <a:pt x="61250" y="62328"/>
                  </a:lnTo>
                  <a:lnTo>
                    <a:pt x="70198" y="69693"/>
                  </a:lnTo>
                  <a:lnTo>
                    <a:pt x="79833" y="77050"/>
                  </a:lnTo>
                  <a:lnTo>
                    <a:pt x="89928" y="84401"/>
                  </a:lnTo>
                  <a:lnTo>
                    <a:pt x="110931" y="99095"/>
                  </a:lnTo>
                  <a:lnTo>
                    <a:pt x="154162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930029" y="980028"/>
              <a:ext cx="176186" cy="110117"/>
            </a:xfrm>
            <a:custGeom>
              <a:avLst/>
              <a:gdLst/>
              <a:ahLst/>
              <a:cxnLst/>
              <a:rect l="0" t="0" r="0" b="0"/>
              <a:pathLst>
                <a:path w="176186" h="110117">
                  <a:moveTo>
                    <a:pt x="176185" y="0"/>
                  </a:moveTo>
                  <a:lnTo>
                    <a:pt x="158648" y="5846"/>
                  </a:lnTo>
                  <a:lnTo>
                    <a:pt x="149812" y="10015"/>
                  </a:lnTo>
                  <a:lnTo>
                    <a:pt x="140250" y="15241"/>
                  </a:lnTo>
                  <a:lnTo>
                    <a:pt x="130205" y="21173"/>
                  </a:lnTo>
                  <a:lnTo>
                    <a:pt x="109256" y="34288"/>
                  </a:lnTo>
                  <a:lnTo>
                    <a:pt x="43971" y="77191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88150" y="1398469"/>
            <a:ext cx="3844440" cy="704740"/>
            <a:chOff x="188150" y="1398469"/>
            <a:chExt cx="3844440" cy="704740"/>
          </a:xfrm>
        </p:grpSpPr>
        <p:sp>
          <p:nvSpPr>
            <p:cNvPr id="27" name="Freeform 26"/>
            <p:cNvSpPr/>
            <p:nvPr/>
          </p:nvSpPr>
          <p:spPr>
            <a:xfrm>
              <a:off x="188150" y="1398469"/>
              <a:ext cx="3215377" cy="77081"/>
            </a:xfrm>
            <a:custGeom>
              <a:avLst/>
              <a:gdLst/>
              <a:ahLst/>
              <a:cxnLst/>
              <a:rect l="0" t="0" r="0" b="0"/>
              <a:pathLst>
                <a:path w="3215377" h="77081">
                  <a:moveTo>
                    <a:pt x="0" y="11010"/>
                  </a:moveTo>
                  <a:lnTo>
                    <a:pt x="103539" y="11010"/>
                  </a:lnTo>
                  <a:lnTo>
                    <a:pt x="119190" y="12234"/>
                  </a:lnTo>
                  <a:lnTo>
                    <a:pt x="135741" y="14273"/>
                  </a:lnTo>
                  <a:lnTo>
                    <a:pt x="152893" y="16856"/>
                  </a:lnTo>
                  <a:lnTo>
                    <a:pt x="170445" y="18578"/>
                  </a:lnTo>
                  <a:lnTo>
                    <a:pt x="206261" y="20491"/>
                  </a:lnTo>
                  <a:lnTo>
                    <a:pt x="296683" y="21720"/>
                  </a:lnTo>
                  <a:lnTo>
                    <a:pt x="602563" y="22022"/>
                  </a:lnTo>
                  <a:lnTo>
                    <a:pt x="620717" y="20798"/>
                  </a:lnTo>
                  <a:lnTo>
                    <a:pt x="638936" y="18759"/>
                  </a:lnTo>
                  <a:lnTo>
                    <a:pt x="657201" y="16176"/>
                  </a:lnTo>
                  <a:lnTo>
                    <a:pt x="675494" y="14454"/>
                  </a:lnTo>
                  <a:lnTo>
                    <a:pt x="712134" y="12541"/>
                  </a:lnTo>
                  <a:lnTo>
                    <a:pt x="807114" y="11212"/>
                  </a:lnTo>
                  <a:lnTo>
                    <a:pt x="1062881" y="11011"/>
                  </a:lnTo>
                  <a:lnTo>
                    <a:pt x="1082980" y="9787"/>
                  </a:lnTo>
                  <a:lnTo>
                    <a:pt x="1103721" y="7748"/>
                  </a:lnTo>
                  <a:lnTo>
                    <a:pt x="1124890" y="5165"/>
                  </a:lnTo>
                  <a:lnTo>
                    <a:pt x="1146343" y="3443"/>
                  </a:lnTo>
                  <a:lnTo>
                    <a:pt x="1189756" y="1529"/>
                  </a:lnTo>
                  <a:lnTo>
                    <a:pt x="1277442" y="301"/>
                  </a:lnTo>
                  <a:lnTo>
                    <a:pt x="1574788" y="0"/>
                  </a:lnTo>
                  <a:lnTo>
                    <a:pt x="1595543" y="1223"/>
                  </a:lnTo>
                  <a:lnTo>
                    <a:pt x="1615497" y="3262"/>
                  </a:lnTo>
                  <a:lnTo>
                    <a:pt x="1634917" y="5845"/>
                  </a:lnTo>
                  <a:lnTo>
                    <a:pt x="1655205" y="7566"/>
                  </a:lnTo>
                  <a:lnTo>
                    <a:pt x="1697323" y="9480"/>
                  </a:lnTo>
                  <a:lnTo>
                    <a:pt x="1784178" y="10708"/>
                  </a:lnTo>
                  <a:lnTo>
                    <a:pt x="2015573" y="11007"/>
                  </a:lnTo>
                  <a:lnTo>
                    <a:pt x="2036220" y="12231"/>
                  </a:lnTo>
                  <a:lnTo>
                    <a:pt x="2056103" y="14271"/>
                  </a:lnTo>
                  <a:lnTo>
                    <a:pt x="2075475" y="16855"/>
                  </a:lnTo>
                  <a:lnTo>
                    <a:pt x="2095731" y="18577"/>
                  </a:lnTo>
                  <a:lnTo>
                    <a:pt x="2137814" y="20491"/>
                  </a:lnTo>
                  <a:lnTo>
                    <a:pt x="2237850" y="21820"/>
                  </a:lnTo>
                  <a:lnTo>
                    <a:pt x="2278059" y="23156"/>
                  </a:lnTo>
                  <a:lnTo>
                    <a:pt x="2295633" y="25225"/>
                  </a:lnTo>
                  <a:lnTo>
                    <a:pt x="2312243" y="27828"/>
                  </a:lnTo>
                  <a:lnTo>
                    <a:pt x="2330657" y="29563"/>
                  </a:lnTo>
                  <a:lnTo>
                    <a:pt x="2370694" y="31491"/>
                  </a:lnTo>
                  <a:lnTo>
                    <a:pt x="2422815" y="32576"/>
                  </a:lnTo>
                  <a:lnTo>
                    <a:pt x="2439853" y="33952"/>
                  </a:lnTo>
                  <a:lnTo>
                    <a:pt x="2457330" y="36093"/>
                  </a:lnTo>
                  <a:lnTo>
                    <a:pt x="2475099" y="38744"/>
                  </a:lnTo>
                  <a:lnTo>
                    <a:pt x="2493062" y="40511"/>
                  </a:lnTo>
                  <a:lnTo>
                    <a:pt x="2529335" y="42474"/>
                  </a:lnTo>
                  <a:lnTo>
                    <a:pt x="2584149" y="43580"/>
                  </a:lnTo>
                  <a:lnTo>
                    <a:pt x="2602468" y="44958"/>
                  </a:lnTo>
                  <a:lnTo>
                    <a:pt x="2620797" y="47101"/>
                  </a:lnTo>
                  <a:lnTo>
                    <a:pt x="2639135" y="49753"/>
                  </a:lnTo>
                  <a:lnTo>
                    <a:pt x="2657477" y="51521"/>
                  </a:lnTo>
                  <a:lnTo>
                    <a:pt x="2694171" y="53485"/>
                  </a:lnTo>
                  <a:lnTo>
                    <a:pt x="2743377" y="54591"/>
                  </a:lnTo>
                  <a:lnTo>
                    <a:pt x="2758783" y="55970"/>
                  </a:lnTo>
                  <a:lnTo>
                    <a:pt x="2773948" y="58112"/>
                  </a:lnTo>
                  <a:lnTo>
                    <a:pt x="2788952" y="60764"/>
                  </a:lnTo>
                  <a:lnTo>
                    <a:pt x="2805072" y="62532"/>
                  </a:lnTo>
                  <a:lnTo>
                    <a:pt x="2839297" y="64497"/>
                  </a:lnTo>
                  <a:lnTo>
                    <a:pt x="2887113" y="65602"/>
                  </a:lnTo>
                  <a:lnTo>
                    <a:pt x="2901100" y="66981"/>
                  </a:lnTo>
                  <a:lnTo>
                    <a:pt x="2914096" y="69124"/>
                  </a:lnTo>
                  <a:lnTo>
                    <a:pt x="2926430" y="71776"/>
                  </a:lnTo>
                  <a:lnTo>
                    <a:pt x="2941994" y="73544"/>
                  </a:lnTo>
                  <a:lnTo>
                    <a:pt x="2978863" y="75508"/>
                  </a:lnTo>
                  <a:lnTo>
                    <a:pt x="3077468" y="76873"/>
                  </a:lnTo>
                  <a:lnTo>
                    <a:pt x="3215376" y="770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451400" y="1662745"/>
              <a:ext cx="234324" cy="104865"/>
            </a:xfrm>
            <a:custGeom>
              <a:avLst/>
              <a:gdLst/>
              <a:ahLst/>
              <a:cxnLst/>
              <a:rect l="0" t="0" r="0" b="0"/>
              <a:pathLst>
                <a:path w="234324" h="104865">
                  <a:moveTo>
                    <a:pt x="25103" y="0"/>
                  </a:moveTo>
                  <a:lnTo>
                    <a:pt x="13412" y="17537"/>
                  </a:lnTo>
                  <a:lnTo>
                    <a:pt x="8744" y="26373"/>
                  </a:lnTo>
                  <a:lnTo>
                    <a:pt x="4409" y="35935"/>
                  </a:lnTo>
                  <a:lnTo>
                    <a:pt x="296" y="45980"/>
                  </a:lnTo>
                  <a:lnTo>
                    <a:pt x="0" y="55123"/>
                  </a:lnTo>
                  <a:lnTo>
                    <a:pt x="2250" y="63666"/>
                  </a:lnTo>
                  <a:lnTo>
                    <a:pt x="6197" y="71809"/>
                  </a:lnTo>
                  <a:lnTo>
                    <a:pt x="13723" y="78460"/>
                  </a:lnTo>
                  <a:lnTo>
                    <a:pt x="23634" y="84118"/>
                  </a:lnTo>
                  <a:lnTo>
                    <a:pt x="35135" y="89113"/>
                  </a:lnTo>
                  <a:lnTo>
                    <a:pt x="48920" y="92444"/>
                  </a:lnTo>
                  <a:lnTo>
                    <a:pt x="64228" y="94664"/>
                  </a:lnTo>
                  <a:lnTo>
                    <a:pt x="80550" y="96144"/>
                  </a:lnTo>
                  <a:lnTo>
                    <a:pt x="97550" y="98354"/>
                  </a:lnTo>
                  <a:lnTo>
                    <a:pt x="115000" y="101051"/>
                  </a:lnTo>
                  <a:lnTo>
                    <a:pt x="132751" y="104073"/>
                  </a:lnTo>
                  <a:lnTo>
                    <a:pt x="149479" y="104864"/>
                  </a:lnTo>
                  <a:lnTo>
                    <a:pt x="165525" y="104167"/>
                  </a:lnTo>
                  <a:lnTo>
                    <a:pt x="234323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630665" y="1618699"/>
              <a:ext cx="22024" cy="297313"/>
            </a:xfrm>
            <a:custGeom>
              <a:avLst/>
              <a:gdLst/>
              <a:ahLst/>
              <a:cxnLst/>
              <a:rect l="0" t="0" r="0" b="0"/>
              <a:pathLst>
                <a:path w="22024" h="297313">
                  <a:moveTo>
                    <a:pt x="22023" y="0"/>
                  </a:moveTo>
                  <a:lnTo>
                    <a:pt x="16177" y="17537"/>
                  </a:lnTo>
                  <a:lnTo>
                    <a:pt x="14455" y="27597"/>
                  </a:lnTo>
                  <a:lnTo>
                    <a:pt x="13307" y="39197"/>
                  </a:lnTo>
                  <a:lnTo>
                    <a:pt x="12542" y="51825"/>
                  </a:lnTo>
                  <a:lnTo>
                    <a:pt x="11692" y="82170"/>
                  </a:lnTo>
                  <a:lnTo>
                    <a:pt x="11051" y="196366"/>
                  </a:lnTo>
                  <a:lnTo>
                    <a:pt x="9814" y="212886"/>
                  </a:lnTo>
                  <a:lnTo>
                    <a:pt x="7766" y="228793"/>
                  </a:lnTo>
                  <a:lnTo>
                    <a:pt x="0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740780" y="1783872"/>
              <a:ext cx="198210" cy="132140"/>
            </a:xfrm>
            <a:custGeom>
              <a:avLst/>
              <a:gdLst/>
              <a:ahLst/>
              <a:cxnLst/>
              <a:rect l="0" t="0" r="0" b="0"/>
              <a:pathLst>
                <a:path w="198210" h="132140">
                  <a:moveTo>
                    <a:pt x="0" y="0"/>
                  </a:moveTo>
                  <a:lnTo>
                    <a:pt x="17537" y="11692"/>
                  </a:lnTo>
                  <a:lnTo>
                    <a:pt x="25150" y="17583"/>
                  </a:lnTo>
                  <a:lnTo>
                    <a:pt x="32673" y="23957"/>
                  </a:lnTo>
                  <a:lnTo>
                    <a:pt x="40135" y="30653"/>
                  </a:lnTo>
                  <a:lnTo>
                    <a:pt x="54951" y="44620"/>
                  </a:lnTo>
                  <a:lnTo>
                    <a:pt x="62328" y="51770"/>
                  </a:lnTo>
                  <a:lnTo>
                    <a:pt x="70916" y="58983"/>
                  </a:lnTo>
                  <a:lnTo>
                    <a:pt x="80312" y="66240"/>
                  </a:lnTo>
                  <a:lnTo>
                    <a:pt x="90247" y="73524"/>
                  </a:lnTo>
                  <a:lnTo>
                    <a:pt x="111073" y="88143"/>
                  </a:lnTo>
                  <a:lnTo>
                    <a:pt x="143434" y="110131"/>
                  </a:lnTo>
                  <a:lnTo>
                    <a:pt x="198209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872919" y="1816907"/>
              <a:ext cx="77082" cy="286302"/>
            </a:xfrm>
            <a:custGeom>
              <a:avLst/>
              <a:gdLst/>
              <a:ahLst/>
              <a:cxnLst/>
              <a:rect l="0" t="0" r="0" b="0"/>
              <a:pathLst>
                <a:path w="77082" h="286302">
                  <a:moveTo>
                    <a:pt x="77081" y="0"/>
                  </a:moveTo>
                  <a:lnTo>
                    <a:pt x="71235" y="17537"/>
                  </a:lnTo>
                  <a:lnTo>
                    <a:pt x="67066" y="27597"/>
                  </a:lnTo>
                  <a:lnTo>
                    <a:pt x="61840" y="39198"/>
                  </a:lnTo>
                  <a:lnTo>
                    <a:pt x="55909" y="51825"/>
                  </a:lnTo>
                  <a:lnTo>
                    <a:pt x="50731" y="66361"/>
                  </a:lnTo>
                  <a:lnTo>
                    <a:pt x="46056" y="82170"/>
                  </a:lnTo>
                  <a:lnTo>
                    <a:pt x="41716" y="98826"/>
                  </a:lnTo>
                  <a:lnTo>
                    <a:pt x="33630" y="127121"/>
                  </a:lnTo>
                  <a:lnTo>
                    <a:pt x="29761" y="139805"/>
                  </a:lnTo>
                  <a:lnTo>
                    <a:pt x="25959" y="154379"/>
                  </a:lnTo>
                  <a:lnTo>
                    <a:pt x="14761" y="201671"/>
                  </a:lnTo>
                  <a:lnTo>
                    <a:pt x="11064" y="215199"/>
                  </a:lnTo>
                  <a:lnTo>
                    <a:pt x="0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115173" y="1783872"/>
              <a:ext cx="220233" cy="1"/>
            </a:xfrm>
            <a:custGeom>
              <a:avLst/>
              <a:gdLst/>
              <a:ahLst/>
              <a:cxnLst/>
              <a:rect l="0" t="0" r="0" b="0"/>
              <a:pathLst>
                <a:path w="220233" h="1">
                  <a:moveTo>
                    <a:pt x="0" y="0"/>
                  </a:moveTo>
                  <a:lnTo>
                    <a:pt x="22023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159220" y="1849942"/>
              <a:ext cx="187197" cy="33035"/>
            </a:xfrm>
            <a:custGeom>
              <a:avLst/>
              <a:gdLst/>
              <a:ahLst/>
              <a:cxnLst/>
              <a:rect l="0" t="0" r="0" b="0"/>
              <a:pathLst>
                <a:path w="187197" h="33035">
                  <a:moveTo>
                    <a:pt x="0" y="0"/>
                  </a:moveTo>
                  <a:lnTo>
                    <a:pt x="45979" y="15326"/>
                  </a:lnTo>
                  <a:lnTo>
                    <a:pt x="58794" y="18782"/>
                  </a:lnTo>
                  <a:lnTo>
                    <a:pt x="73454" y="22309"/>
                  </a:lnTo>
                  <a:lnTo>
                    <a:pt x="89345" y="25884"/>
                  </a:lnTo>
                  <a:lnTo>
                    <a:pt x="104833" y="28268"/>
                  </a:lnTo>
                  <a:lnTo>
                    <a:pt x="120052" y="29857"/>
                  </a:lnTo>
                  <a:lnTo>
                    <a:pt x="187196" y="33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489567" y="1739826"/>
              <a:ext cx="132139" cy="11013"/>
            </a:xfrm>
            <a:custGeom>
              <a:avLst/>
              <a:gdLst/>
              <a:ahLst/>
              <a:cxnLst/>
              <a:rect l="0" t="0" r="0" b="0"/>
              <a:pathLst>
                <a:path w="132139" h="11013">
                  <a:moveTo>
                    <a:pt x="0" y="0"/>
                  </a:moveTo>
                  <a:lnTo>
                    <a:pt x="29228" y="0"/>
                  </a:lnTo>
                  <a:lnTo>
                    <a:pt x="41508" y="1224"/>
                  </a:lnTo>
                  <a:lnTo>
                    <a:pt x="53366" y="3263"/>
                  </a:lnTo>
                  <a:lnTo>
                    <a:pt x="64941" y="5846"/>
                  </a:lnTo>
                  <a:lnTo>
                    <a:pt x="77552" y="7568"/>
                  </a:lnTo>
                  <a:lnTo>
                    <a:pt x="90853" y="8716"/>
                  </a:lnTo>
                  <a:lnTo>
                    <a:pt x="132138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742832" y="1678424"/>
              <a:ext cx="199933" cy="263963"/>
            </a:xfrm>
            <a:custGeom>
              <a:avLst/>
              <a:gdLst/>
              <a:ahLst/>
              <a:cxnLst/>
              <a:rect l="0" t="0" r="0" b="0"/>
              <a:pathLst>
                <a:path w="199933" h="263963">
                  <a:moveTo>
                    <a:pt x="11012" y="6344"/>
                  </a:moveTo>
                  <a:lnTo>
                    <a:pt x="28549" y="499"/>
                  </a:lnTo>
                  <a:lnTo>
                    <a:pt x="39832" y="0"/>
                  </a:lnTo>
                  <a:lnTo>
                    <a:pt x="53472" y="891"/>
                  </a:lnTo>
                  <a:lnTo>
                    <a:pt x="68683" y="2709"/>
                  </a:lnTo>
                  <a:lnTo>
                    <a:pt x="83717" y="5144"/>
                  </a:lnTo>
                  <a:lnTo>
                    <a:pt x="98635" y="7991"/>
                  </a:lnTo>
                  <a:lnTo>
                    <a:pt x="113473" y="11113"/>
                  </a:lnTo>
                  <a:lnTo>
                    <a:pt x="127036" y="15641"/>
                  </a:lnTo>
                  <a:lnTo>
                    <a:pt x="139749" y="21107"/>
                  </a:lnTo>
                  <a:lnTo>
                    <a:pt x="151894" y="27197"/>
                  </a:lnTo>
                  <a:lnTo>
                    <a:pt x="161215" y="34928"/>
                  </a:lnTo>
                  <a:lnTo>
                    <a:pt x="168652" y="43753"/>
                  </a:lnTo>
                  <a:lnTo>
                    <a:pt x="174834" y="53307"/>
                  </a:lnTo>
                  <a:lnTo>
                    <a:pt x="176508" y="62123"/>
                  </a:lnTo>
                  <a:lnTo>
                    <a:pt x="175177" y="70447"/>
                  </a:lnTo>
                  <a:lnTo>
                    <a:pt x="171842" y="78444"/>
                  </a:lnTo>
                  <a:lnTo>
                    <a:pt x="164726" y="84998"/>
                  </a:lnTo>
                  <a:lnTo>
                    <a:pt x="155087" y="90591"/>
                  </a:lnTo>
                  <a:lnTo>
                    <a:pt x="143767" y="95544"/>
                  </a:lnTo>
                  <a:lnTo>
                    <a:pt x="132550" y="100069"/>
                  </a:lnTo>
                  <a:lnTo>
                    <a:pt x="110299" y="108359"/>
                  </a:lnTo>
                  <a:lnTo>
                    <a:pt x="98003" y="111059"/>
                  </a:lnTo>
                  <a:lnTo>
                    <a:pt x="84912" y="112860"/>
                  </a:lnTo>
                  <a:lnTo>
                    <a:pt x="71290" y="114060"/>
                  </a:lnTo>
                  <a:lnTo>
                    <a:pt x="68326" y="116083"/>
                  </a:lnTo>
                  <a:lnTo>
                    <a:pt x="72468" y="118656"/>
                  </a:lnTo>
                  <a:lnTo>
                    <a:pt x="81347" y="121594"/>
                  </a:lnTo>
                  <a:lnTo>
                    <a:pt x="92160" y="124777"/>
                  </a:lnTo>
                  <a:lnTo>
                    <a:pt x="117226" y="131576"/>
                  </a:lnTo>
                  <a:lnTo>
                    <a:pt x="129538" y="136325"/>
                  </a:lnTo>
                  <a:lnTo>
                    <a:pt x="141417" y="141938"/>
                  </a:lnTo>
                  <a:lnTo>
                    <a:pt x="153006" y="148128"/>
                  </a:lnTo>
                  <a:lnTo>
                    <a:pt x="163180" y="155924"/>
                  </a:lnTo>
                  <a:lnTo>
                    <a:pt x="172409" y="164793"/>
                  </a:lnTo>
                  <a:lnTo>
                    <a:pt x="181009" y="174375"/>
                  </a:lnTo>
                  <a:lnTo>
                    <a:pt x="187966" y="184434"/>
                  </a:lnTo>
                  <a:lnTo>
                    <a:pt x="193827" y="194811"/>
                  </a:lnTo>
                  <a:lnTo>
                    <a:pt x="198958" y="205399"/>
                  </a:lnTo>
                  <a:lnTo>
                    <a:pt x="199932" y="214905"/>
                  </a:lnTo>
                  <a:lnTo>
                    <a:pt x="198134" y="223689"/>
                  </a:lnTo>
                  <a:lnTo>
                    <a:pt x="194488" y="231992"/>
                  </a:lnTo>
                  <a:lnTo>
                    <a:pt x="188387" y="238751"/>
                  </a:lnTo>
                  <a:lnTo>
                    <a:pt x="180650" y="244481"/>
                  </a:lnTo>
                  <a:lnTo>
                    <a:pt x="171821" y="249524"/>
                  </a:lnTo>
                  <a:lnTo>
                    <a:pt x="162264" y="254110"/>
                  </a:lnTo>
                  <a:lnTo>
                    <a:pt x="152223" y="258390"/>
                  </a:lnTo>
                  <a:lnTo>
                    <a:pt x="141858" y="262467"/>
                  </a:lnTo>
                  <a:lnTo>
                    <a:pt x="130054" y="263962"/>
                  </a:lnTo>
                  <a:lnTo>
                    <a:pt x="117290" y="263735"/>
                  </a:lnTo>
                  <a:lnTo>
                    <a:pt x="103887" y="262360"/>
                  </a:lnTo>
                  <a:lnTo>
                    <a:pt x="90058" y="260220"/>
                  </a:lnTo>
                  <a:lnTo>
                    <a:pt x="75944" y="257570"/>
                  </a:lnTo>
                  <a:lnTo>
                    <a:pt x="61641" y="254579"/>
                  </a:lnTo>
                  <a:lnTo>
                    <a:pt x="49659" y="250139"/>
                  </a:lnTo>
                  <a:lnTo>
                    <a:pt x="39224" y="244731"/>
                  </a:lnTo>
                  <a:lnTo>
                    <a:pt x="0" y="2265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029133" y="1783872"/>
              <a:ext cx="198209" cy="154163"/>
            </a:xfrm>
            <a:custGeom>
              <a:avLst/>
              <a:gdLst/>
              <a:ahLst/>
              <a:cxnLst/>
              <a:rect l="0" t="0" r="0" b="0"/>
              <a:pathLst>
                <a:path w="198209" h="154163">
                  <a:moveTo>
                    <a:pt x="0" y="0"/>
                  </a:moveTo>
                  <a:lnTo>
                    <a:pt x="11691" y="17537"/>
                  </a:lnTo>
                  <a:lnTo>
                    <a:pt x="18806" y="25150"/>
                  </a:lnTo>
                  <a:lnTo>
                    <a:pt x="27219" y="32672"/>
                  </a:lnTo>
                  <a:lnTo>
                    <a:pt x="36499" y="40134"/>
                  </a:lnTo>
                  <a:lnTo>
                    <a:pt x="72942" y="68173"/>
                  </a:lnTo>
                  <a:lnTo>
                    <a:pt x="97264" y="85765"/>
                  </a:lnTo>
                  <a:lnTo>
                    <a:pt x="131594" y="109426"/>
                  </a:lnTo>
                  <a:lnTo>
                    <a:pt x="142787" y="116997"/>
                  </a:lnTo>
                  <a:lnTo>
                    <a:pt x="152696" y="124491"/>
                  </a:lnTo>
                  <a:lnTo>
                    <a:pt x="161749" y="131935"/>
                  </a:lnTo>
                  <a:lnTo>
                    <a:pt x="198208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029133" y="1783872"/>
              <a:ext cx="121128" cy="154163"/>
            </a:xfrm>
            <a:custGeom>
              <a:avLst/>
              <a:gdLst/>
              <a:ahLst/>
              <a:cxnLst/>
              <a:rect l="0" t="0" r="0" b="0"/>
              <a:pathLst>
                <a:path w="121128" h="154163">
                  <a:moveTo>
                    <a:pt x="121127" y="0"/>
                  </a:moveTo>
                  <a:lnTo>
                    <a:pt x="103590" y="17537"/>
                  </a:lnTo>
                  <a:lnTo>
                    <a:pt x="95977" y="26374"/>
                  </a:lnTo>
                  <a:lnTo>
                    <a:pt x="88455" y="35935"/>
                  </a:lnTo>
                  <a:lnTo>
                    <a:pt x="80993" y="45980"/>
                  </a:lnTo>
                  <a:lnTo>
                    <a:pt x="73572" y="55124"/>
                  </a:lnTo>
                  <a:lnTo>
                    <a:pt x="66177" y="63666"/>
                  </a:lnTo>
                  <a:lnTo>
                    <a:pt x="58800" y="71809"/>
                  </a:lnTo>
                  <a:lnTo>
                    <a:pt x="51435" y="80907"/>
                  </a:lnTo>
                  <a:lnTo>
                    <a:pt x="44078" y="90643"/>
                  </a:lnTo>
                  <a:lnTo>
                    <a:pt x="29378" y="111250"/>
                  </a:ln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414538" y="1761849"/>
              <a:ext cx="11012" cy="165175"/>
            </a:xfrm>
            <a:custGeom>
              <a:avLst/>
              <a:gdLst/>
              <a:ahLst/>
              <a:cxnLst/>
              <a:rect l="0" t="0" r="0" b="0"/>
              <a:pathLst>
                <a:path w="11012" h="165175">
                  <a:moveTo>
                    <a:pt x="0" y="0"/>
                  </a:moveTo>
                  <a:lnTo>
                    <a:pt x="5845" y="23383"/>
                  </a:lnTo>
                  <a:lnTo>
                    <a:pt x="7567" y="35165"/>
                  </a:lnTo>
                  <a:lnTo>
                    <a:pt x="8715" y="47913"/>
                  </a:lnTo>
                  <a:lnTo>
                    <a:pt x="9481" y="61307"/>
                  </a:lnTo>
                  <a:lnTo>
                    <a:pt x="10331" y="92501"/>
                  </a:lnTo>
                  <a:lnTo>
                    <a:pt x="11011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326445" y="1828372"/>
              <a:ext cx="253267" cy="10559"/>
            </a:xfrm>
            <a:custGeom>
              <a:avLst/>
              <a:gdLst/>
              <a:ahLst/>
              <a:cxnLst/>
              <a:rect l="0" t="0" r="0" b="0"/>
              <a:pathLst>
                <a:path w="253267" h="10559">
                  <a:moveTo>
                    <a:pt x="0" y="10558"/>
                  </a:moveTo>
                  <a:lnTo>
                    <a:pt x="23383" y="4713"/>
                  </a:lnTo>
                  <a:lnTo>
                    <a:pt x="36388" y="2991"/>
                  </a:lnTo>
                  <a:lnTo>
                    <a:pt x="51176" y="1843"/>
                  </a:lnTo>
                  <a:lnTo>
                    <a:pt x="67152" y="1077"/>
                  </a:lnTo>
                  <a:lnTo>
                    <a:pt x="101217" y="227"/>
                  </a:lnTo>
                  <a:lnTo>
                    <a:pt x="118865" y="0"/>
                  </a:lnTo>
                  <a:lnTo>
                    <a:pt x="134301" y="1072"/>
                  </a:lnTo>
                  <a:lnTo>
                    <a:pt x="148263" y="3011"/>
                  </a:lnTo>
                  <a:lnTo>
                    <a:pt x="161241" y="5527"/>
                  </a:lnTo>
                  <a:lnTo>
                    <a:pt x="174787" y="7204"/>
                  </a:lnTo>
                  <a:lnTo>
                    <a:pt x="188712" y="8322"/>
                  </a:lnTo>
                  <a:lnTo>
                    <a:pt x="253266" y="105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700838" y="1662745"/>
              <a:ext cx="10974" cy="275290"/>
            </a:xfrm>
            <a:custGeom>
              <a:avLst/>
              <a:gdLst/>
              <a:ahLst/>
              <a:cxnLst/>
              <a:rect l="0" t="0" r="0" b="0"/>
              <a:pathLst>
                <a:path w="10974" h="275290">
                  <a:moveTo>
                    <a:pt x="0" y="0"/>
                  </a:moveTo>
                  <a:lnTo>
                    <a:pt x="5846" y="23383"/>
                  </a:lnTo>
                  <a:lnTo>
                    <a:pt x="7568" y="36388"/>
                  </a:lnTo>
                  <a:lnTo>
                    <a:pt x="8716" y="51176"/>
                  </a:lnTo>
                  <a:lnTo>
                    <a:pt x="9481" y="67152"/>
                  </a:lnTo>
                  <a:lnTo>
                    <a:pt x="10332" y="101217"/>
                  </a:lnTo>
                  <a:lnTo>
                    <a:pt x="10973" y="212370"/>
                  </a:lnTo>
                  <a:lnTo>
                    <a:pt x="9762" y="226002"/>
                  </a:lnTo>
                  <a:lnTo>
                    <a:pt x="7732" y="238761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3827956" y="1651734"/>
              <a:ext cx="204634" cy="289428"/>
            </a:xfrm>
            <a:custGeom>
              <a:avLst/>
              <a:gdLst/>
              <a:ahLst/>
              <a:cxnLst/>
              <a:rect l="0" t="0" r="0" b="0"/>
              <a:pathLst>
                <a:path w="204634" h="289428">
                  <a:moveTo>
                    <a:pt x="27044" y="0"/>
                  </a:moveTo>
                  <a:lnTo>
                    <a:pt x="21198" y="17536"/>
                  </a:lnTo>
                  <a:lnTo>
                    <a:pt x="18253" y="27597"/>
                  </a:lnTo>
                  <a:lnTo>
                    <a:pt x="11718" y="51825"/>
                  </a:lnTo>
                  <a:lnTo>
                    <a:pt x="4735" y="82169"/>
                  </a:lnTo>
                  <a:lnTo>
                    <a:pt x="1159" y="98826"/>
                  </a:lnTo>
                  <a:lnTo>
                    <a:pt x="0" y="116048"/>
                  </a:lnTo>
                  <a:lnTo>
                    <a:pt x="450" y="133646"/>
                  </a:lnTo>
                  <a:lnTo>
                    <a:pt x="1974" y="151496"/>
                  </a:lnTo>
                  <a:lnTo>
                    <a:pt x="5437" y="168290"/>
                  </a:lnTo>
                  <a:lnTo>
                    <a:pt x="10192" y="184380"/>
                  </a:lnTo>
                  <a:lnTo>
                    <a:pt x="15809" y="200001"/>
                  </a:lnTo>
                  <a:lnTo>
                    <a:pt x="23225" y="214085"/>
                  </a:lnTo>
                  <a:lnTo>
                    <a:pt x="31839" y="227145"/>
                  </a:lnTo>
                  <a:lnTo>
                    <a:pt x="41253" y="239523"/>
                  </a:lnTo>
                  <a:lnTo>
                    <a:pt x="51199" y="250221"/>
                  </a:lnTo>
                  <a:lnTo>
                    <a:pt x="61500" y="259801"/>
                  </a:lnTo>
                  <a:lnTo>
                    <a:pt x="72038" y="268634"/>
                  </a:lnTo>
                  <a:lnTo>
                    <a:pt x="83957" y="275746"/>
                  </a:lnTo>
                  <a:lnTo>
                    <a:pt x="96797" y="281711"/>
                  </a:lnTo>
                  <a:lnTo>
                    <a:pt x="110251" y="286912"/>
                  </a:lnTo>
                  <a:lnTo>
                    <a:pt x="124115" y="289155"/>
                  </a:lnTo>
                  <a:lnTo>
                    <a:pt x="138251" y="289427"/>
                  </a:lnTo>
                  <a:lnTo>
                    <a:pt x="152570" y="288385"/>
                  </a:lnTo>
                  <a:lnTo>
                    <a:pt x="164562" y="285243"/>
                  </a:lnTo>
                  <a:lnTo>
                    <a:pt x="175004" y="280701"/>
                  </a:lnTo>
                  <a:lnTo>
                    <a:pt x="184413" y="275227"/>
                  </a:lnTo>
                  <a:lnTo>
                    <a:pt x="191908" y="267906"/>
                  </a:lnTo>
                  <a:lnTo>
                    <a:pt x="198129" y="259355"/>
                  </a:lnTo>
                  <a:lnTo>
                    <a:pt x="203499" y="249984"/>
                  </a:lnTo>
                  <a:lnTo>
                    <a:pt x="204633" y="240066"/>
                  </a:lnTo>
                  <a:lnTo>
                    <a:pt x="202941" y="229784"/>
                  </a:lnTo>
                  <a:lnTo>
                    <a:pt x="199367" y="219259"/>
                  </a:lnTo>
                  <a:lnTo>
                    <a:pt x="192090" y="211018"/>
                  </a:lnTo>
                  <a:lnTo>
                    <a:pt x="182344" y="204301"/>
                  </a:lnTo>
                  <a:lnTo>
                    <a:pt x="170953" y="198599"/>
                  </a:lnTo>
                  <a:lnTo>
                    <a:pt x="158465" y="196022"/>
                  </a:lnTo>
                  <a:lnTo>
                    <a:pt x="145246" y="195527"/>
                  </a:lnTo>
                  <a:lnTo>
                    <a:pt x="131539" y="196421"/>
                  </a:lnTo>
                  <a:lnTo>
                    <a:pt x="119954" y="199463"/>
                  </a:lnTo>
                  <a:lnTo>
                    <a:pt x="109784" y="203939"/>
                  </a:lnTo>
                  <a:lnTo>
                    <a:pt x="100557" y="209370"/>
                  </a:lnTo>
                  <a:lnTo>
                    <a:pt x="93182" y="216661"/>
                  </a:lnTo>
                  <a:lnTo>
                    <a:pt x="87041" y="225192"/>
                  </a:lnTo>
                  <a:lnTo>
                    <a:pt x="60079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377399" y="1783872"/>
            <a:ext cx="2730868" cy="814857"/>
            <a:chOff x="1377399" y="1783872"/>
            <a:chExt cx="2730868" cy="814857"/>
          </a:xfrm>
        </p:grpSpPr>
        <p:sp>
          <p:nvSpPr>
            <p:cNvPr id="43" name="Freeform 42"/>
            <p:cNvSpPr/>
            <p:nvPr/>
          </p:nvSpPr>
          <p:spPr>
            <a:xfrm>
              <a:off x="1377399" y="2136242"/>
              <a:ext cx="572602" cy="11013"/>
            </a:xfrm>
            <a:custGeom>
              <a:avLst/>
              <a:gdLst/>
              <a:ahLst/>
              <a:cxnLst/>
              <a:rect l="0" t="0" r="0" b="0"/>
              <a:pathLst>
                <a:path w="572602" h="11013">
                  <a:moveTo>
                    <a:pt x="0" y="0"/>
                  </a:moveTo>
                  <a:lnTo>
                    <a:pt x="363842" y="0"/>
                  </a:lnTo>
                  <a:lnTo>
                    <a:pt x="378370" y="1224"/>
                  </a:lnTo>
                  <a:lnTo>
                    <a:pt x="391727" y="3263"/>
                  </a:lnTo>
                  <a:lnTo>
                    <a:pt x="404301" y="5846"/>
                  </a:lnTo>
                  <a:lnTo>
                    <a:pt x="418802" y="7568"/>
                  </a:lnTo>
                  <a:lnTo>
                    <a:pt x="434587" y="8716"/>
                  </a:lnTo>
                  <a:lnTo>
                    <a:pt x="467215" y="9992"/>
                  </a:lnTo>
                  <a:lnTo>
                    <a:pt x="513099" y="10710"/>
                  </a:lnTo>
                  <a:lnTo>
                    <a:pt x="572601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654219" y="2235346"/>
              <a:ext cx="163643" cy="130545"/>
            </a:xfrm>
            <a:custGeom>
              <a:avLst/>
              <a:gdLst/>
              <a:ahLst/>
              <a:cxnLst/>
              <a:rect l="0" t="0" r="0" b="0"/>
              <a:pathLst>
                <a:path w="163643" h="130545">
                  <a:moveTo>
                    <a:pt x="9481" y="0"/>
                  </a:moveTo>
                  <a:lnTo>
                    <a:pt x="3635" y="23383"/>
                  </a:lnTo>
                  <a:lnTo>
                    <a:pt x="1913" y="35165"/>
                  </a:lnTo>
                  <a:lnTo>
                    <a:pt x="765" y="47913"/>
                  </a:lnTo>
                  <a:lnTo>
                    <a:pt x="0" y="61307"/>
                  </a:lnTo>
                  <a:lnTo>
                    <a:pt x="713" y="73906"/>
                  </a:lnTo>
                  <a:lnTo>
                    <a:pt x="2412" y="85976"/>
                  </a:lnTo>
                  <a:lnTo>
                    <a:pt x="4768" y="97693"/>
                  </a:lnTo>
                  <a:lnTo>
                    <a:pt x="10009" y="106728"/>
                  </a:lnTo>
                  <a:lnTo>
                    <a:pt x="17174" y="113975"/>
                  </a:lnTo>
                  <a:lnTo>
                    <a:pt x="25621" y="120029"/>
                  </a:lnTo>
                  <a:lnTo>
                    <a:pt x="36147" y="124066"/>
                  </a:lnTo>
                  <a:lnTo>
                    <a:pt x="48058" y="126757"/>
                  </a:lnTo>
                  <a:lnTo>
                    <a:pt x="60892" y="128551"/>
                  </a:lnTo>
                  <a:lnTo>
                    <a:pt x="75566" y="129747"/>
                  </a:lnTo>
                  <a:lnTo>
                    <a:pt x="91466" y="130544"/>
                  </a:lnTo>
                  <a:lnTo>
                    <a:pt x="163642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729769" y="2257369"/>
              <a:ext cx="11012" cy="308325"/>
            </a:xfrm>
            <a:custGeom>
              <a:avLst/>
              <a:gdLst/>
              <a:ahLst/>
              <a:cxnLst/>
              <a:rect l="0" t="0" r="0" b="0"/>
              <a:pathLst>
                <a:path w="11012" h="308325">
                  <a:moveTo>
                    <a:pt x="11011" y="0"/>
                  </a:moveTo>
                  <a:lnTo>
                    <a:pt x="5166" y="23383"/>
                  </a:lnTo>
                  <a:lnTo>
                    <a:pt x="3444" y="37612"/>
                  </a:lnTo>
                  <a:lnTo>
                    <a:pt x="2296" y="54439"/>
                  </a:lnTo>
                  <a:lnTo>
                    <a:pt x="1530" y="72998"/>
                  </a:lnTo>
                  <a:lnTo>
                    <a:pt x="680" y="113195"/>
                  </a:lnTo>
                  <a:lnTo>
                    <a:pt x="0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588671" y="2092200"/>
              <a:ext cx="1519596" cy="60860"/>
            </a:xfrm>
            <a:custGeom>
              <a:avLst/>
              <a:gdLst/>
              <a:ahLst/>
              <a:cxnLst/>
              <a:rect l="0" t="0" r="0" b="0"/>
              <a:pathLst>
                <a:path w="1519596" h="60860">
                  <a:moveTo>
                    <a:pt x="0" y="22019"/>
                  </a:moveTo>
                  <a:lnTo>
                    <a:pt x="23382" y="16174"/>
                  </a:lnTo>
                  <a:lnTo>
                    <a:pt x="51176" y="10041"/>
                  </a:lnTo>
                  <a:lnTo>
                    <a:pt x="67152" y="6693"/>
                  </a:lnTo>
                  <a:lnTo>
                    <a:pt x="82696" y="4460"/>
                  </a:lnTo>
                  <a:lnTo>
                    <a:pt x="97953" y="2972"/>
                  </a:lnTo>
                  <a:lnTo>
                    <a:pt x="130404" y="1319"/>
                  </a:lnTo>
                  <a:lnTo>
                    <a:pt x="188721" y="388"/>
                  </a:lnTo>
                  <a:lnTo>
                    <a:pt x="418605" y="0"/>
                  </a:lnTo>
                  <a:lnTo>
                    <a:pt x="441796" y="1222"/>
                  </a:lnTo>
                  <a:lnTo>
                    <a:pt x="465822" y="3261"/>
                  </a:lnTo>
                  <a:lnTo>
                    <a:pt x="490403" y="5843"/>
                  </a:lnTo>
                  <a:lnTo>
                    <a:pt x="515356" y="7565"/>
                  </a:lnTo>
                  <a:lnTo>
                    <a:pt x="540555" y="8712"/>
                  </a:lnTo>
                  <a:lnTo>
                    <a:pt x="565919" y="9477"/>
                  </a:lnTo>
                  <a:lnTo>
                    <a:pt x="591393" y="11211"/>
                  </a:lnTo>
                  <a:lnTo>
                    <a:pt x="616940" y="13590"/>
                  </a:lnTo>
                  <a:lnTo>
                    <a:pt x="642536" y="16400"/>
                  </a:lnTo>
                  <a:lnTo>
                    <a:pt x="668165" y="18273"/>
                  </a:lnTo>
                  <a:lnTo>
                    <a:pt x="693815" y="19522"/>
                  </a:lnTo>
                  <a:lnTo>
                    <a:pt x="745154" y="20909"/>
                  </a:lnTo>
                  <a:lnTo>
                    <a:pt x="796520" y="21526"/>
                  </a:lnTo>
                  <a:lnTo>
                    <a:pt x="820984" y="22914"/>
                  </a:lnTo>
                  <a:lnTo>
                    <a:pt x="844635" y="25063"/>
                  </a:lnTo>
                  <a:lnTo>
                    <a:pt x="867743" y="27719"/>
                  </a:lnTo>
                  <a:lnTo>
                    <a:pt x="890489" y="29489"/>
                  </a:lnTo>
                  <a:lnTo>
                    <a:pt x="912995" y="30670"/>
                  </a:lnTo>
                  <a:lnTo>
                    <a:pt x="957577" y="31981"/>
                  </a:lnTo>
                  <a:lnTo>
                    <a:pt x="1001861" y="32565"/>
                  </a:lnTo>
                  <a:lnTo>
                    <a:pt x="1023948" y="33943"/>
                  </a:lnTo>
                  <a:lnTo>
                    <a:pt x="1046014" y="36086"/>
                  </a:lnTo>
                  <a:lnTo>
                    <a:pt x="1068065" y="38738"/>
                  </a:lnTo>
                  <a:lnTo>
                    <a:pt x="1090107" y="40506"/>
                  </a:lnTo>
                  <a:lnTo>
                    <a:pt x="1112142" y="41685"/>
                  </a:lnTo>
                  <a:lnTo>
                    <a:pt x="1154979" y="42995"/>
                  </a:lnTo>
                  <a:lnTo>
                    <a:pt x="1194409" y="43577"/>
                  </a:lnTo>
                  <a:lnTo>
                    <a:pt x="1213488" y="44955"/>
                  </a:lnTo>
                  <a:lnTo>
                    <a:pt x="1232326" y="47098"/>
                  </a:lnTo>
                  <a:lnTo>
                    <a:pt x="1251001" y="49750"/>
                  </a:lnTo>
                  <a:lnTo>
                    <a:pt x="1269569" y="51518"/>
                  </a:lnTo>
                  <a:lnTo>
                    <a:pt x="1288065" y="52697"/>
                  </a:lnTo>
                  <a:lnTo>
                    <a:pt x="1323706" y="54006"/>
                  </a:lnTo>
                  <a:lnTo>
                    <a:pt x="1371286" y="54743"/>
                  </a:lnTo>
                  <a:lnTo>
                    <a:pt x="1417603" y="56185"/>
                  </a:lnTo>
                  <a:lnTo>
                    <a:pt x="1434471" y="58255"/>
                  </a:lnTo>
                  <a:lnTo>
                    <a:pt x="1451834" y="60859"/>
                  </a:lnTo>
                  <a:lnTo>
                    <a:pt x="1480914" y="60489"/>
                  </a:lnTo>
                  <a:lnTo>
                    <a:pt x="1519595" y="550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355618" y="2246358"/>
              <a:ext cx="213083" cy="120694"/>
            </a:xfrm>
            <a:custGeom>
              <a:avLst/>
              <a:gdLst/>
              <a:ahLst/>
              <a:cxnLst/>
              <a:rect l="0" t="0" r="0" b="0"/>
              <a:pathLst>
                <a:path w="213083" h="120694">
                  <a:moveTo>
                    <a:pt x="25885" y="0"/>
                  </a:moveTo>
                  <a:lnTo>
                    <a:pt x="0" y="77654"/>
                  </a:lnTo>
                  <a:lnTo>
                    <a:pt x="64" y="87251"/>
                  </a:lnTo>
                  <a:lnTo>
                    <a:pt x="2553" y="96096"/>
                  </a:lnTo>
                  <a:lnTo>
                    <a:pt x="6660" y="104440"/>
                  </a:lnTo>
                  <a:lnTo>
                    <a:pt x="14292" y="110002"/>
                  </a:lnTo>
                  <a:lnTo>
                    <a:pt x="24274" y="113710"/>
                  </a:lnTo>
                  <a:lnTo>
                    <a:pt x="35823" y="116183"/>
                  </a:lnTo>
                  <a:lnTo>
                    <a:pt x="49639" y="117831"/>
                  </a:lnTo>
                  <a:lnTo>
                    <a:pt x="64968" y="118929"/>
                  </a:lnTo>
                  <a:lnTo>
                    <a:pt x="81304" y="119662"/>
                  </a:lnTo>
                  <a:lnTo>
                    <a:pt x="115769" y="120476"/>
                  </a:lnTo>
                  <a:lnTo>
                    <a:pt x="133525" y="120693"/>
                  </a:lnTo>
                  <a:lnTo>
                    <a:pt x="150255" y="119614"/>
                  </a:lnTo>
                  <a:lnTo>
                    <a:pt x="166304" y="117671"/>
                  </a:lnTo>
                  <a:lnTo>
                    <a:pt x="213082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3502630" y="2257369"/>
              <a:ext cx="66071" cy="341360"/>
            </a:xfrm>
            <a:custGeom>
              <a:avLst/>
              <a:gdLst/>
              <a:ahLst/>
              <a:cxnLst/>
              <a:rect l="0" t="0" r="0" b="0"/>
              <a:pathLst>
                <a:path w="66071" h="341360">
                  <a:moveTo>
                    <a:pt x="0" y="0"/>
                  </a:moveTo>
                  <a:lnTo>
                    <a:pt x="0" y="70788"/>
                  </a:lnTo>
                  <a:lnTo>
                    <a:pt x="1224" y="83897"/>
                  </a:lnTo>
                  <a:lnTo>
                    <a:pt x="3263" y="96307"/>
                  </a:lnTo>
                  <a:lnTo>
                    <a:pt x="18782" y="171376"/>
                  </a:lnTo>
                  <a:lnTo>
                    <a:pt x="25885" y="206675"/>
                  </a:lnTo>
                  <a:lnTo>
                    <a:pt x="30715" y="224652"/>
                  </a:lnTo>
                  <a:lnTo>
                    <a:pt x="36383" y="242755"/>
                  </a:lnTo>
                  <a:lnTo>
                    <a:pt x="52787" y="290935"/>
                  </a:lnTo>
                  <a:lnTo>
                    <a:pt x="66070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498526" y="1783872"/>
              <a:ext cx="286302" cy="759799"/>
            </a:xfrm>
            <a:custGeom>
              <a:avLst/>
              <a:gdLst/>
              <a:ahLst/>
              <a:cxnLst/>
              <a:rect l="0" t="0" r="0" b="0"/>
              <a:pathLst>
                <a:path w="286302" h="759799">
                  <a:moveTo>
                    <a:pt x="0" y="0"/>
                  </a:moveTo>
                  <a:lnTo>
                    <a:pt x="0" y="29228"/>
                  </a:lnTo>
                  <a:lnTo>
                    <a:pt x="1224" y="43956"/>
                  </a:lnTo>
                  <a:lnTo>
                    <a:pt x="3263" y="59892"/>
                  </a:lnTo>
                  <a:lnTo>
                    <a:pt x="5846" y="76633"/>
                  </a:lnTo>
                  <a:lnTo>
                    <a:pt x="8791" y="92688"/>
                  </a:lnTo>
                  <a:lnTo>
                    <a:pt x="15327" y="123578"/>
                  </a:lnTo>
                  <a:lnTo>
                    <a:pt x="25885" y="168483"/>
                  </a:lnTo>
                  <a:lnTo>
                    <a:pt x="30715" y="184509"/>
                  </a:lnTo>
                  <a:lnTo>
                    <a:pt x="36382" y="201311"/>
                  </a:lnTo>
                  <a:lnTo>
                    <a:pt x="42608" y="218629"/>
                  </a:lnTo>
                  <a:lnTo>
                    <a:pt x="47981" y="235069"/>
                  </a:lnTo>
                  <a:lnTo>
                    <a:pt x="52787" y="250923"/>
                  </a:lnTo>
                  <a:lnTo>
                    <a:pt x="57215" y="266386"/>
                  </a:lnTo>
                  <a:lnTo>
                    <a:pt x="62613" y="282812"/>
                  </a:lnTo>
                  <a:lnTo>
                    <a:pt x="75137" y="317377"/>
                  </a:lnTo>
                  <a:lnTo>
                    <a:pt x="95945" y="371230"/>
                  </a:lnTo>
                  <a:lnTo>
                    <a:pt x="101892" y="389414"/>
                  </a:lnTo>
                  <a:lnTo>
                    <a:pt x="107080" y="407653"/>
                  </a:lnTo>
                  <a:lnTo>
                    <a:pt x="111763" y="425931"/>
                  </a:lnTo>
                  <a:lnTo>
                    <a:pt x="117331" y="443010"/>
                  </a:lnTo>
                  <a:lnTo>
                    <a:pt x="123491" y="459290"/>
                  </a:lnTo>
                  <a:lnTo>
                    <a:pt x="130044" y="475037"/>
                  </a:lnTo>
                  <a:lnTo>
                    <a:pt x="136860" y="490430"/>
                  </a:lnTo>
                  <a:lnTo>
                    <a:pt x="150958" y="520583"/>
                  </a:lnTo>
                  <a:lnTo>
                    <a:pt x="194579" y="609251"/>
                  </a:lnTo>
                  <a:lnTo>
                    <a:pt x="201906" y="622728"/>
                  </a:lnTo>
                  <a:lnTo>
                    <a:pt x="209238" y="635384"/>
                  </a:lnTo>
                  <a:lnTo>
                    <a:pt x="216573" y="647491"/>
                  </a:lnTo>
                  <a:lnTo>
                    <a:pt x="223910" y="658009"/>
                  </a:lnTo>
                  <a:lnTo>
                    <a:pt x="231248" y="667469"/>
                  </a:lnTo>
                  <a:lnTo>
                    <a:pt x="238587" y="676222"/>
                  </a:lnTo>
                  <a:lnTo>
                    <a:pt x="245927" y="685728"/>
                  </a:lnTo>
                  <a:lnTo>
                    <a:pt x="253268" y="695736"/>
                  </a:lnTo>
                  <a:lnTo>
                    <a:pt x="260608" y="706078"/>
                  </a:lnTo>
                  <a:lnTo>
                    <a:pt x="266725" y="716644"/>
                  </a:lnTo>
                  <a:lnTo>
                    <a:pt x="272027" y="727358"/>
                  </a:lnTo>
                  <a:lnTo>
                    <a:pt x="286301" y="7597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707746" y="2962109"/>
            <a:ext cx="2312428" cy="671707"/>
            <a:chOff x="1707746" y="2962109"/>
            <a:chExt cx="2312428" cy="671707"/>
          </a:xfrm>
        </p:grpSpPr>
        <p:sp>
          <p:nvSpPr>
            <p:cNvPr id="51" name="Freeform 50"/>
            <p:cNvSpPr/>
            <p:nvPr/>
          </p:nvSpPr>
          <p:spPr>
            <a:xfrm>
              <a:off x="1707746" y="2962109"/>
              <a:ext cx="187197" cy="198209"/>
            </a:xfrm>
            <a:custGeom>
              <a:avLst/>
              <a:gdLst/>
              <a:ahLst/>
              <a:cxnLst/>
              <a:rect l="0" t="0" r="0" b="0"/>
              <a:pathLst>
                <a:path w="187197" h="198209">
                  <a:moveTo>
                    <a:pt x="0" y="0"/>
                  </a:moveTo>
                  <a:lnTo>
                    <a:pt x="5845" y="17538"/>
                  </a:lnTo>
                  <a:lnTo>
                    <a:pt x="12461" y="26374"/>
                  </a:lnTo>
                  <a:lnTo>
                    <a:pt x="21766" y="35935"/>
                  </a:lnTo>
                  <a:lnTo>
                    <a:pt x="42708" y="55124"/>
                  </a:lnTo>
                  <a:lnTo>
                    <a:pt x="68256" y="79684"/>
                  </a:lnTo>
                  <a:lnTo>
                    <a:pt x="83762" y="94959"/>
                  </a:lnTo>
                  <a:lnTo>
                    <a:pt x="92547" y="104906"/>
                  </a:lnTo>
                  <a:lnTo>
                    <a:pt x="102073" y="116430"/>
                  </a:lnTo>
                  <a:lnTo>
                    <a:pt x="112095" y="129008"/>
                  </a:lnTo>
                  <a:lnTo>
                    <a:pt x="122447" y="141063"/>
                  </a:lnTo>
                  <a:lnTo>
                    <a:pt x="133018" y="152771"/>
                  </a:lnTo>
                  <a:lnTo>
                    <a:pt x="187196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828873" y="3017167"/>
              <a:ext cx="77082" cy="352371"/>
            </a:xfrm>
            <a:custGeom>
              <a:avLst/>
              <a:gdLst/>
              <a:ahLst/>
              <a:cxnLst/>
              <a:rect l="0" t="0" r="0" b="0"/>
              <a:pathLst>
                <a:path w="77082" h="352371">
                  <a:moveTo>
                    <a:pt x="77081" y="0"/>
                  </a:moveTo>
                  <a:lnTo>
                    <a:pt x="71235" y="17537"/>
                  </a:lnTo>
                  <a:lnTo>
                    <a:pt x="69513" y="27597"/>
                  </a:lnTo>
                  <a:lnTo>
                    <a:pt x="68365" y="39198"/>
                  </a:lnTo>
                  <a:lnTo>
                    <a:pt x="67600" y="51826"/>
                  </a:lnTo>
                  <a:lnTo>
                    <a:pt x="65866" y="63915"/>
                  </a:lnTo>
                  <a:lnTo>
                    <a:pt x="63487" y="75644"/>
                  </a:lnTo>
                  <a:lnTo>
                    <a:pt x="60677" y="87135"/>
                  </a:lnTo>
                  <a:lnTo>
                    <a:pt x="57581" y="98466"/>
                  </a:lnTo>
                  <a:lnTo>
                    <a:pt x="50877" y="120843"/>
                  </a:lnTo>
                  <a:lnTo>
                    <a:pt x="47377" y="135620"/>
                  </a:lnTo>
                  <a:lnTo>
                    <a:pt x="43820" y="152812"/>
                  </a:lnTo>
                  <a:lnTo>
                    <a:pt x="18339" y="282551"/>
                  </a:lnTo>
                  <a:lnTo>
                    <a:pt x="14673" y="298483"/>
                  </a:lnTo>
                  <a:lnTo>
                    <a:pt x="11006" y="312775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093150" y="3105260"/>
              <a:ext cx="187198" cy="11012"/>
            </a:xfrm>
            <a:custGeom>
              <a:avLst/>
              <a:gdLst/>
              <a:ahLst/>
              <a:cxnLst/>
              <a:rect l="0" t="0" r="0" b="0"/>
              <a:pathLst>
                <a:path w="187198" h="11012">
                  <a:moveTo>
                    <a:pt x="0" y="0"/>
                  </a:moveTo>
                  <a:lnTo>
                    <a:pt x="119943" y="0"/>
                  </a:lnTo>
                  <a:lnTo>
                    <a:pt x="135020" y="1223"/>
                  </a:lnTo>
                  <a:lnTo>
                    <a:pt x="148742" y="3263"/>
                  </a:lnTo>
                  <a:lnTo>
                    <a:pt x="187197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104162" y="3182341"/>
              <a:ext cx="143151" cy="22024"/>
            </a:xfrm>
            <a:custGeom>
              <a:avLst/>
              <a:gdLst/>
              <a:ahLst/>
              <a:cxnLst/>
              <a:rect l="0" t="0" r="0" b="0"/>
              <a:pathLst>
                <a:path w="143151" h="22024">
                  <a:moveTo>
                    <a:pt x="0" y="0"/>
                  </a:moveTo>
                  <a:lnTo>
                    <a:pt x="17537" y="5845"/>
                  </a:lnTo>
                  <a:lnTo>
                    <a:pt x="28820" y="7567"/>
                  </a:lnTo>
                  <a:lnTo>
                    <a:pt x="42460" y="8715"/>
                  </a:lnTo>
                  <a:lnTo>
                    <a:pt x="57671" y="9481"/>
                  </a:lnTo>
                  <a:lnTo>
                    <a:pt x="71482" y="11214"/>
                  </a:lnTo>
                  <a:lnTo>
                    <a:pt x="84360" y="13594"/>
                  </a:lnTo>
                  <a:lnTo>
                    <a:pt x="14315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478555" y="3006156"/>
              <a:ext cx="176186" cy="33035"/>
            </a:xfrm>
            <a:custGeom>
              <a:avLst/>
              <a:gdLst/>
              <a:ahLst/>
              <a:cxnLst/>
              <a:rect l="0" t="0" r="0" b="0"/>
              <a:pathLst>
                <a:path w="176186" h="33035">
                  <a:moveTo>
                    <a:pt x="0" y="0"/>
                  </a:moveTo>
                  <a:lnTo>
                    <a:pt x="17537" y="5846"/>
                  </a:lnTo>
                  <a:lnTo>
                    <a:pt x="28821" y="8791"/>
                  </a:lnTo>
                  <a:lnTo>
                    <a:pt x="57671" y="15326"/>
                  </a:lnTo>
                  <a:lnTo>
                    <a:pt x="90885" y="22309"/>
                  </a:lnTo>
                  <a:lnTo>
                    <a:pt x="176185" y="33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786879" y="2962109"/>
              <a:ext cx="111279" cy="186530"/>
            </a:xfrm>
            <a:custGeom>
              <a:avLst/>
              <a:gdLst/>
              <a:ahLst/>
              <a:cxnLst/>
              <a:rect l="0" t="0" r="0" b="0"/>
              <a:pathLst>
                <a:path w="111279" h="186530">
                  <a:moveTo>
                    <a:pt x="0" y="0"/>
                  </a:moveTo>
                  <a:lnTo>
                    <a:pt x="23382" y="0"/>
                  </a:lnTo>
                  <a:lnTo>
                    <a:pt x="33941" y="1224"/>
                  </a:lnTo>
                  <a:lnTo>
                    <a:pt x="44650" y="3263"/>
                  </a:lnTo>
                  <a:lnTo>
                    <a:pt x="55460" y="5846"/>
                  </a:lnTo>
                  <a:lnTo>
                    <a:pt x="66338" y="10015"/>
                  </a:lnTo>
                  <a:lnTo>
                    <a:pt x="77260" y="15242"/>
                  </a:lnTo>
                  <a:lnTo>
                    <a:pt x="88212" y="21173"/>
                  </a:lnTo>
                  <a:lnTo>
                    <a:pt x="95513" y="30021"/>
                  </a:lnTo>
                  <a:lnTo>
                    <a:pt x="100381" y="40814"/>
                  </a:lnTo>
                  <a:lnTo>
                    <a:pt x="103625" y="52903"/>
                  </a:lnTo>
                  <a:lnTo>
                    <a:pt x="100895" y="62186"/>
                  </a:lnTo>
                  <a:lnTo>
                    <a:pt x="94180" y="69598"/>
                  </a:lnTo>
                  <a:lnTo>
                    <a:pt x="84810" y="75763"/>
                  </a:lnTo>
                  <a:lnTo>
                    <a:pt x="73669" y="79873"/>
                  </a:lnTo>
                  <a:lnTo>
                    <a:pt x="61347" y="82613"/>
                  </a:lnTo>
                  <a:lnTo>
                    <a:pt x="48239" y="84440"/>
                  </a:lnTo>
                  <a:lnTo>
                    <a:pt x="41947" y="88105"/>
                  </a:lnTo>
                  <a:lnTo>
                    <a:pt x="40200" y="92995"/>
                  </a:lnTo>
                  <a:lnTo>
                    <a:pt x="41482" y="98702"/>
                  </a:lnTo>
                  <a:lnTo>
                    <a:pt x="46007" y="103730"/>
                  </a:lnTo>
                  <a:lnTo>
                    <a:pt x="52694" y="108306"/>
                  </a:lnTo>
                  <a:lnTo>
                    <a:pt x="60823" y="112580"/>
                  </a:lnTo>
                  <a:lnTo>
                    <a:pt x="68689" y="117876"/>
                  </a:lnTo>
                  <a:lnTo>
                    <a:pt x="76381" y="123854"/>
                  </a:lnTo>
                  <a:lnTo>
                    <a:pt x="83955" y="130286"/>
                  </a:lnTo>
                  <a:lnTo>
                    <a:pt x="91452" y="137021"/>
                  </a:lnTo>
                  <a:lnTo>
                    <a:pt x="106307" y="151030"/>
                  </a:lnTo>
                  <a:lnTo>
                    <a:pt x="110023" y="159415"/>
                  </a:lnTo>
                  <a:lnTo>
                    <a:pt x="111278" y="168676"/>
                  </a:lnTo>
                  <a:lnTo>
                    <a:pt x="110890" y="178520"/>
                  </a:lnTo>
                  <a:lnTo>
                    <a:pt x="106961" y="183859"/>
                  </a:lnTo>
                  <a:lnTo>
                    <a:pt x="100672" y="186195"/>
                  </a:lnTo>
                  <a:lnTo>
                    <a:pt x="92808" y="186529"/>
                  </a:lnTo>
                  <a:lnTo>
                    <a:pt x="82672" y="185528"/>
                  </a:lnTo>
                  <a:lnTo>
                    <a:pt x="71020" y="183637"/>
                  </a:lnTo>
                  <a:lnTo>
                    <a:pt x="58358" y="181153"/>
                  </a:lnTo>
                  <a:lnTo>
                    <a:pt x="46246" y="178274"/>
                  </a:lnTo>
                  <a:lnTo>
                    <a:pt x="34501" y="175131"/>
                  </a:ln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632717" y="3281445"/>
              <a:ext cx="396417" cy="22024"/>
            </a:xfrm>
            <a:custGeom>
              <a:avLst/>
              <a:gdLst/>
              <a:ahLst/>
              <a:cxnLst/>
              <a:rect l="0" t="0" r="0" b="0"/>
              <a:pathLst>
                <a:path w="396417" h="22024">
                  <a:moveTo>
                    <a:pt x="0" y="0"/>
                  </a:moveTo>
                  <a:lnTo>
                    <a:pt x="23382" y="0"/>
                  </a:lnTo>
                  <a:lnTo>
                    <a:pt x="36388" y="1223"/>
                  </a:lnTo>
                  <a:lnTo>
                    <a:pt x="51176" y="3263"/>
                  </a:lnTo>
                  <a:lnTo>
                    <a:pt x="67152" y="5845"/>
                  </a:lnTo>
                  <a:lnTo>
                    <a:pt x="86367" y="7567"/>
                  </a:lnTo>
                  <a:lnTo>
                    <a:pt x="107742" y="8715"/>
                  </a:lnTo>
                  <a:lnTo>
                    <a:pt x="130556" y="9481"/>
                  </a:lnTo>
                  <a:lnTo>
                    <a:pt x="149436" y="11214"/>
                  </a:lnTo>
                  <a:lnTo>
                    <a:pt x="165693" y="13594"/>
                  </a:lnTo>
                  <a:lnTo>
                    <a:pt x="180202" y="16403"/>
                  </a:lnTo>
                  <a:lnTo>
                    <a:pt x="195992" y="18276"/>
                  </a:lnTo>
                  <a:lnTo>
                    <a:pt x="212636" y="19525"/>
                  </a:lnTo>
                  <a:lnTo>
                    <a:pt x="229850" y="20358"/>
                  </a:lnTo>
                  <a:lnTo>
                    <a:pt x="265290" y="21283"/>
                  </a:lnTo>
                  <a:lnTo>
                    <a:pt x="396416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797890" y="3402572"/>
              <a:ext cx="187198" cy="88093"/>
            </a:xfrm>
            <a:custGeom>
              <a:avLst/>
              <a:gdLst/>
              <a:ahLst/>
              <a:cxnLst/>
              <a:rect l="0" t="0" r="0" b="0"/>
              <a:pathLst>
                <a:path w="187198" h="88093">
                  <a:moveTo>
                    <a:pt x="0" y="0"/>
                  </a:moveTo>
                  <a:lnTo>
                    <a:pt x="0" y="23382"/>
                  </a:lnTo>
                  <a:lnTo>
                    <a:pt x="2447" y="33941"/>
                  </a:lnTo>
                  <a:lnTo>
                    <a:pt x="6526" y="44650"/>
                  </a:lnTo>
                  <a:lnTo>
                    <a:pt x="11692" y="55460"/>
                  </a:lnTo>
                  <a:lnTo>
                    <a:pt x="21253" y="62667"/>
                  </a:lnTo>
                  <a:lnTo>
                    <a:pt x="33745" y="67472"/>
                  </a:lnTo>
                  <a:lnTo>
                    <a:pt x="80554" y="77496"/>
                  </a:lnTo>
                  <a:lnTo>
                    <a:pt x="97749" y="81028"/>
                  </a:lnTo>
                  <a:lnTo>
                    <a:pt x="114107" y="83383"/>
                  </a:lnTo>
                  <a:lnTo>
                    <a:pt x="129905" y="84953"/>
                  </a:lnTo>
                  <a:lnTo>
                    <a:pt x="187197" y="88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908006" y="3413583"/>
              <a:ext cx="11012" cy="220233"/>
            </a:xfrm>
            <a:custGeom>
              <a:avLst/>
              <a:gdLst/>
              <a:ahLst/>
              <a:cxnLst/>
              <a:rect l="0" t="0" r="0" b="0"/>
              <a:pathLst>
                <a:path w="11012" h="220233">
                  <a:moveTo>
                    <a:pt x="0" y="0"/>
                  </a:moveTo>
                  <a:lnTo>
                    <a:pt x="0" y="23383"/>
                  </a:lnTo>
                  <a:lnTo>
                    <a:pt x="1223" y="33941"/>
                  </a:lnTo>
                  <a:lnTo>
                    <a:pt x="3263" y="44651"/>
                  </a:lnTo>
                  <a:lnTo>
                    <a:pt x="5846" y="55461"/>
                  </a:lnTo>
                  <a:lnTo>
                    <a:pt x="7568" y="68785"/>
                  </a:lnTo>
                  <a:lnTo>
                    <a:pt x="8716" y="83786"/>
                  </a:lnTo>
                  <a:lnTo>
                    <a:pt x="9481" y="99904"/>
                  </a:lnTo>
                  <a:lnTo>
                    <a:pt x="10331" y="130863"/>
                  </a:lnTo>
                  <a:lnTo>
                    <a:pt x="11011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150260" y="3259421"/>
              <a:ext cx="187198" cy="176186"/>
            </a:xfrm>
            <a:custGeom>
              <a:avLst/>
              <a:gdLst/>
              <a:ahLst/>
              <a:cxnLst/>
              <a:rect l="0" t="0" r="0" b="0"/>
              <a:pathLst>
                <a:path w="187198" h="176186">
                  <a:moveTo>
                    <a:pt x="0" y="0"/>
                  </a:moveTo>
                  <a:lnTo>
                    <a:pt x="30653" y="45980"/>
                  </a:lnTo>
                  <a:lnTo>
                    <a:pt x="37565" y="55124"/>
                  </a:lnTo>
                  <a:lnTo>
                    <a:pt x="44619" y="63667"/>
                  </a:lnTo>
                  <a:lnTo>
                    <a:pt x="51769" y="71809"/>
                  </a:lnTo>
                  <a:lnTo>
                    <a:pt x="60207" y="80908"/>
                  </a:lnTo>
                  <a:lnTo>
                    <a:pt x="79369" y="100805"/>
                  </a:lnTo>
                  <a:lnTo>
                    <a:pt x="90842" y="111250"/>
                  </a:lnTo>
                  <a:lnTo>
                    <a:pt x="103384" y="121884"/>
                  </a:lnTo>
                  <a:lnTo>
                    <a:pt x="116640" y="132643"/>
                  </a:lnTo>
                  <a:lnTo>
                    <a:pt x="127924" y="142263"/>
                  </a:lnTo>
                  <a:lnTo>
                    <a:pt x="137893" y="151124"/>
                  </a:lnTo>
                  <a:lnTo>
                    <a:pt x="187197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194306" y="3270433"/>
              <a:ext cx="77082" cy="176186"/>
            </a:xfrm>
            <a:custGeom>
              <a:avLst/>
              <a:gdLst/>
              <a:ahLst/>
              <a:cxnLst/>
              <a:rect l="0" t="0" r="0" b="0"/>
              <a:pathLst>
                <a:path w="77082" h="176186">
                  <a:moveTo>
                    <a:pt x="77081" y="0"/>
                  </a:moveTo>
                  <a:lnTo>
                    <a:pt x="65390" y="11691"/>
                  </a:lnTo>
                  <a:lnTo>
                    <a:pt x="59499" y="20029"/>
                  </a:lnTo>
                  <a:lnTo>
                    <a:pt x="53125" y="30482"/>
                  </a:lnTo>
                  <a:lnTo>
                    <a:pt x="46428" y="42345"/>
                  </a:lnTo>
                  <a:lnTo>
                    <a:pt x="32462" y="68576"/>
                  </a:lnTo>
                  <a:lnTo>
                    <a:pt x="25312" y="82422"/>
                  </a:lnTo>
                  <a:lnTo>
                    <a:pt x="20546" y="96547"/>
                  </a:lnTo>
                  <a:lnTo>
                    <a:pt x="17368" y="110859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3513642" y="3215375"/>
              <a:ext cx="10559" cy="176186"/>
            </a:xfrm>
            <a:custGeom>
              <a:avLst/>
              <a:gdLst/>
              <a:ahLst/>
              <a:cxnLst/>
              <a:rect l="0" t="0" r="0" b="0"/>
              <a:pathLst>
                <a:path w="10559" h="176186">
                  <a:moveTo>
                    <a:pt x="0" y="0"/>
                  </a:moveTo>
                  <a:lnTo>
                    <a:pt x="5845" y="23383"/>
                  </a:lnTo>
                  <a:lnTo>
                    <a:pt x="7567" y="35165"/>
                  </a:lnTo>
                  <a:lnTo>
                    <a:pt x="8715" y="47913"/>
                  </a:lnTo>
                  <a:lnTo>
                    <a:pt x="9481" y="61307"/>
                  </a:lnTo>
                  <a:lnTo>
                    <a:pt x="10331" y="89239"/>
                  </a:lnTo>
                  <a:lnTo>
                    <a:pt x="10558" y="103539"/>
                  </a:lnTo>
                  <a:lnTo>
                    <a:pt x="9485" y="116743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447572" y="3303468"/>
              <a:ext cx="176186" cy="11012"/>
            </a:xfrm>
            <a:custGeom>
              <a:avLst/>
              <a:gdLst/>
              <a:ahLst/>
              <a:cxnLst/>
              <a:rect l="0" t="0" r="0" b="0"/>
              <a:pathLst>
                <a:path w="176186" h="11012">
                  <a:moveTo>
                    <a:pt x="0" y="0"/>
                  </a:moveTo>
                  <a:lnTo>
                    <a:pt x="23383" y="0"/>
                  </a:lnTo>
                  <a:lnTo>
                    <a:pt x="35165" y="1223"/>
                  </a:lnTo>
                  <a:lnTo>
                    <a:pt x="47914" y="3263"/>
                  </a:lnTo>
                  <a:lnTo>
                    <a:pt x="61307" y="5845"/>
                  </a:lnTo>
                  <a:lnTo>
                    <a:pt x="75130" y="7567"/>
                  </a:lnTo>
                  <a:lnTo>
                    <a:pt x="89239" y="8715"/>
                  </a:lnTo>
                  <a:lnTo>
                    <a:pt x="103539" y="9481"/>
                  </a:lnTo>
                  <a:lnTo>
                    <a:pt x="132479" y="10331"/>
                  </a:lnTo>
                  <a:lnTo>
                    <a:pt x="176185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751581" y="3193352"/>
              <a:ext cx="268593" cy="132140"/>
            </a:xfrm>
            <a:custGeom>
              <a:avLst/>
              <a:gdLst/>
              <a:ahLst/>
              <a:cxnLst/>
              <a:rect l="0" t="0" r="0" b="0"/>
              <a:pathLst>
                <a:path w="268593" h="132140">
                  <a:moveTo>
                    <a:pt x="15327" y="0"/>
                  </a:moveTo>
                  <a:lnTo>
                    <a:pt x="0" y="61306"/>
                  </a:lnTo>
                  <a:lnTo>
                    <a:pt x="215" y="72682"/>
                  </a:lnTo>
                  <a:lnTo>
                    <a:pt x="2805" y="82713"/>
                  </a:lnTo>
                  <a:lnTo>
                    <a:pt x="6979" y="91847"/>
                  </a:lnTo>
                  <a:lnTo>
                    <a:pt x="13432" y="99160"/>
                  </a:lnTo>
                  <a:lnTo>
                    <a:pt x="21404" y="105259"/>
                  </a:lnTo>
                  <a:lnTo>
                    <a:pt x="30390" y="110549"/>
                  </a:lnTo>
                  <a:lnTo>
                    <a:pt x="41275" y="114075"/>
                  </a:lnTo>
                  <a:lnTo>
                    <a:pt x="53425" y="116426"/>
                  </a:lnTo>
                  <a:lnTo>
                    <a:pt x="66419" y="117993"/>
                  </a:lnTo>
                  <a:lnTo>
                    <a:pt x="79976" y="119038"/>
                  </a:lnTo>
                  <a:lnTo>
                    <a:pt x="93908" y="119734"/>
                  </a:lnTo>
                  <a:lnTo>
                    <a:pt x="122439" y="120508"/>
                  </a:lnTo>
                  <a:lnTo>
                    <a:pt x="151433" y="120852"/>
                  </a:lnTo>
                  <a:lnTo>
                    <a:pt x="166016" y="122168"/>
                  </a:lnTo>
                  <a:lnTo>
                    <a:pt x="180632" y="124268"/>
                  </a:lnTo>
                  <a:lnTo>
                    <a:pt x="195270" y="126892"/>
                  </a:lnTo>
                  <a:lnTo>
                    <a:pt x="209923" y="128641"/>
                  </a:lnTo>
                  <a:lnTo>
                    <a:pt x="224585" y="129807"/>
                  </a:lnTo>
                  <a:lnTo>
                    <a:pt x="268592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932081" y="3193352"/>
              <a:ext cx="9510" cy="308325"/>
            </a:xfrm>
            <a:custGeom>
              <a:avLst/>
              <a:gdLst/>
              <a:ahLst/>
              <a:cxnLst/>
              <a:rect l="0" t="0" r="0" b="0"/>
              <a:pathLst>
                <a:path w="9510" h="308325">
                  <a:moveTo>
                    <a:pt x="0" y="0"/>
                  </a:moveTo>
                  <a:lnTo>
                    <a:pt x="5846" y="23383"/>
                  </a:lnTo>
                  <a:lnTo>
                    <a:pt x="6344" y="35165"/>
                  </a:lnTo>
                  <a:lnTo>
                    <a:pt x="5453" y="47913"/>
                  </a:lnTo>
                  <a:lnTo>
                    <a:pt x="3635" y="61306"/>
                  </a:lnTo>
                  <a:lnTo>
                    <a:pt x="2424" y="76353"/>
                  </a:lnTo>
                  <a:lnTo>
                    <a:pt x="1616" y="92501"/>
                  </a:lnTo>
                  <a:lnTo>
                    <a:pt x="718" y="125534"/>
                  </a:lnTo>
                  <a:lnTo>
                    <a:pt x="319" y="156528"/>
                  </a:lnTo>
                  <a:lnTo>
                    <a:pt x="1437" y="171645"/>
                  </a:lnTo>
                  <a:lnTo>
                    <a:pt x="3405" y="186617"/>
                  </a:lnTo>
                  <a:lnTo>
                    <a:pt x="5940" y="201493"/>
                  </a:lnTo>
                  <a:lnTo>
                    <a:pt x="7631" y="216303"/>
                  </a:lnTo>
                  <a:lnTo>
                    <a:pt x="8758" y="231071"/>
                  </a:lnTo>
                  <a:lnTo>
                    <a:pt x="9509" y="245811"/>
                  </a:lnTo>
                  <a:lnTo>
                    <a:pt x="8786" y="259307"/>
                  </a:lnTo>
                  <a:lnTo>
                    <a:pt x="7081" y="271976"/>
                  </a:lnTo>
                  <a:lnTo>
                    <a:pt x="0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Freeform 66"/>
          <p:cNvSpPr/>
          <p:nvPr/>
        </p:nvSpPr>
        <p:spPr>
          <a:xfrm>
            <a:off x="1483334" y="2731172"/>
            <a:ext cx="2797970" cy="1056802"/>
          </a:xfrm>
          <a:custGeom>
            <a:avLst/>
            <a:gdLst/>
            <a:ahLst/>
            <a:cxnLst/>
            <a:rect l="0" t="0" r="0" b="0"/>
            <a:pathLst>
              <a:path w="2797970" h="1056802">
                <a:moveTo>
                  <a:pt x="1898169" y="175880"/>
                </a:moveTo>
                <a:lnTo>
                  <a:pt x="1820909" y="153570"/>
                </a:lnTo>
                <a:lnTo>
                  <a:pt x="1700411" y="117146"/>
                </a:lnTo>
                <a:lnTo>
                  <a:pt x="1618605" y="104609"/>
                </a:lnTo>
                <a:lnTo>
                  <a:pt x="1540545" y="83982"/>
                </a:lnTo>
                <a:lnTo>
                  <a:pt x="1459794" y="74462"/>
                </a:lnTo>
                <a:lnTo>
                  <a:pt x="1384571" y="58118"/>
                </a:lnTo>
                <a:lnTo>
                  <a:pt x="1325622" y="46943"/>
                </a:lnTo>
                <a:lnTo>
                  <a:pt x="1252165" y="36595"/>
                </a:lnTo>
                <a:lnTo>
                  <a:pt x="1178748" y="27393"/>
                </a:lnTo>
                <a:lnTo>
                  <a:pt x="1105337" y="19202"/>
                </a:lnTo>
                <a:lnTo>
                  <a:pt x="1046609" y="12384"/>
                </a:lnTo>
                <a:lnTo>
                  <a:pt x="964482" y="10927"/>
                </a:lnTo>
                <a:lnTo>
                  <a:pt x="918820" y="7509"/>
                </a:lnTo>
                <a:lnTo>
                  <a:pt x="853701" y="1238"/>
                </a:lnTo>
                <a:lnTo>
                  <a:pt x="766792" y="0"/>
                </a:lnTo>
                <a:lnTo>
                  <a:pt x="694704" y="3018"/>
                </a:lnTo>
                <a:lnTo>
                  <a:pt x="594947" y="16102"/>
                </a:lnTo>
                <a:lnTo>
                  <a:pt x="521699" y="29694"/>
                </a:lnTo>
                <a:lnTo>
                  <a:pt x="448310" y="41121"/>
                </a:lnTo>
                <a:lnTo>
                  <a:pt x="369012" y="62186"/>
                </a:lnTo>
                <a:lnTo>
                  <a:pt x="290566" y="87793"/>
                </a:lnTo>
                <a:lnTo>
                  <a:pt x="268496" y="96354"/>
                </a:lnTo>
                <a:lnTo>
                  <a:pt x="203615" y="128366"/>
                </a:lnTo>
                <a:lnTo>
                  <a:pt x="170321" y="154622"/>
                </a:lnTo>
                <a:lnTo>
                  <a:pt x="162658" y="161708"/>
                </a:lnTo>
                <a:lnTo>
                  <a:pt x="144355" y="172844"/>
                </a:lnTo>
                <a:lnTo>
                  <a:pt x="125208" y="183095"/>
                </a:lnTo>
                <a:lnTo>
                  <a:pt x="108542" y="195808"/>
                </a:lnTo>
                <a:lnTo>
                  <a:pt x="79557" y="228414"/>
                </a:lnTo>
                <a:lnTo>
                  <a:pt x="61743" y="255102"/>
                </a:lnTo>
                <a:lnTo>
                  <a:pt x="45670" y="283276"/>
                </a:lnTo>
                <a:lnTo>
                  <a:pt x="30369" y="312112"/>
                </a:lnTo>
                <a:lnTo>
                  <a:pt x="18675" y="344504"/>
                </a:lnTo>
                <a:lnTo>
                  <a:pt x="9399" y="378068"/>
                </a:lnTo>
                <a:lnTo>
                  <a:pt x="1198" y="409299"/>
                </a:lnTo>
                <a:lnTo>
                  <a:pt x="0" y="439493"/>
                </a:lnTo>
                <a:lnTo>
                  <a:pt x="1394" y="454397"/>
                </a:lnTo>
                <a:lnTo>
                  <a:pt x="9467" y="480744"/>
                </a:lnTo>
                <a:lnTo>
                  <a:pt x="22436" y="504689"/>
                </a:lnTo>
                <a:lnTo>
                  <a:pt x="40435" y="527566"/>
                </a:lnTo>
                <a:lnTo>
                  <a:pt x="60669" y="553232"/>
                </a:lnTo>
                <a:lnTo>
                  <a:pt x="83121" y="579729"/>
                </a:lnTo>
                <a:lnTo>
                  <a:pt x="109413" y="603740"/>
                </a:lnTo>
                <a:lnTo>
                  <a:pt x="137412" y="626647"/>
                </a:lnTo>
                <a:lnTo>
                  <a:pt x="166169" y="646616"/>
                </a:lnTo>
                <a:lnTo>
                  <a:pt x="243804" y="679077"/>
                </a:lnTo>
                <a:lnTo>
                  <a:pt x="281487" y="701963"/>
                </a:lnTo>
                <a:lnTo>
                  <a:pt x="301166" y="711901"/>
                </a:lnTo>
                <a:lnTo>
                  <a:pt x="337000" y="734956"/>
                </a:lnTo>
                <a:lnTo>
                  <a:pt x="390753" y="763346"/>
                </a:lnTo>
                <a:lnTo>
                  <a:pt x="460281" y="796732"/>
                </a:lnTo>
                <a:lnTo>
                  <a:pt x="512219" y="824360"/>
                </a:lnTo>
                <a:lnTo>
                  <a:pt x="589406" y="856623"/>
                </a:lnTo>
                <a:lnTo>
                  <a:pt x="649106" y="886891"/>
                </a:lnTo>
                <a:lnTo>
                  <a:pt x="730665" y="917047"/>
                </a:lnTo>
                <a:lnTo>
                  <a:pt x="806469" y="939323"/>
                </a:lnTo>
                <a:lnTo>
                  <a:pt x="909650" y="968711"/>
                </a:lnTo>
                <a:lnTo>
                  <a:pt x="996515" y="990735"/>
                </a:lnTo>
                <a:lnTo>
                  <a:pt x="1083569" y="1005417"/>
                </a:lnTo>
                <a:lnTo>
                  <a:pt x="1166244" y="1015054"/>
                </a:lnTo>
                <a:lnTo>
                  <a:pt x="1206174" y="1021187"/>
                </a:lnTo>
                <a:lnTo>
                  <a:pt x="1281048" y="1029105"/>
                </a:lnTo>
                <a:lnTo>
                  <a:pt x="1355609" y="1033660"/>
                </a:lnTo>
                <a:lnTo>
                  <a:pt x="1449004" y="1034560"/>
                </a:lnTo>
                <a:lnTo>
                  <a:pt x="1532389" y="1040583"/>
                </a:lnTo>
                <a:lnTo>
                  <a:pt x="1611069" y="1045107"/>
                </a:lnTo>
                <a:lnTo>
                  <a:pt x="1687976" y="1045658"/>
                </a:lnTo>
                <a:lnTo>
                  <a:pt x="1766264" y="1054491"/>
                </a:lnTo>
                <a:lnTo>
                  <a:pt x="1842342" y="1056347"/>
                </a:lnTo>
                <a:lnTo>
                  <a:pt x="2084495" y="1056801"/>
                </a:lnTo>
                <a:lnTo>
                  <a:pt x="2162921" y="1048089"/>
                </a:lnTo>
                <a:lnTo>
                  <a:pt x="2218869" y="1043210"/>
                </a:lnTo>
                <a:lnTo>
                  <a:pt x="2268480" y="1037278"/>
                </a:lnTo>
                <a:lnTo>
                  <a:pt x="2319885" y="1032258"/>
                </a:lnTo>
                <a:lnTo>
                  <a:pt x="2387675" y="1019601"/>
                </a:lnTo>
                <a:lnTo>
                  <a:pt x="2468087" y="1005319"/>
                </a:lnTo>
                <a:lnTo>
                  <a:pt x="2581031" y="976049"/>
                </a:lnTo>
                <a:lnTo>
                  <a:pt x="2605828" y="965448"/>
                </a:lnTo>
                <a:lnTo>
                  <a:pt x="2636809" y="948984"/>
                </a:lnTo>
                <a:lnTo>
                  <a:pt x="2686006" y="926615"/>
                </a:lnTo>
                <a:lnTo>
                  <a:pt x="2722556" y="899957"/>
                </a:lnTo>
                <a:lnTo>
                  <a:pt x="2742139" y="876163"/>
                </a:lnTo>
                <a:lnTo>
                  <a:pt x="2774649" y="826856"/>
                </a:lnTo>
                <a:lnTo>
                  <a:pt x="2786499" y="804114"/>
                </a:lnTo>
                <a:lnTo>
                  <a:pt x="2791372" y="792911"/>
                </a:lnTo>
                <a:lnTo>
                  <a:pt x="2796786" y="767412"/>
                </a:lnTo>
                <a:lnTo>
                  <a:pt x="2797969" y="739766"/>
                </a:lnTo>
                <a:lnTo>
                  <a:pt x="2794416" y="711165"/>
                </a:lnTo>
                <a:lnTo>
                  <a:pt x="2785496" y="688665"/>
                </a:lnTo>
                <a:lnTo>
                  <a:pt x="2763454" y="655716"/>
                </a:lnTo>
                <a:lnTo>
                  <a:pt x="2745226" y="631395"/>
                </a:lnTo>
                <a:lnTo>
                  <a:pt x="2721206" y="603945"/>
                </a:lnTo>
                <a:lnTo>
                  <a:pt x="2691168" y="572747"/>
                </a:lnTo>
                <a:lnTo>
                  <a:pt x="2639624" y="520935"/>
                </a:lnTo>
                <a:lnTo>
                  <a:pt x="2599014" y="489103"/>
                </a:lnTo>
                <a:lnTo>
                  <a:pt x="2568551" y="465173"/>
                </a:lnTo>
                <a:lnTo>
                  <a:pt x="2516730" y="435084"/>
                </a:lnTo>
                <a:lnTo>
                  <a:pt x="2471148" y="406845"/>
                </a:lnTo>
                <a:lnTo>
                  <a:pt x="2437848" y="388280"/>
                </a:lnTo>
                <a:lnTo>
                  <a:pt x="2382020" y="359354"/>
                </a:lnTo>
                <a:lnTo>
                  <a:pt x="2309256" y="328222"/>
                </a:lnTo>
                <a:lnTo>
                  <a:pt x="2249797" y="300664"/>
                </a:lnTo>
                <a:lnTo>
                  <a:pt x="2186064" y="273003"/>
                </a:lnTo>
                <a:lnTo>
                  <a:pt x="2117644" y="244468"/>
                </a:lnTo>
                <a:lnTo>
                  <a:pt x="2038957" y="220147"/>
                </a:lnTo>
                <a:lnTo>
                  <a:pt x="1956282" y="197922"/>
                </a:lnTo>
                <a:lnTo>
                  <a:pt x="1875448" y="175881"/>
                </a:lnTo>
                <a:lnTo>
                  <a:pt x="1831893" y="168131"/>
                </a:lnTo>
                <a:lnTo>
                  <a:pt x="1757438" y="156507"/>
                </a:lnTo>
                <a:lnTo>
                  <a:pt x="1688949" y="1428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2566647" y="3964161"/>
            <a:ext cx="935984" cy="1255319"/>
            <a:chOff x="2566647" y="3964161"/>
            <a:chExt cx="935984" cy="1255319"/>
          </a:xfrm>
        </p:grpSpPr>
        <p:sp>
          <p:nvSpPr>
            <p:cNvPr id="68" name="Freeform 67"/>
            <p:cNvSpPr/>
            <p:nvPr/>
          </p:nvSpPr>
          <p:spPr>
            <a:xfrm>
              <a:off x="2566647" y="4075775"/>
              <a:ext cx="242256" cy="163600"/>
            </a:xfrm>
            <a:custGeom>
              <a:avLst/>
              <a:gdLst/>
              <a:ahLst/>
              <a:cxnLst/>
              <a:rect l="0" t="0" r="0" b="0"/>
              <a:pathLst>
                <a:path w="242256" h="163600">
                  <a:moveTo>
                    <a:pt x="0" y="20525"/>
                  </a:moveTo>
                  <a:lnTo>
                    <a:pt x="5846" y="43908"/>
                  </a:lnTo>
                  <a:lnTo>
                    <a:pt x="7568" y="55690"/>
                  </a:lnTo>
                  <a:lnTo>
                    <a:pt x="8716" y="68438"/>
                  </a:lnTo>
                  <a:lnTo>
                    <a:pt x="9481" y="81832"/>
                  </a:lnTo>
                  <a:lnTo>
                    <a:pt x="10332" y="109763"/>
                  </a:lnTo>
                  <a:lnTo>
                    <a:pt x="10559" y="124063"/>
                  </a:lnTo>
                  <a:lnTo>
                    <a:pt x="9486" y="137268"/>
                  </a:lnTo>
                  <a:lnTo>
                    <a:pt x="7548" y="149741"/>
                  </a:lnTo>
                  <a:lnTo>
                    <a:pt x="5032" y="161727"/>
                  </a:lnTo>
                  <a:lnTo>
                    <a:pt x="3355" y="163599"/>
                  </a:lnTo>
                  <a:lnTo>
                    <a:pt x="2237" y="158731"/>
                  </a:lnTo>
                  <a:lnTo>
                    <a:pt x="1491" y="149367"/>
                  </a:lnTo>
                  <a:lnTo>
                    <a:pt x="2218" y="139455"/>
                  </a:lnTo>
                  <a:lnTo>
                    <a:pt x="3926" y="129176"/>
                  </a:lnTo>
                  <a:lnTo>
                    <a:pt x="9086" y="106743"/>
                  </a:lnTo>
                  <a:lnTo>
                    <a:pt x="15458" y="80460"/>
                  </a:lnTo>
                  <a:lnTo>
                    <a:pt x="18870" y="67823"/>
                  </a:lnTo>
                  <a:lnTo>
                    <a:pt x="25924" y="43993"/>
                  </a:lnTo>
                  <a:lnTo>
                    <a:pt x="31965" y="34947"/>
                  </a:lnTo>
                  <a:lnTo>
                    <a:pt x="39663" y="27693"/>
                  </a:lnTo>
                  <a:lnTo>
                    <a:pt x="48465" y="21633"/>
                  </a:lnTo>
                  <a:lnTo>
                    <a:pt x="56780" y="21264"/>
                  </a:lnTo>
                  <a:lnTo>
                    <a:pt x="64771" y="24688"/>
                  </a:lnTo>
                  <a:lnTo>
                    <a:pt x="72545" y="30641"/>
                  </a:lnTo>
                  <a:lnTo>
                    <a:pt x="78951" y="38281"/>
                  </a:lnTo>
                  <a:lnTo>
                    <a:pt x="84446" y="47044"/>
                  </a:lnTo>
                  <a:lnTo>
                    <a:pt x="89332" y="56557"/>
                  </a:lnTo>
                  <a:lnTo>
                    <a:pt x="93813" y="67793"/>
                  </a:lnTo>
                  <a:lnTo>
                    <a:pt x="98024" y="80178"/>
                  </a:lnTo>
                  <a:lnTo>
                    <a:pt x="102055" y="93329"/>
                  </a:lnTo>
                  <a:lnTo>
                    <a:pt x="104742" y="106989"/>
                  </a:lnTo>
                  <a:lnTo>
                    <a:pt x="106533" y="120990"/>
                  </a:lnTo>
                  <a:lnTo>
                    <a:pt x="107728" y="135219"/>
                  </a:lnTo>
                  <a:lnTo>
                    <a:pt x="108524" y="137363"/>
                  </a:lnTo>
                  <a:lnTo>
                    <a:pt x="109055" y="131452"/>
                  </a:lnTo>
                  <a:lnTo>
                    <a:pt x="109409" y="120170"/>
                  </a:lnTo>
                  <a:lnTo>
                    <a:pt x="112092" y="107755"/>
                  </a:lnTo>
                  <a:lnTo>
                    <a:pt x="116327" y="94584"/>
                  </a:lnTo>
                  <a:lnTo>
                    <a:pt x="126335" y="68122"/>
                  </a:lnTo>
                  <a:lnTo>
                    <a:pt x="134862" y="44127"/>
                  </a:lnTo>
                  <a:lnTo>
                    <a:pt x="140072" y="32589"/>
                  </a:lnTo>
                  <a:lnTo>
                    <a:pt x="145992" y="21227"/>
                  </a:lnTo>
                  <a:lnTo>
                    <a:pt x="152386" y="9981"/>
                  </a:lnTo>
                  <a:lnTo>
                    <a:pt x="161543" y="3708"/>
                  </a:lnTo>
                  <a:lnTo>
                    <a:pt x="172541" y="749"/>
                  </a:lnTo>
                  <a:lnTo>
                    <a:pt x="184768" y="0"/>
                  </a:lnTo>
                  <a:lnTo>
                    <a:pt x="194142" y="4395"/>
                  </a:lnTo>
                  <a:lnTo>
                    <a:pt x="201615" y="12218"/>
                  </a:lnTo>
                  <a:lnTo>
                    <a:pt x="207821" y="22328"/>
                  </a:lnTo>
                  <a:lnTo>
                    <a:pt x="213181" y="33962"/>
                  </a:lnTo>
                  <a:lnTo>
                    <a:pt x="217978" y="46612"/>
                  </a:lnTo>
                  <a:lnTo>
                    <a:pt x="222400" y="59940"/>
                  </a:lnTo>
                  <a:lnTo>
                    <a:pt x="226571" y="73719"/>
                  </a:lnTo>
                  <a:lnTo>
                    <a:pt x="230576" y="87798"/>
                  </a:lnTo>
                  <a:lnTo>
                    <a:pt x="242255" y="1526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941041" y="4118323"/>
              <a:ext cx="88093" cy="11013"/>
            </a:xfrm>
            <a:custGeom>
              <a:avLst/>
              <a:gdLst/>
              <a:ahLst/>
              <a:cxnLst/>
              <a:rect l="0" t="0" r="0" b="0"/>
              <a:pathLst>
                <a:path w="88093" h="11013">
                  <a:moveTo>
                    <a:pt x="0" y="0"/>
                  </a:moveTo>
                  <a:lnTo>
                    <a:pt x="23382" y="0"/>
                  </a:lnTo>
                  <a:lnTo>
                    <a:pt x="35164" y="1223"/>
                  </a:lnTo>
                  <a:lnTo>
                    <a:pt x="47913" y="3263"/>
                  </a:lnTo>
                  <a:lnTo>
                    <a:pt x="88092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930029" y="4206416"/>
              <a:ext cx="121128" cy="11012"/>
            </a:xfrm>
            <a:custGeom>
              <a:avLst/>
              <a:gdLst/>
              <a:ahLst/>
              <a:cxnLst/>
              <a:rect l="0" t="0" r="0" b="0"/>
              <a:pathLst>
                <a:path w="121128" h="11012">
                  <a:moveTo>
                    <a:pt x="0" y="0"/>
                  </a:moveTo>
                  <a:lnTo>
                    <a:pt x="23383" y="5845"/>
                  </a:lnTo>
                  <a:lnTo>
                    <a:pt x="36388" y="7567"/>
                  </a:lnTo>
                  <a:lnTo>
                    <a:pt x="51176" y="8715"/>
                  </a:lnTo>
                  <a:lnTo>
                    <a:pt x="121127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172283" y="4026968"/>
              <a:ext cx="55059" cy="3264"/>
            </a:xfrm>
            <a:custGeom>
              <a:avLst/>
              <a:gdLst/>
              <a:ahLst/>
              <a:cxnLst/>
              <a:rect l="0" t="0" r="0" b="0"/>
              <a:pathLst>
                <a:path w="55059" h="3264">
                  <a:moveTo>
                    <a:pt x="0" y="3263"/>
                  </a:moveTo>
                  <a:lnTo>
                    <a:pt x="9789" y="0"/>
                  </a:lnTo>
                  <a:lnTo>
                    <a:pt x="55058" y="32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348468" y="3964161"/>
              <a:ext cx="88868" cy="167400"/>
            </a:xfrm>
            <a:custGeom>
              <a:avLst/>
              <a:gdLst/>
              <a:ahLst/>
              <a:cxnLst/>
              <a:rect l="0" t="0" r="0" b="0"/>
              <a:pathLst>
                <a:path w="88868" h="167400">
                  <a:moveTo>
                    <a:pt x="0" y="0"/>
                  </a:moveTo>
                  <a:lnTo>
                    <a:pt x="45980" y="15327"/>
                  </a:lnTo>
                  <a:lnTo>
                    <a:pt x="53900" y="21230"/>
                  </a:lnTo>
                  <a:lnTo>
                    <a:pt x="60404" y="28835"/>
                  </a:lnTo>
                  <a:lnTo>
                    <a:pt x="65963" y="37576"/>
                  </a:lnTo>
                  <a:lnTo>
                    <a:pt x="67222" y="45851"/>
                  </a:lnTo>
                  <a:lnTo>
                    <a:pt x="65614" y="53814"/>
                  </a:lnTo>
                  <a:lnTo>
                    <a:pt x="62095" y="61570"/>
                  </a:lnTo>
                  <a:lnTo>
                    <a:pt x="54856" y="66740"/>
                  </a:lnTo>
                  <a:lnTo>
                    <a:pt x="45135" y="70187"/>
                  </a:lnTo>
                  <a:lnTo>
                    <a:pt x="33761" y="72485"/>
                  </a:lnTo>
                  <a:lnTo>
                    <a:pt x="29849" y="76464"/>
                  </a:lnTo>
                  <a:lnTo>
                    <a:pt x="30911" y="81564"/>
                  </a:lnTo>
                  <a:lnTo>
                    <a:pt x="35289" y="87411"/>
                  </a:lnTo>
                  <a:lnTo>
                    <a:pt x="41879" y="93756"/>
                  </a:lnTo>
                  <a:lnTo>
                    <a:pt x="49943" y="100432"/>
                  </a:lnTo>
                  <a:lnTo>
                    <a:pt x="58989" y="107331"/>
                  </a:lnTo>
                  <a:lnTo>
                    <a:pt x="67466" y="114377"/>
                  </a:lnTo>
                  <a:lnTo>
                    <a:pt x="75566" y="121521"/>
                  </a:lnTo>
                  <a:lnTo>
                    <a:pt x="83412" y="128731"/>
                  </a:lnTo>
                  <a:lnTo>
                    <a:pt x="87419" y="137208"/>
                  </a:lnTo>
                  <a:lnTo>
                    <a:pt x="88867" y="146530"/>
                  </a:lnTo>
                  <a:lnTo>
                    <a:pt x="88609" y="156415"/>
                  </a:lnTo>
                  <a:lnTo>
                    <a:pt x="83543" y="163005"/>
                  </a:lnTo>
                  <a:lnTo>
                    <a:pt x="75271" y="167399"/>
                  </a:lnTo>
                  <a:lnTo>
                    <a:pt x="22023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271387" y="4228439"/>
              <a:ext cx="231244" cy="11012"/>
            </a:xfrm>
            <a:custGeom>
              <a:avLst/>
              <a:gdLst/>
              <a:ahLst/>
              <a:cxnLst/>
              <a:rect l="0" t="0" r="0" b="0"/>
              <a:pathLst>
                <a:path w="231244" h="11012">
                  <a:moveTo>
                    <a:pt x="0" y="0"/>
                  </a:moveTo>
                  <a:lnTo>
                    <a:pt x="109384" y="0"/>
                  </a:lnTo>
                  <a:lnTo>
                    <a:pt x="125534" y="1224"/>
                  </a:lnTo>
                  <a:lnTo>
                    <a:pt x="141194" y="3263"/>
                  </a:lnTo>
                  <a:lnTo>
                    <a:pt x="156528" y="5845"/>
                  </a:lnTo>
                  <a:lnTo>
                    <a:pt x="171645" y="7567"/>
                  </a:lnTo>
                  <a:lnTo>
                    <a:pt x="186617" y="8715"/>
                  </a:lnTo>
                  <a:lnTo>
                    <a:pt x="231243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344154" y="4316531"/>
              <a:ext cx="114431" cy="110117"/>
            </a:xfrm>
            <a:custGeom>
              <a:avLst/>
              <a:gdLst/>
              <a:ahLst/>
              <a:cxnLst/>
              <a:rect l="0" t="0" r="0" b="0"/>
              <a:pathLst>
                <a:path w="114431" h="110117">
                  <a:moveTo>
                    <a:pt x="15326" y="0"/>
                  </a:moveTo>
                  <a:lnTo>
                    <a:pt x="9480" y="23383"/>
                  </a:lnTo>
                  <a:lnTo>
                    <a:pt x="6535" y="33941"/>
                  </a:lnTo>
                  <a:lnTo>
                    <a:pt x="0" y="55461"/>
                  </a:lnTo>
                  <a:lnTo>
                    <a:pt x="214" y="65115"/>
                  </a:lnTo>
                  <a:lnTo>
                    <a:pt x="2804" y="73998"/>
                  </a:lnTo>
                  <a:lnTo>
                    <a:pt x="6978" y="82367"/>
                  </a:lnTo>
                  <a:lnTo>
                    <a:pt x="14655" y="89169"/>
                  </a:lnTo>
                  <a:lnTo>
                    <a:pt x="24667" y="94928"/>
                  </a:lnTo>
                  <a:lnTo>
                    <a:pt x="36235" y="99991"/>
                  </a:lnTo>
                  <a:lnTo>
                    <a:pt x="48841" y="103366"/>
                  </a:lnTo>
                  <a:lnTo>
                    <a:pt x="62140" y="105616"/>
                  </a:lnTo>
                  <a:lnTo>
                    <a:pt x="114430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419205" y="4349566"/>
              <a:ext cx="17357" cy="209221"/>
            </a:xfrm>
            <a:custGeom>
              <a:avLst/>
              <a:gdLst/>
              <a:ahLst/>
              <a:cxnLst/>
              <a:rect l="0" t="0" r="0" b="0"/>
              <a:pathLst>
                <a:path w="17357" h="209221">
                  <a:moveTo>
                    <a:pt x="6344" y="0"/>
                  </a:moveTo>
                  <a:lnTo>
                    <a:pt x="499" y="29229"/>
                  </a:lnTo>
                  <a:lnTo>
                    <a:pt x="0" y="42732"/>
                  </a:lnTo>
                  <a:lnTo>
                    <a:pt x="891" y="56629"/>
                  </a:lnTo>
                  <a:lnTo>
                    <a:pt x="2709" y="70787"/>
                  </a:lnTo>
                  <a:lnTo>
                    <a:pt x="5144" y="86344"/>
                  </a:lnTo>
                  <a:lnTo>
                    <a:pt x="11113" y="119942"/>
                  </a:lnTo>
                  <a:lnTo>
                    <a:pt x="13194" y="136243"/>
                  </a:lnTo>
                  <a:lnTo>
                    <a:pt x="14581" y="152004"/>
                  </a:lnTo>
                  <a:lnTo>
                    <a:pt x="17356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766398" y="4745982"/>
              <a:ext cx="118676" cy="375201"/>
            </a:xfrm>
            <a:custGeom>
              <a:avLst/>
              <a:gdLst/>
              <a:ahLst/>
              <a:cxnLst/>
              <a:rect l="0" t="0" r="0" b="0"/>
              <a:pathLst>
                <a:path w="118676" h="375201">
                  <a:moveTo>
                    <a:pt x="20481" y="0"/>
                  </a:moveTo>
                  <a:lnTo>
                    <a:pt x="14635" y="29229"/>
                  </a:lnTo>
                  <a:lnTo>
                    <a:pt x="12913" y="43956"/>
                  </a:lnTo>
                  <a:lnTo>
                    <a:pt x="11765" y="59892"/>
                  </a:lnTo>
                  <a:lnTo>
                    <a:pt x="10490" y="92688"/>
                  </a:lnTo>
                  <a:lnTo>
                    <a:pt x="9772" y="141114"/>
                  </a:lnTo>
                  <a:lnTo>
                    <a:pt x="9604" y="180174"/>
                  </a:lnTo>
                  <a:lnTo>
                    <a:pt x="8335" y="197197"/>
                  </a:lnTo>
                  <a:lnTo>
                    <a:pt x="6266" y="212216"/>
                  </a:lnTo>
                  <a:lnTo>
                    <a:pt x="3663" y="225900"/>
                  </a:lnTo>
                  <a:lnTo>
                    <a:pt x="1928" y="239916"/>
                  </a:lnTo>
                  <a:lnTo>
                    <a:pt x="771" y="254154"/>
                  </a:lnTo>
                  <a:lnTo>
                    <a:pt x="0" y="268540"/>
                  </a:lnTo>
                  <a:lnTo>
                    <a:pt x="710" y="272014"/>
                  </a:lnTo>
                  <a:lnTo>
                    <a:pt x="2406" y="268211"/>
                  </a:lnTo>
                  <a:lnTo>
                    <a:pt x="10639" y="236895"/>
                  </a:lnTo>
                  <a:lnTo>
                    <a:pt x="13920" y="223999"/>
                  </a:lnTo>
                  <a:lnTo>
                    <a:pt x="18554" y="212955"/>
                  </a:lnTo>
                  <a:lnTo>
                    <a:pt x="24090" y="203146"/>
                  </a:lnTo>
                  <a:lnTo>
                    <a:pt x="30228" y="194159"/>
                  </a:lnTo>
                  <a:lnTo>
                    <a:pt x="39214" y="190615"/>
                  </a:lnTo>
                  <a:lnTo>
                    <a:pt x="50099" y="190699"/>
                  </a:lnTo>
                  <a:lnTo>
                    <a:pt x="62249" y="193202"/>
                  </a:lnTo>
                  <a:lnTo>
                    <a:pt x="72796" y="198541"/>
                  </a:lnTo>
                  <a:lnTo>
                    <a:pt x="82275" y="205771"/>
                  </a:lnTo>
                  <a:lnTo>
                    <a:pt x="91041" y="214262"/>
                  </a:lnTo>
                  <a:lnTo>
                    <a:pt x="98109" y="223593"/>
                  </a:lnTo>
                  <a:lnTo>
                    <a:pt x="104044" y="233484"/>
                  </a:lnTo>
                  <a:lnTo>
                    <a:pt x="109224" y="243749"/>
                  </a:lnTo>
                  <a:lnTo>
                    <a:pt x="112678" y="256709"/>
                  </a:lnTo>
                  <a:lnTo>
                    <a:pt x="114980" y="271467"/>
                  </a:lnTo>
                  <a:lnTo>
                    <a:pt x="116515" y="287423"/>
                  </a:lnTo>
                  <a:lnTo>
                    <a:pt x="117538" y="304178"/>
                  </a:lnTo>
                  <a:lnTo>
                    <a:pt x="118675" y="339108"/>
                  </a:lnTo>
                  <a:lnTo>
                    <a:pt x="114084" y="352094"/>
                  </a:lnTo>
                  <a:lnTo>
                    <a:pt x="106130" y="361974"/>
                  </a:lnTo>
                  <a:lnTo>
                    <a:pt x="95933" y="369784"/>
                  </a:lnTo>
                  <a:lnTo>
                    <a:pt x="85464" y="373768"/>
                  </a:lnTo>
                  <a:lnTo>
                    <a:pt x="74815" y="375200"/>
                  </a:lnTo>
                  <a:lnTo>
                    <a:pt x="64044" y="374931"/>
                  </a:lnTo>
                  <a:lnTo>
                    <a:pt x="54417" y="371081"/>
                  </a:lnTo>
                  <a:lnTo>
                    <a:pt x="45552" y="364844"/>
                  </a:lnTo>
                  <a:lnTo>
                    <a:pt x="9469" y="3413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029133" y="4966213"/>
              <a:ext cx="77082" cy="1"/>
            </a:xfrm>
            <a:custGeom>
              <a:avLst/>
              <a:gdLst/>
              <a:ahLst/>
              <a:cxnLst/>
              <a:rect l="0" t="0" r="0" b="0"/>
              <a:pathLst>
                <a:path w="77082" h="1">
                  <a:moveTo>
                    <a:pt x="0" y="0"/>
                  </a:moveTo>
                  <a:lnTo>
                    <a:pt x="770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018121" y="5065317"/>
              <a:ext cx="88094" cy="6346"/>
            </a:xfrm>
            <a:custGeom>
              <a:avLst/>
              <a:gdLst/>
              <a:ahLst/>
              <a:cxnLst/>
              <a:rect l="0" t="0" r="0" b="0"/>
              <a:pathLst>
                <a:path w="88094" h="6346">
                  <a:moveTo>
                    <a:pt x="0" y="0"/>
                  </a:moveTo>
                  <a:lnTo>
                    <a:pt x="23383" y="5846"/>
                  </a:lnTo>
                  <a:lnTo>
                    <a:pt x="33942" y="6345"/>
                  </a:lnTo>
                  <a:lnTo>
                    <a:pt x="44651" y="5454"/>
                  </a:ln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254530" y="4911156"/>
              <a:ext cx="137986" cy="99105"/>
            </a:xfrm>
            <a:custGeom>
              <a:avLst/>
              <a:gdLst/>
              <a:ahLst/>
              <a:cxnLst/>
              <a:rect l="0" t="0" r="0" b="0"/>
              <a:pathLst>
                <a:path w="137986" h="99105">
                  <a:moveTo>
                    <a:pt x="5846" y="0"/>
                  </a:moveTo>
                  <a:lnTo>
                    <a:pt x="5846" y="23382"/>
                  </a:lnTo>
                  <a:lnTo>
                    <a:pt x="4623" y="33940"/>
                  </a:lnTo>
                  <a:lnTo>
                    <a:pt x="2583" y="44650"/>
                  </a:lnTo>
                  <a:lnTo>
                    <a:pt x="0" y="55460"/>
                  </a:lnTo>
                  <a:lnTo>
                    <a:pt x="1949" y="63891"/>
                  </a:lnTo>
                  <a:lnTo>
                    <a:pt x="6918" y="70734"/>
                  </a:lnTo>
                  <a:lnTo>
                    <a:pt x="13902" y="76520"/>
                  </a:lnTo>
                  <a:lnTo>
                    <a:pt x="23452" y="80378"/>
                  </a:lnTo>
                  <a:lnTo>
                    <a:pt x="34712" y="82949"/>
                  </a:lnTo>
                  <a:lnTo>
                    <a:pt x="47113" y="84663"/>
                  </a:lnTo>
                  <a:lnTo>
                    <a:pt x="60275" y="87030"/>
                  </a:lnTo>
                  <a:lnTo>
                    <a:pt x="73943" y="89831"/>
                  </a:lnTo>
                  <a:lnTo>
                    <a:pt x="137985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359480" y="4889132"/>
              <a:ext cx="11012" cy="330348"/>
            </a:xfrm>
            <a:custGeom>
              <a:avLst/>
              <a:gdLst/>
              <a:ahLst/>
              <a:cxnLst/>
              <a:rect l="0" t="0" r="0" b="0"/>
              <a:pathLst>
                <a:path w="11012" h="330348">
                  <a:moveTo>
                    <a:pt x="11011" y="0"/>
                  </a:moveTo>
                  <a:lnTo>
                    <a:pt x="11011" y="23383"/>
                  </a:lnTo>
                  <a:lnTo>
                    <a:pt x="9788" y="36389"/>
                  </a:lnTo>
                  <a:lnTo>
                    <a:pt x="7749" y="51176"/>
                  </a:lnTo>
                  <a:lnTo>
                    <a:pt x="5166" y="67152"/>
                  </a:lnTo>
                  <a:lnTo>
                    <a:pt x="3444" y="85144"/>
                  </a:lnTo>
                  <a:lnTo>
                    <a:pt x="2296" y="104480"/>
                  </a:lnTo>
                  <a:lnTo>
                    <a:pt x="1021" y="143093"/>
                  </a:lnTo>
                  <a:lnTo>
                    <a:pt x="303" y="196016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771012" y="378262"/>
            <a:ext cx="2114220" cy="477909"/>
            <a:chOff x="5771012" y="378262"/>
            <a:chExt cx="2114220" cy="477909"/>
          </a:xfrm>
        </p:grpSpPr>
        <p:sp>
          <p:nvSpPr>
            <p:cNvPr id="82" name="Freeform 81"/>
            <p:cNvSpPr/>
            <p:nvPr/>
          </p:nvSpPr>
          <p:spPr>
            <a:xfrm>
              <a:off x="5771012" y="519073"/>
              <a:ext cx="176186" cy="9482"/>
            </a:xfrm>
            <a:custGeom>
              <a:avLst/>
              <a:gdLst/>
              <a:ahLst/>
              <a:cxnLst/>
              <a:rect l="0" t="0" r="0" b="0"/>
              <a:pathLst>
                <a:path w="176186" h="9482">
                  <a:moveTo>
                    <a:pt x="0" y="9481"/>
                  </a:moveTo>
                  <a:lnTo>
                    <a:pt x="17537" y="3636"/>
                  </a:lnTo>
                  <a:lnTo>
                    <a:pt x="27597" y="1914"/>
                  </a:lnTo>
                  <a:lnTo>
                    <a:pt x="39198" y="766"/>
                  </a:lnTo>
                  <a:lnTo>
                    <a:pt x="51825" y="0"/>
                  </a:lnTo>
                  <a:lnTo>
                    <a:pt x="65138" y="714"/>
                  </a:lnTo>
                  <a:lnTo>
                    <a:pt x="78907" y="2413"/>
                  </a:lnTo>
                  <a:lnTo>
                    <a:pt x="92980" y="4769"/>
                  </a:lnTo>
                  <a:lnTo>
                    <a:pt x="107257" y="6340"/>
                  </a:lnTo>
                  <a:lnTo>
                    <a:pt x="121668" y="7387"/>
                  </a:lnTo>
                  <a:lnTo>
                    <a:pt x="176185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051989" y="429450"/>
              <a:ext cx="176269" cy="244448"/>
            </a:xfrm>
            <a:custGeom>
              <a:avLst/>
              <a:gdLst/>
              <a:ahLst/>
              <a:cxnLst/>
              <a:rect l="0" t="0" r="0" b="0"/>
              <a:pathLst>
                <a:path w="176269" h="244448">
                  <a:moveTo>
                    <a:pt x="16335" y="0"/>
                  </a:moveTo>
                  <a:lnTo>
                    <a:pt x="1008" y="76633"/>
                  </a:lnTo>
                  <a:lnTo>
                    <a:pt x="0" y="93912"/>
                  </a:lnTo>
                  <a:lnTo>
                    <a:pt x="551" y="111548"/>
                  </a:lnTo>
                  <a:lnTo>
                    <a:pt x="2142" y="129423"/>
                  </a:lnTo>
                  <a:lnTo>
                    <a:pt x="4426" y="146234"/>
                  </a:lnTo>
                  <a:lnTo>
                    <a:pt x="7172" y="162335"/>
                  </a:lnTo>
                  <a:lnTo>
                    <a:pt x="10227" y="177964"/>
                  </a:lnTo>
                  <a:lnTo>
                    <a:pt x="14710" y="192053"/>
                  </a:lnTo>
                  <a:lnTo>
                    <a:pt x="20146" y="205116"/>
                  </a:lnTo>
                  <a:lnTo>
                    <a:pt x="26216" y="217496"/>
                  </a:lnTo>
                  <a:lnTo>
                    <a:pt x="33934" y="226972"/>
                  </a:lnTo>
                  <a:lnTo>
                    <a:pt x="42750" y="234513"/>
                  </a:lnTo>
                  <a:lnTo>
                    <a:pt x="52297" y="240764"/>
                  </a:lnTo>
                  <a:lnTo>
                    <a:pt x="64780" y="243708"/>
                  </a:lnTo>
                  <a:lnTo>
                    <a:pt x="79219" y="244447"/>
                  </a:lnTo>
                  <a:lnTo>
                    <a:pt x="94963" y="243716"/>
                  </a:lnTo>
                  <a:lnTo>
                    <a:pt x="109129" y="240782"/>
                  </a:lnTo>
                  <a:lnTo>
                    <a:pt x="122244" y="236379"/>
                  </a:lnTo>
                  <a:lnTo>
                    <a:pt x="134658" y="230996"/>
                  </a:lnTo>
                  <a:lnTo>
                    <a:pt x="145381" y="223738"/>
                  </a:lnTo>
                  <a:lnTo>
                    <a:pt x="154976" y="215228"/>
                  </a:lnTo>
                  <a:lnTo>
                    <a:pt x="163820" y="205884"/>
                  </a:lnTo>
                  <a:lnTo>
                    <a:pt x="169716" y="194761"/>
                  </a:lnTo>
                  <a:lnTo>
                    <a:pt x="173648" y="182452"/>
                  </a:lnTo>
                  <a:lnTo>
                    <a:pt x="176268" y="169351"/>
                  </a:lnTo>
                  <a:lnTo>
                    <a:pt x="175568" y="158171"/>
                  </a:lnTo>
                  <a:lnTo>
                    <a:pt x="172654" y="148270"/>
                  </a:lnTo>
                  <a:lnTo>
                    <a:pt x="168264" y="139223"/>
                  </a:lnTo>
                  <a:lnTo>
                    <a:pt x="161667" y="134414"/>
                  </a:lnTo>
                  <a:lnTo>
                    <a:pt x="153599" y="132432"/>
                  </a:lnTo>
                  <a:lnTo>
                    <a:pt x="144549" y="132335"/>
                  </a:lnTo>
                  <a:lnTo>
                    <a:pt x="134846" y="133493"/>
                  </a:lnTo>
                  <a:lnTo>
                    <a:pt x="124706" y="135489"/>
                  </a:lnTo>
                  <a:lnTo>
                    <a:pt x="114276" y="138043"/>
                  </a:lnTo>
                  <a:lnTo>
                    <a:pt x="104876" y="142192"/>
                  </a:lnTo>
                  <a:lnTo>
                    <a:pt x="96162" y="147406"/>
                  </a:lnTo>
                  <a:lnTo>
                    <a:pt x="87905" y="153329"/>
                  </a:lnTo>
                  <a:lnTo>
                    <a:pt x="81178" y="160947"/>
                  </a:lnTo>
                  <a:lnTo>
                    <a:pt x="75469" y="169697"/>
                  </a:lnTo>
                  <a:lnTo>
                    <a:pt x="70440" y="179201"/>
                  </a:lnTo>
                  <a:lnTo>
                    <a:pt x="67087" y="190431"/>
                  </a:lnTo>
                  <a:lnTo>
                    <a:pt x="64851" y="202811"/>
                  </a:lnTo>
                  <a:lnTo>
                    <a:pt x="60381" y="2422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310579" y="495520"/>
              <a:ext cx="220231" cy="165174"/>
            </a:xfrm>
            <a:custGeom>
              <a:avLst/>
              <a:gdLst/>
              <a:ahLst/>
              <a:cxnLst/>
              <a:rect l="0" t="0" r="0" b="0"/>
              <a:pathLst>
                <a:path w="220231" h="165174">
                  <a:moveTo>
                    <a:pt x="0" y="0"/>
                  </a:moveTo>
                  <a:lnTo>
                    <a:pt x="17537" y="11691"/>
                  </a:lnTo>
                  <a:lnTo>
                    <a:pt x="26373" y="18805"/>
                  </a:lnTo>
                  <a:lnTo>
                    <a:pt x="35934" y="27219"/>
                  </a:lnTo>
                  <a:lnTo>
                    <a:pt x="55122" y="45132"/>
                  </a:lnTo>
                  <a:lnTo>
                    <a:pt x="71807" y="61250"/>
                  </a:lnTo>
                  <a:lnTo>
                    <a:pt x="80906" y="71421"/>
                  </a:lnTo>
                  <a:lnTo>
                    <a:pt x="90642" y="83095"/>
                  </a:lnTo>
                  <a:lnTo>
                    <a:pt x="100804" y="95773"/>
                  </a:lnTo>
                  <a:lnTo>
                    <a:pt x="111248" y="106671"/>
                  </a:lnTo>
                  <a:lnTo>
                    <a:pt x="121882" y="116384"/>
                  </a:lnTo>
                  <a:lnTo>
                    <a:pt x="132642" y="125306"/>
                  </a:lnTo>
                  <a:lnTo>
                    <a:pt x="144709" y="133701"/>
                  </a:lnTo>
                  <a:lnTo>
                    <a:pt x="157648" y="141745"/>
                  </a:lnTo>
                  <a:lnTo>
                    <a:pt x="22023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376647" y="462485"/>
              <a:ext cx="121129" cy="220232"/>
            </a:xfrm>
            <a:custGeom>
              <a:avLst/>
              <a:gdLst/>
              <a:ahLst/>
              <a:cxnLst/>
              <a:rect l="0" t="0" r="0" b="0"/>
              <a:pathLst>
                <a:path w="121129" h="220232">
                  <a:moveTo>
                    <a:pt x="121128" y="0"/>
                  </a:moveTo>
                  <a:lnTo>
                    <a:pt x="115282" y="17537"/>
                  </a:lnTo>
                  <a:lnTo>
                    <a:pt x="109890" y="26373"/>
                  </a:lnTo>
                  <a:lnTo>
                    <a:pt x="102624" y="35935"/>
                  </a:lnTo>
                  <a:lnTo>
                    <a:pt x="94110" y="45980"/>
                  </a:lnTo>
                  <a:lnTo>
                    <a:pt x="87210" y="56347"/>
                  </a:lnTo>
                  <a:lnTo>
                    <a:pt x="81387" y="66929"/>
                  </a:lnTo>
                  <a:lnTo>
                    <a:pt x="76281" y="77654"/>
                  </a:lnTo>
                  <a:lnTo>
                    <a:pt x="70431" y="88474"/>
                  </a:lnTo>
                  <a:lnTo>
                    <a:pt x="64083" y="99359"/>
                  </a:lnTo>
                  <a:lnTo>
                    <a:pt x="57404" y="110285"/>
                  </a:lnTo>
                  <a:lnTo>
                    <a:pt x="50505" y="122464"/>
                  </a:lnTo>
                  <a:lnTo>
                    <a:pt x="36313" y="149046"/>
                  </a:lnTo>
                  <a:lnTo>
                    <a:pt x="30327" y="161763"/>
                  </a:lnTo>
                  <a:lnTo>
                    <a:pt x="25112" y="173911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751041" y="539566"/>
              <a:ext cx="198209" cy="11013"/>
            </a:xfrm>
            <a:custGeom>
              <a:avLst/>
              <a:gdLst/>
              <a:ahLst/>
              <a:cxnLst/>
              <a:rect l="0" t="0" r="0" b="0"/>
              <a:pathLst>
                <a:path w="198209" h="11013">
                  <a:moveTo>
                    <a:pt x="0" y="0"/>
                  </a:moveTo>
                  <a:lnTo>
                    <a:pt x="61306" y="0"/>
                  </a:lnTo>
                  <a:lnTo>
                    <a:pt x="76353" y="1223"/>
                  </a:lnTo>
                  <a:lnTo>
                    <a:pt x="92500" y="3263"/>
                  </a:lnTo>
                  <a:lnTo>
                    <a:pt x="109384" y="5846"/>
                  </a:lnTo>
                  <a:lnTo>
                    <a:pt x="126757" y="7568"/>
                  </a:lnTo>
                  <a:lnTo>
                    <a:pt x="144456" y="8716"/>
                  </a:lnTo>
                  <a:lnTo>
                    <a:pt x="198208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081125" y="378262"/>
              <a:ext cx="179432" cy="271421"/>
            </a:xfrm>
            <a:custGeom>
              <a:avLst/>
              <a:gdLst/>
              <a:ahLst/>
              <a:cxnLst/>
              <a:rect l="0" t="0" r="0" b="0"/>
              <a:pathLst>
                <a:path w="179432" h="271421">
                  <a:moveTo>
                    <a:pt x="11274" y="40177"/>
                  </a:moveTo>
                  <a:lnTo>
                    <a:pt x="22966" y="28486"/>
                  </a:lnTo>
                  <a:lnTo>
                    <a:pt x="30080" y="22595"/>
                  </a:lnTo>
                  <a:lnTo>
                    <a:pt x="38493" y="16220"/>
                  </a:lnTo>
                  <a:lnTo>
                    <a:pt x="47773" y="9524"/>
                  </a:lnTo>
                  <a:lnTo>
                    <a:pt x="58853" y="5059"/>
                  </a:lnTo>
                  <a:lnTo>
                    <a:pt x="71135" y="2083"/>
                  </a:lnTo>
                  <a:lnTo>
                    <a:pt x="84216" y="99"/>
                  </a:lnTo>
                  <a:lnTo>
                    <a:pt x="97831" y="0"/>
                  </a:lnTo>
                  <a:lnTo>
                    <a:pt x="111801" y="1157"/>
                  </a:lnTo>
                  <a:lnTo>
                    <a:pt x="126009" y="3152"/>
                  </a:lnTo>
                  <a:lnTo>
                    <a:pt x="137928" y="6929"/>
                  </a:lnTo>
                  <a:lnTo>
                    <a:pt x="148321" y="11894"/>
                  </a:lnTo>
                  <a:lnTo>
                    <a:pt x="157696" y="17651"/>
                  </a:lnTo>
                  <a:lnTo>
                    <a:pt x="165170" y="27607"/>
                  </a:lnTo>
                  <a:lnTo>
                    <a:pt x="171377" y="40361"/>
                  </a:lnTo>
                  <a:lnTo>
                    <a:pt x="176738" y="54982"/>
                  </a:lnTo>
                  <a:lnTo>
                    <a:pt x="179088" y="70846"/>
                  </a:lnTo>
                  <a:lnTo>
                    <a:pt x="179431" y="87540"/>
                  </a:lnTo>
                  <a:lnTo>
                    <a:pt x="178437" y="104787"/>
                  </a:lnTo>
                  <a:lnTo>
                    <a:pt x="174103" y="121179"/>
                  </a:lnTo>
                  <a:lnTo>
                    <a:pt x="167544" y="137001"/>
                  </a:lnTo>
                  <a:lnTo>
                    <a:pt x="159500" y="152443"/>
                  </a:lnTo>
                  <a:lnTo>
                    <a:pt x="150467" y="167632"/>
                  </a:lnTo>
                  <a:lnTo>
                    <a:pt x="140775" y="182652"/>
                  </a:lnTo>
                  <a:lnTo>
                    <a:pt x="130642" y="197559"/>
                  </a:lnTo>
                  <a:lnTo>
                    <a:pt x="120217" y="209944"/>
                  </a:lnTo>
                  <a:lnTo>
                    <a:pt x="109596" y="220648"/>
                  </a:lnTo>
                  <a:lnTo>
                    <a:pt x="98846" y="230231"/>
                  </a:lnTo>
                  <a:lnTo>
                    <a:pt x="88007" y="237843"/>
                  </a:lnTo>
                  <a:lnTo>
                    <a:pt x="77112" y="244141"/>
                  </a:lnTo>
                  <a:lnTo>
                    <a:pt x="66177" y="249563"/>
                  </a:lnTo>
                  <a:lnTo>
                    <a:pt x="55217" y="251955"/>
                  </a:lnTo>
                  <a:lnTo>
                    <a:pt x="44240" y="252326"/>
                  </a:lnTo>
                  <a:lnTo>
                    <a:pt x="33251" y="251349"/>
                  </a:lnTo>
                  <a:lnTo>
                    <a:pt x="23479" y="248251"/>
                  </a:lnTo>
                  <a:lnTo>
                    <a:pt x="14517" y="243739"/>
                  </a:lnTo>
                  <a:lnTo>
                    <a:pt x="6095" y="238284"/>
                  </a:lnTo>
                  <a:lnTo>
                    <a:pt x="1703" y="229753"/>
                  </a:lnTo>
                  <a:lnTo>
                    <a:pt x="0" y="219172"/>
                  </a:lnTo>
                  <a:lnTo>
                    <a:pt x="87" y="207224"/>
                  </a:lnTo>
                  <a:lnTo>
                    <a:pt x="3816" y="198035"/>
                  </a:lnTo>
                  <a:lnTo>
                    <a:pt x="9973" y="190685"/>
                  </a:lnTo>
                  <a:lnTo>
                    <a:pt x="17747" y="184562"/>
                  </a:lnTo>
                  <a:lnTo>
                    <a:pt x="27824" y="180480"/>
                  </a:lnTo>
                  <a:lnTo>
                    <a:pt x="39437" y="177758"/>
                  </a:lnTo>
                  <a:lnTo>
                    <a:pt x="52072" y="175944"/>
                  </a:lnTo>
                  <a:lnTo>
                    <a:pt x="64167" y="175958"/>
                  </a:lnTo>
                  <a:lnTo>
                    <a:pt x="75900" y="177191"/>
                  </a:lnTo>
                  <a:lnTo>
                    <a:pt x="87393" y="179236"/>
                  </a:lnTo>
                  <a:lnTo>
                    <a:pt x="97502" y="183047"/>
                  </a:lnTo>
                  <a:lnTo>
                    <a:pt x="106688" y="188034"/>
                  </a:lnTo>
                  <a:lnTo>
                    <a:pt x="115259" y="193806"/>
                  </a:lnTo>
                  <a:lnTo>
                    <a:pt x="123420" y="200101"/>
                  </a:lnTo>
                  <a:lnTo>
                    <a:pt x="131308" y="206745"/>
                  </a:lnTo>
                  <a:lnTo>
                    <a:pt x="139014" y="213621"/>
                  </a:lnTo>
                  <a:lnTo>
                    <a:pt x="145374" y="221876"/>
                  </a:lnTo>
                  <a:lnTo>
                    <a:pt x="150838" y="231049"/>
                  </a:lnTo>
                  <a:lnTo>
                    <a:pt x="176448" y="2714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7373376" y="516004"/>
              <a:ext cx="157373" cy="340167"/>
            </a:xfrm>
            <a:custGeom>
              <a:avLst/>
              <a:gdLst/>
              <a:ahLst/>
              <a:cxnLst/>
              <a:rect l="0" t="0" r="0" b="0"/>
              <a:pathLst>
                <a:path w="157373" h="340167">
                  <a:moveTo>
                    <a:pt x="16335" y="1539"/>
                  </a:moveTo>
                  <a:lnTo>
                    <a:pt x="10490" y="24921"/>
                  </a:lnTo>
                  <a:lnTo>
                    <a:pt x="7544" y="35480"/>
                  </a:lnTo>
                  <a:lnTo>
                    <a:pt x="1008" y="56999"/>
                  </a:lnTo>
                  <a:lnTo>
                    <a:pt x="0" y="67877"/>
                  </a:lnTo>
                  <a:lnTo>
                    <a:pt x="551" y="78799"/>
                  </a:lnTo>
                  <a:lnTo>
                    <a:pt x="2142" y="89751"/>
                  </a:lnTo>
                  <a:lnTo>
                    <a:pt x="5649" y="99499"/>
                  </a:lnTo>
                  <a:lnTo>
                    <a:pt x="10435" y="108445"/>
                  </a:lnTo>
                  <a:lnTo>
                    <a:pt x="16072" y="116856"/>
                  </a:lnTo>
                  <a:lnTo>
                    <a:pt x="24725" y="121240"/>
                  </a:lnTo>
                  <a:lnTo>
                    <a:pt x="35387" y="122939"/>
                  </a:lnTo>
                  <a:lnTo>
                    <a:pt x="47389" y="122848"/>
                  </a:lnTo>
                  <a:lnTo>
                    <a:pt x="60284" y="119117"/>
                  </a:lnTo>
                  <a:lnTo>
                    <a:pt x="73775" y="112959"/>
                  </a:lnTo>
                  <a:lnTo>
                    <a:pt x="87663" y="105183"/>
                  </a:lnTo>
                  <a:lnTo>
                    <a:pt x="98145" y="96329"/>
                  </a:lnTo>
                  <a:lnTo>
                    <a:pt x="106357" y="86755"/>
                  </a:lnTo>
                  <a:lnTo>
                    <a:pt x="113055" y="76702"/>
                  </a:lnTo>
                  <a:lnTo>
                    <a:pt x="118744" y="65106"/>
                  </a:lnTo>
                  <a:lnTo>
                    <a:pt x="123760" y="52482"/>
                  </a:lnTo>
                  <a:lnTo>
                    <a:pt x="128328" y="39171"/>
                  </a:lnTo>
                  <a:lnTo>
                    <a:pt x="130149" y="26627"/>
                  </a:lnTo>
                  <a:lnTo>
                    <a:pt x="130140" y="14594"/>
                  </a:lnTo>
                  <a:lnTo>
                    <a:pt x="128911" y="2901"/>
                  </a:lnTo>
                  <a:lnTo>
                    <a:pt x="128090" y="0"/>
                  </a:lnTo>
                  <a:lnTo>
                    <a:pt x="127180" y="9827"/>
                  </a:lnTo>
                  <a:lnTo>
                    <a:pt x="128160" y="19300"/>
                  </a:lnTo>
                  <a:lnTo>
                    <a:pt x="130038" y="30508"/>
                  </a:lnTo>
                  <a:lnTo>
                    <a:pt x="132513" y="42875"/>
                  </a:lnTo>
                  <a:lnTo>
                    <a:pt x="141842" y="95354"/>
                  </a:lnTo>
                  <a:lnTo>
                    <a:pt x="152354" y="163242"/>
                  </a:lnTo>
                  <a:lnTo>
                    <a:pt x="154731" y="185198"/>
                  </a:lnTo>
                  <a:lnTo>
                    <a:pt x="156316" y="205953"/>
                  </a:lnTo>
                  <a:lnTo>
                    <a:pt x="157372" y="225908"/>
                  </a:lnTo>
                  <a:lnTo>
                    <a:pt x="156853" y="245328"/>
                  </a:lnTo>
                  <a:lnTo>
                    <a:pt x="155283" y="264393"/>
                  </a:lnTo>
                  <a:lnTo>
                    <a:pt x="153014" y="283220"/>
                  </a:lnTo>
                  <a:lnTo>
                    <a:pt x="149053" y="299442"/>
                  </a:lnTo>
                  <a:lnTo>
                    <a:pt x="143966" y="313927"/>
                  </a:lnTo>
                  <a:lnTo>
                    <a:pt x="138128" y="327254"/>
                  </a:lnTo>
                  <a:lnTo>
                    <a:pt x="129342" y="334916"/>
                  </a:lnTo>
                  <a:lnTo>
                    <a:pt x="118590" y="338800"/>
                  </a:lnTo>
                  <a:lnTo>
                    <a:pt x="106528" y="340166"/>
                  </a:lnTo>
                  <a:lnTo>
                    <a:pt x="94816" y="338629"/>
                  </a:lnTo>
                  <a:lnTo>
                    <a:pt x="83338" y="335158"/>
                  </a:lnTo>
                  <a:lnTo>
                    <a:pt x="72016" y="330397"/>
                  </a:lnTo>
                  <a:lnTo>
                    <a:pt x="62020" y="324775"/>
                  </a:lnTo>
                  <a:lnTo>
                    <a:pt x="52909" y="318581"/>
                  </a:lnTo>
                  <a:lnTo>
                    <a:pt x="16335" y="2878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7676012" y="528554"/>
              <a:ext cx="187198" cy="11013"/>
            </a:xfrm>
            <a:custGeom>
              <a:avLst/>
              <a:gdLst/>
              <a:ahLst/>
              <a:cxnLst/>
              <a:rect l="0" t="0" r="0" b="0"/>
              <a:pathLst>
                <a:path w="187198" h="11013">
                  <a:moveTo>
                    <a:pt x="0" y="11012"/>
                  </a:moveTo>
                  <a:lnTo>
                    <a:pt x="17536" y="5166"/>
                  </a:lnTo>
                  <a:lnTo>
                    <a:pt x="27597" y="3444"/>
                  </a:lnTo>
                  <a:lnTo>
                    <a:pt x="39197" y="2296"/>
                  </a:lnTo>
                  <a:lnTo>
                    <a:pt x="51825" y="1531"/>
                  </a:lnTo>
                  <a:lnTo>
                    <a:pt x="78907" y="681"/>
                  </a:lnTo>
                  <a:lnTo>
                    <a:pt x="1871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7731069" y="583612"/>
              <a:ext cx="154163" cy="22024"/>
            </a:xfrm>
            <a:custGeom>
              <a:avLst/>
              <a:gdLst/>
              <a:ahLst/>
              <a:cxnLst/>
              <a:rect l="0" t="0" r="0" b="0"/>
              <a:pathLst>
                <a:path w="154163" h="22024">
                  <a:moveTo>
                    <a:pt x="0" y="22023"/>
                  </a:moveTo>
                  <a:lnTo>
                    <a:pt x="17537" y="16178"/>
                  </a:lnTo>
                  <a:lnTo>
                    <a:pt x="27597" y="14456"/>
                  </a:lnTo>
                  <a:lnTo>
                    <a:pt x="39198" y="13308"/>
                  </a:lnTo>
                  <a:lnTo>
                    <a:pt x="51826" y="12542"/>
                  </a:lnTo>
                  <a:lnTo>
                    <a:pt x="66362" y="10809"/>
                  </a:lnTo>
                  <a:lnTo>
                    <a:pt x="82170" y="8429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753093" y="165173"/>
            <a:ext cx="1020895" cy="5604885"/>
            <a:chOff x="7753093" y="165173"/>
            <a:chExt cx="1020895" cy="5604885"/>
          </a:xfrm>
        </p:grpSpPr>
        <p:sp>
          <p:nvSpPr>
            <p:cNvPr id="92" name="Freeform 91"/>
            <p:cNvSpPr/>
            <p:nvPr/>
          </p:nvSpPr>
          <p:spPr>
            <a:xfrm>
              <a:off x="8138497" y="429450"/>
              <a:ext cx="121129" cy="22024"/>
            </a:xfrm>
            <a:custGeom>
              <a:avLst/>
              <a:gdLst/>
              <a:ahLst/>
              <a:cxnLst/>
              <a:rect l="0" t="0" r="0" b="0"/>
              <a:pathLst>
                <a:path w="121129" h="22024">
                  <a:moveTo>
                    <a:pt x="0" y="22023"/>
                  </a:moveTo>
                  <a:lnTo>
                    <a:pt x="17537" y="10332"/>
                  </a:lnTo>
                  <a:lnTo>
                    <a:pt x="27597" y="6888"/>
                  </a:lnTo>
                  <a:lnTo>
                    <a:pt x="39198" y="4592"/>
                  </a:lnTo>
                  <a:lnTo>
                    <a:pt x="51826" y="3062"/>
                  </a:lnTo>
                  <a:lnTo>
                    <a:pt x="65138" y="2041"/>
                  </a:lnTo>
                  <a:lnTo>
                    <a:pt x="78908" y="1361"/>
                  </a:lnTo>
                  <a:lnTo>
                    <a:pt x="1211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413787" y="341358"/>
              <a:ext cx="22023" cy="253267"/>
            </a:xfrm>
            <a:custGeom>
              <a:avLst/>
              <a:gdLst/>
              <a:ahLst/>
              <a:cxnLst/>
              <a:rect l="0" t="0" r="0" b="0"/>
              <a:pathLst>
                <a:path w="22023" h="253267">
                  <a:moveTo>
                    <a:pt x="0" y="0"/>
                  </a:moveTo>
                  <a:lnTo>
                    <a:pt x="5845" y="29228"/>
                  </a:lnTo>
                  <a:lnTo>
                    <a:pt x="7567" y="42732"/>
                  </a:lnTo>
                  <a:lnTo>
                    <a:pt x="8715" y="56629"/>
                  </a:lnTo>
                  <a:lnTo>
                    <a:pt x="9481" y="70787"/>
                  </a:lnTo>
                  <a:lnTo>
                    <a:pt x="10331" y="102832"/>
                  </a:lnTo>
                  <a:lnTo>
                    <a:pt x="10557" y="119942"/>
                  </a:lnTo>
                  <a:lnTo>
                    <a:pt x="11932" y="137466"/>
                  </a:lnTo>
                  <a:lnTo>
                    <a:pt x="14072" y="155266"/>
                  </a:lnTo>
                  <a:lnTo>
                    <a:pt x="16722" y="173251"/>
                  </a:lnTo>
                  <a:lnTo>
                    <a:pt x="18489" y="190134"/>
                  </a:lnTo>
                  <a:lnTo>
                    <a:pt x="19667" y="206284"/>
                  </a:lnTo>
                  <a:lnTo>
                    <a:pt x="22022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8589971" y="380988"/>
              <a:ext cx="184017" cy="270126"/>
            </a:xfrm>
            <a:custGeom>
              <a:avLst/>
              <a:gdLst/>
              <a:ahLst/>
              <a:cxnLst/>
              <a:rect l="0" t="0" r="0" b="0"/>
              <a:pathLst>
                <a:path w="184017" h="270126">
                  <a:moveTo>
                    <a:pt x="0" y="48462"/>
                  </a:moveTo>
                  <a:lnTo>
                    <a:pt x="17537" y="30925"/>
                  </a:lnTo>
                  <a:lnTo>
                    <a:pt x="26374" y="24536"/>
                  </a:lnTo>
                  <a:lnTo>
                    <a:pt x="35935" y="19053"/>
                  </a:lnTo>
                  <a:lnTo>
                    <a:pt x="45980" y="14174"/>
                  </a:lnTo>
                  <a:lnTo>
                    <a:pt x="57570" y="9698"/>
                  </a:lnTo>
                  <a:lnTo>
                    <a:pt x="70191" y="5490"/>
                  </a:lnTo>
                  <a:lnTo>
                    <a:pt x="83500" y="1462"/>
                  </a:lnTo>
                  <a:lnTo>
                    <a:pt x="97266" y="0"/>
                  </a:lnTo>
                  <a:lnTo>
                    <a:pt x="111337" y="248"/>
                  </a:lnTo>
                  <a:lnTo>
                    <a:pt x="125612" y="1638"/>
                  </a:lnTo>
                  <a:lnTo>
                    <a:pt x="137576" y="6234"/>
                  </a:lnTo>
                  <a:lnTo>
                    <a:pt x="147999" y="12969"/>
                  </a:lnTo>
                  <a:lnTo>
                    <a:pt x="157395" y="21130"/>
                  </a:lnTo>
                  <a:lnTo>
                    <a:pt x="164882" y="31464"/>
                  </a:lnTo>
                  <a:lnTo>
                    <a:pt x="171097" y="43248"/>
                  </a:lnTo>
                  <a:lnTo>
                    <a:pt x="176463" y="55998"/>
                  </a:lnTo>
                  <a:lnTo>
                    <a:pt x="180041" y="70615"/>
                  </a:lnTo>
                  <a:lnTo>
                    <a:pt x="182426" y="86477"/>
                  </a:lnTo>
                  <a:lnTo>
                    <a:pt x="184016" y="103170"/>
                  </a:lnTo>
                  <a:lnTo>
                    <a:pt x="183853" y="117969"/>
                  </a:lnTo>
                  <a:lnTo>
                    <a:pt x="182520" y="131505"/>
                  </a:lnTo>
                  <a:lnTo>
                    <a:pt x="180409" y="144200"/>
                  </a:lnTo>
                  <a:lnTo>
                    <a:pt x="176554" y="156334"/>
                  </a:lnTo>
                  <a:lnTo>
                    <a:pt x="171537" y="168093"/>
                  </a:lnTo>
                  <a:lnTo>
                    <a:pt x="165746" y="179604"/>
                  </a:lnTo>
                  <a:lnTo>
                    <a:pt x="159438" y="189724"/>
                  </a:lnTo>
                  <a:lnTo>
                    <a:pt x="152785" y="198918"/>
                  </a:lnTo>
                  <a:lnTo>
                    <a:pt x="145903" y="207495"/>
                  </a:lnTo>
                  <a:lnTo>
                    <a:pt x="138868" y="215659"/>
                  </a:lnTo>
                  <a:lnTo>
                    <a:pt x="131731" y="223549"/>
                  </a:lnTo>
                  <a:lnTo>
                    <a:pt x="124526" y="231256"/>
                  </a:lnTo>
                  <a:lnTo>
                    <a:pt x="116052" y="238841"/>
                  </a:lnTo>
                  <a:lnTo>
                    <a:pt x="106733" y="246345"/>
                  </a:lnTo>
                  <a:lnTo>
                    <a:pt x="96849" y="253795"/>
                  </a:lnTo>
                  <a:lnTo>
                    <a:pt x="86590" y="259984"/>
                  </a:lnTo>
                  <a:lnTo>
                    <a:pt x="76079" y="265335"/>
                  </a:lnTo>
                  <a:lnTo>
                    <a:pt x="65401" y="270125"/>
                  </a:lnTo>
                  <a:lnTo>
                    <a:pt x="57060" y="268424"/>
                  </a:lnTo>
                  <a:lnTo>
                    <a:pt x="50275" y="262396"/>
                  </a:lnTo>
                  <a:lnTo>
                    <a:pt x="44529" y="253484"/>
                  </a:lnTo>
                  <a:lnTo>
                    <a:pt x="39474" y="243872"/>
                  </a:lnTo>
                  <a:lnTo>
                    <a:pt x="34881" y="233793"/>
                  </a:lnTo>
                  <a:lnTo>
                    <a:pt x="30595" y="223403"/>
                  </a:lnTo>
                  <a:lnTo>
                    <a:pt x="28961" y="211583"/>
                  </a:lnTo>
                  <a:lnTo>
                    <a:pt x="29096" y="198809"/>
                  </a:lnTo>
                  <a:lnTo>
                    <a:pt x="30409" y="185398"/>
                  </a:lnTo>
                  <a:lnTo>
                    <a:pt x="34955" y="177682"/>
                  </a:lnTo>
                  <a:lnTo>
                    <a:pt x="41656" y="173761"/>
                  </a:lnTo>
                  <a:lnTo>
                    <a:pt x="49794" y="172370"/>
                  </a:lnTo>
                  <a:lnTo>
                    <a:pt x="58890" y="172667"/>
                  </a:lnTo>
                  <a:lnTo>
                    <a:pt x="68624" y="174088"/>
                  </a:lnTo>
                  <a:lnTo>
                    <a:pt x="78784" y="176259"/>
                  </a:lnTo>
                  <a:lnTo>
                    <a:pt x="89228" y="178930"/>
                  </a:lnTo>
                  <a:lnTo>
                    <a:pt x="99861" y="181934"/>
                  </a:lnTo>
                  <a:lnTo>
                    <a:pt x="110620" y="185160"/>
                  </a:lnTo>
                  <a:lnTo>
                    <a:pt x="120240" y="190982"/>
                  </a:lnTo>
                  <a:lnTo>
                    <a:pt x="129101" y="198533"/>
                  </a:lnTo>
                  <a:lnTo>
                    <a:pt x="176186" y="2466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753093" y="165173"/>
              <a:ext cx="129869" cy="5604885"/>
            </a:xfrm>
            <a:custGeom>
              <a:avLst/>
              <a:gdLst/>
              <a:ahLst/>
              <a:cxnLst/>
              <a:rect l="0" t="0" r="0" b="0"/>
              <a:pathLst>
                <a:path w="129869" h="5604885">
                  <a:moveTo>
                    <a:pt x="88092" y="0"/>
                  </a:moveTo>
                  <a:lnTo>
                    <a:pt x="82247" y="17537"/>
                  </a:lnTo>
                  <a:lnTo>
                    <a:pt x="78611" y="51825"/>
                  </a:lnTo>
                  <a:lnTo>
                    <a:pt x="78394" y="168290"/>
                  </a:lnTo>
                  <a:lnTo>
                    <a:pt x="80404" y="184381"/>
                  </a:lnTo>
                  <a:lnTo>
                    <a:pt x="82966" y="200001"/>
                  </a:lnTo>
                  <a:lnTo>
                    <a:pt x="86574" y="245369"/>
                  </a:lnTo>
                  <a:lnTo>
                    <a:pt x="89015" y="304543"/>
                  </a:lnTo>
                  <a:lnTo>
                    <a:pt x="91155" y="319262"/>
                  </a:lnTo>
                  <a:lnTo>
                    <a:pt x="93804" y="333968"/>
                  </a:lnTo>
                  <a:lnTo>
                    <a:pt x="97534" y="383895"/>
                  </a:lnTo>
                  <a:lnTo>
                    <a:pt x="100236" y="510329"/>
                  </a:lnTo>
                  <a:lnTo>
                    <a:pt x="102306" y="528639"/>
                  </a:lnTo>
                  <a:lnTo>
                    <a:pt x="105421" y="562851"/>
                  </a:lnTo>
                  <a:lnTo>
                    <a:pt x="100714" y="621247"/>
                  </a:lnTo>
                  <a:lnTo>
                    <a:pt x="102844" y="676331"/>
                  </a:lnTo>
                  <a:lnTo>
                    <a:pt x="106884" y="717807"/>
                  </a:lnTo>
                  <a:lnTo>
                    <a:pt x="109989" y="892017"/>
                  </a:lnTo>
                  <a:lnTo>
                    <a:pt x="113374" y="1061599"/>
                  </a:lnTo>
                  <a:lnTo>
                    <a:pt x="115958" y="1078455"/>
                  </a:lnTo>
                  <a:lnTo>
                    <a:pt x="119596" y="1137253"/>
                  </a:lnTo>
                  <a:lnTo>
                    <a:pt x="122048" y="1207753"/>
                  </a:lnTo>
                  <a:lnTo>
                    <a:pt x="124188" y="1227278"/>
                  </a:lnTo>
                  <a:lnTo>
                    <a:pt x="126838" y="1247636"/>
                  </a:lnTo>
                  <a:lnTo>
                    <a:pt x="129868" y="1336954"/>
                  </a:lnTo>
                  <a:lnTo>
                    <a:pt x="124261" y="1383504"/>
                  </a:lnTo>
                  <a:lnTo>
                    <a:pt x="121163" y="1545286"/>
                  </a:lnTo>
                  <a:lnTo>
                    <a:pt x="117865" y="1706792"/>
                  </a:lnTo>
                  <a:lnTo>
                    <a:pt x="115281" y="1721474"/>
                  </a:lnTo>
                  <a:lnTo>
                    <a:pt x="111647" y="1765520"/>
                  </a:lnTo>
                  <a:lnTo>
                    <a:pt x="110134" y="1935739"/>
                  </a:lnTo>
                  <a:lnTo>
                    <a:pt x="106855" y="2034641"/>
                  </a:lnTo>
                  <a:lnTo>
                    <a:pt x="104271" y="2050156"/>
                  </a:lnTo>
                  <a:lnTo>
                    <a:pt x="100635" y="2101219"/>
                  </a:lnTo>
                  <a:lnTo>
                    <a:pt x="98183" y="2172057"/>
                  </a:lnTo>
                  <a:lnTo>
                    <a:pt x="96043" y="2188259"/>
                  </a:lnTo>
                  <a:lnTo>
                    <a:pt x="93393" y="2203955"/>
                  </a:lnTo>
                  <a:lnTo>
                    <a:pt x="89663" y="2255274"/>
                  </a:lnTo>
                  <a:lnTo>
                    <a:pt x="87178" y="2319853"/>
                  </a:lnTo>
                  <a:lnTo>
                    <a:pt x="85036" y="2336954"/>
                  </a:lnTo>
                  <a:lnTo>
                    <a:pt x="82384" y="2354472"/>
                  </a:lnTo>
                  <a:lnTo>
                    <a:pt x="78652" y="2402510"/>
                  </a:lnTo>
                  <a:lnTo>
                    <a:pt x="77122" y="2562170"/>
                  </a:lnTo>
                  <a:lnTo>
                    <a:pt x="73837" y="2598794"/>
                  </a:lnTo>
                  <a:lnTo>
                    <a:pt x="71247" y="2617125"/>
                  </a:lnTo>
                  <a:lnTo>
                    <a:pt x="67603" y="2672152"/>
                  </a:lnTo>
                  <a:lnTo>
                    <a:pt x="64935" y="2808175"/>
                  </a:lnTo>
                  <a:lnTo>
                    <a:pt x="62867" y="2827676"/>
                  </a:lnTo>
                  <a:lnTo>
                    <a:pt x="60264" y="2846793"/>
                  </a:lnTo>
                  <a:lnTo>
                    <a:pt x="56600" y="2908774"/>
                  </a:lnTo>
                  <a:lnTo>
                    <a:pt x="55117" y="3074589"/>
                  </a:lnTo>
                  <a:lnTo>
                    <a:pt x="55058" y="3349057"/>
                  </a:lnTo>
                  <a:lnTo>
                    <a:pt x="51795" y="3388984"/>
                  </a:lnTo>
                  <a:lnTo>
                    <a:pt x="49212" y="3408195"/>
                  </a:lnTo>
                  <a:lnTo>
                    <a:pt x="45577" y="3470308"/>
                  </a:lnTo>
                  <a:lnTo>
                    <a:pt x="44107" y="3634560"/>
                  </a:lnTo>
                  <a:lnTo>
                    <a:pt x="44046" y="4602873"/>
                  </a:lnTo>
                  <a:lnTo>
                    <a:pt x="40784" y="4643635"/>
                  </a:lnTo>
                  <a:lnTo>
                    <a:pt x="38201" y="4663069"/>
                  </a:lnTo>
                  <a:lnTo>
                    <a:pt x="34565" y="4725494"/>
                  </a:lnTo>
                  <a:lnTo>
                    <a:pt x="31900" y="4868220"/>
                  </a:lnTo>
                  <a:lnTo>
                    <a:pt x="29831" y="4889873"/>
                  </a:lnTo>
                  <a:lnTo>
                    <a:pt x="27228" y="4911650"/>
                  </a:lnTo>
                  <a:lnTo>
                    <a:pt x="23565" y="4971526"/>
                  </a:lnTo>
                  <a:lnTo>
                    <a:pt x="20889" y="5119463"/>
                  </a:lnTo>
                  <a:lnTo>
                    <a:pt x="18820" y="5139344"/>
                  </a:lnTo>
                  <a:lnTo>
                    <a:pt x="16218" y="5158715"/>
                  </a:lnTo>
                  <a:lnTo>
                    <a:pt x="10816" y="5241327"/>
                  </a:lnTo>
                  <a:lnTo>
                    <a:pt x="8434" y="5260962"/>
                  </a:lnTo>
                  <a:lnTo>
                    <a:pt x="5623" y="5280169"/>
                  </a:lnTo>
                  <a:lnTo>
                    <a:pt x="1666" y="5336430"/>
                  </a:lnTo>
                  <a:lnTo>
                    <a:pt x="44" y="5502097"/>
                  </a:lnTo>
                  <a:lnTo>
                    <a:pt x="0" y="56048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748989" y="847890"/>
            <a:ext cx="737775" cy="352371"/>
            <a:chOff x="5748989" y="847890"/>
            <a:chExt cx="737775" cy="352371"/>
          </a:xfrm>
        </p:grpSpPr>
        <p:sp>
          <p:nvSpPr>
            <p:cNvPr id="97" name="Freeform 96"/>
            <p:cNvSpPr/>
            <p:nvPr/>
          </p:nvSpPr>
          <p:spPr>
            <a:xfrm>
              <a:off x="5782023" y="935982"/>
              <a:ext cx="33036" cy="209221"/>
            </a:xfrm>
            <a:custGeom>
              <a:avLst/>
              <a:gdLst/>
              <a:ahLst/>
              <a:cxnLst/>
              <a:rect l="0" t="0" r="0" b="0"/>
              <a:pathLst>
                <a:path w="33036" h="209221">
                  <a:moveTo>
                    <a:pt x="33035" y="0"/>
                  </a:moveTo>
                  <a:lnTo>
                    <a:pt x="17709" y="45980"/>
                  </a:lnTo>
                  <a:lnTo>
                    <a:pt x="14253" y="58794"/>
                  </a:lnTo>
                  <a:lnTo>
                    <a:pt x="10725" y="73454"/>
                  </a:lnTo>
                  <a:lnTo>
                    <a:pt x="7150" y="89345"/>
                  </a:lnTo>
                  <a:lnTo>
                    <a:pt x="4767" y="104833"/>
                  </a:lnTo>
                  <a:lnTo>
                    <a:pt x="3178" y="120053"/>
                  </a:lnTo>
                  <a:lnTo>
                    <a:pt x="2119" y="135093"/>
                  </a:lnTo>
                  <a:lnTo>
                    <a:pt x="1413" y="150014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748989" y="1057109"/>
              <a:ext cx="220232" cy="1"/>
            </a:xfrm>
            <a:custGeom>
              <a:avLst/>
              <a:gdLst/>
              <a:ahLst/>
              <a:cxnLst/>
              <a:rect l="0" t="0" r="0" b="0"/>
              <a:pathLst>
                <a:path w="220232" h="1">
                  <a:moveTo>
                    <a:pt x="0" y="0"/>
                  </a:moveTo>
                  <a:lnTo>
                    <a:pt x="22023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059471" y="847890"/>
              <a:ext cx="184510" cy="352371"/>
            </a:xfrm>
            <a:custGeom>
              <a:avLst/>
              <a:gdLst/>
              <a:ahLst/>
              <a:cxnLst/>
              <a:rect l="0" t="0" r="0" b="0"/>
              <a:pathLst>
                <a:path w="184510" h="352371">
                  <a:moveTo>
                    <a:pt x="41887" y="0"/>
                  </a:moveTo>
                  <a:lnTo>
                    <a:pt x="41888" y="23382"/>
                  </a:lnTo>
                  <a:lnTo>
                    <a:pt x="40664" y="33941"/>
                  </a:lnTo>
                  <a:lnTo>
                    <a:pt x="38625" y="44650"/>
                  </a:lnTo>
                  <a:lnTo>
                    <a:pt x="5126" y="180057"/>
                  </a:lnTo>
                  <a:lnTo>
                    <a:pt x="2698" y="194672"/>
                  </a:lnTo>
                  <a:lnTo>
                    <a:pt x="1079" y="209309"/>
                  </a:lnTo>
                  <a:lnTo>
                    <a:pt x="0" y="223961"/>
                  </a:lnTo>
                  <a:lnTo>
                    <a:pt x="1728" y="237400"/>
                  </a:lnTo>
                  <a:lnTo>
                    <a:pt x="5326" y="250029"/>
                  </a:lnTo>
                  <a:lnTo>
                    <a:pt x="10172" y="262120"/>
                  </a:lnTo>
                  <a:lnTo>
                    <a:pt x="15850" y="272627"/>
                  </a:lnTo>
                  <a:lnTo>
                    <a:pt x="22082" y="282079"/>
                  </a:lnTo>
                  <a:lnTo>
                    <a:pt x="28684" y="290827"/>
                  </a:lnTo>
                  <a:lnTo>
                    <a:pt x="36756" y="299106"/>
                  </a:lnTo>
                  <a:lnTo>
                    <a:pt x="45807" y="307073"/>
                  </a:lnTo>
                  <a:lnTo>
                    <a:pt x="55512" y="314830"/>
                  </a:lnTo>
                  <a:lnTo>
                    <a:pt x="66876" y="321226"/>
                  </a:lnTo>
                  <a:lnTo>
                    <a:pt x="79346" y="326713"/>
                  </a:lnTo>
                  <a:lnTo>
                    <a:pt x="92553" y="331595"/>
                  </a:lnTo>
                  <a:lnTo>
                    <a:pt x="105029" y="333626"/>
                  </a:lnTo>
                  <a:lnTo>
                    <a:pt x="117016" y="333756"/>
                  </a:lnTo>
                  <a:lnTo>
                    <a:pt x="128679" y="332620"/>
                  </a:lnTo>
                  <a:lnTo>
                    <a:pt x="140124" y="329415"/>
                  </a:lnTo>
                  <a:lnTo>
                    <a:pt x="151425" y="324831"/>
                  </a:lnTo>
                  <a:lnTo>
                    <a:pt x="162630" y="319329"/>
                  </a:lnTo>
                  <a:lnTo>
                    <a:pt x="171323" y="311990"/>
                  </a:lnTo>
                  <a:lnTo>
                    <a:pt x="178342" y="303427"/>
                  </a:lnTo>
                  <a:lnTo>
                    <a:pt x="184244" y="294047"/>
                  </a:lnTo>
                  <a:lnTo>
                    <a:pt x="184509" y="285347"/>
                  </a:lnTo>
                  <a:lnTo>
                    <a:pt x="181015" y="277101"/>
                  </a:lnTo>
                  <a:lnTo>
                    <a:pt x="175015" y="269156"/>
                  </a:lnTo>
                  <a:lnTo>
                    <a:pt x="166121" y="263859"/>
                  </a:lnTo>
                  <a:lnTo>
                    <a:pt x="155298" y="260328"/>
                  </a:lnTo>
                  <a:lnTo>
                    <a:pt x="143188" y="257974"/>
                  </a:lnTo>
                  <a:lnTo>
                    <a:pt x="132668" y="258851"/>
                  </a:lnTo>
                  <a:lnTo>
                    <a:pt x="123207" y="261884"/>
                  </a:lnTo>
                  <a:lnTo>
                    <a:pt x="114453" y="266352"/>
                  </a:lnTo>
                  <a:lnTo>
                    <a:pt x="104947" y="271778"/>
                  </a:lnTo>
                  <a:lnTo>
                    <a:pt x="94939" y="277842"/>
                  </a:lnTo>
                  <a:lnTo>
                    <a:pt x="84596" y="284332"/>
                  </a:lnTo>
                  <a:lnTo>
                    <a:pt x="76478" y="292329"/>
                  </a:lnTo>
                  <a:lnTo>
                    <a:pt x="69841" y="301331"/>
                  </a:lnTo>
                  <a:lnTo>
                    <a:pt x="64194" y="311003"/>
                  </a:lnTo>
                  <a:lnTo>
                    <a:pt x="60429" y="319898"/>
                  </a:lnTo>
                  <a:lnTo>
                    <a:pt x="57919" y="328275"/>
                  </a:lnTo>
                  <a:lnTo>
                    <a:pt x="52899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321590" y="991040"/>
              <a:ext cx="165174" cy="165174"/>
            </a:xfrm>
            <a:custGeom>
              <a:avLst/>
              <a:gdLst/>
              <a:ahLst/>
              <a:cxnLst/>
              <a:rect l="0" t="0" r="0" b="0"/>
              <a:pathLst>
                <a:path w="165174" h="165174">
                  <a:moveTo>
                    <a:pt x="0" y="0"/>
                  </a:moveTo>
                  <a:lnTo>
                    <a:pt x="5845" y="17537"/>
                  </a:lnTo>
                  <a:lnTo>
                    <a:pt x="11238" y="26373"/>
                  </a:lnTo>
                  <a:lnTo>
                    <a:pt x="18504" y="35935"/>
                  </a:lnTo>
                  <a:lnTo>
                    <a:pt x="27018" y="45980"/>
                  </a:lnTo>
                  <a:lnTo>
                    <a:pt x="35141" y="55123"/>
                  </a:lnTo>
                  <a:lnTo>
                    <a:pt x="50692" y="71808"/>
                  </a:lnTo>
                  <a:lnTo>
                    <a:pt x="73204" y="94959"/>
                  </a:lnTo>
                  <a:lnTo>
                    <a:pt x="80614" y="103682"/>
                  </a:lnTo>
                  <a:lnTo>
                    <a:pt x="88001" y="113167"/>
                  </a:lnTo>
                  <a:lnTo>
                    <a:pt x="95372" y="123162"/>
                  </a:lnTo>
                  <a:lnTo>
                    <a:pt x="103957" y="131048"/>
                  </a:lnTo>
                  <a:lnTo>
                    <a:pt x="113351" y="137529"/>
                  </a:lnTo>
                  <a:lnTo>
                    <a:pt x="165173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354625" y="1002052"/>
              <a:ext cx="121128" cy="132139"/>
            </a:xfrm>
            <a:custGeom>
              <a:avLst/>
              <a:gdLst/>
              <a:ahLst/>
              <a:cxnLst/>
              <a:rect l="0" t="0" r="0" b="0"/>
              <a:pathLst>
                <a:path w="121128" h="132139">
                  <a:moveTo>
                    <a:pt x="121127" y="0"/>
                  </a:moveTo>
                  <a:lnTo>
                    <a:pt x="109435" y="17536"/>
                  </a:lnTo>
                  <a:lnTo>
                    <a:pt x="102321" y="25149"/>
                  </a:lnTo>
                  <a:lnTo>
                    <a:pt x="93907" y="32672"/>
                  </a:lnTo>
                  <a:lnTo>
                    <a:pt x="84628" y="40134"/>
                  </a:lnTo>
                  <a:lnTo>
                    <a:pt x="75994" y="47555"/>
                  </a:lnTo>
                  <a:lnTo>
                    <a:pt x="67792" y="54950"/>
                  </a:lnTo>
                  <a:lnTo>
                    <a:pt x="59876" y="62327"/>
                  </a:lnTo>
                  <a:lnTo>
                    <a:pt x="52153" y="70915"/>
                  </a:lnTo>
                  <a:lnTo>
                    <a:pt x="44556" y="80311"/>
                  </a:lnTo>
                  <a:lnTo>
                    <a:pt x="37045" y="90246"/>
                  </a:lnTo>
                  <a:lnTo>
                    <a:pt x="29590" y="99316"/>
                  </a:lnTo>
                  <a:lnTo>
                    <a:pt x="22174" y="107810"/>
                  </a:lnTo>
                  <a:lnTo>
                    <a:pt x="0" y="132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5440665" y="418439"/>
            <a:ext cx="4008209" cy="1046099"/>
            <a:chOff x="5440665" y="418439"/>
            <a:chExt cx="4008209" cy="1046099"/>
          </a:xfrm>
        </p:grpSpPr>
        <p:sp>
          <p:nvSpPr>
            <p:cNvPr id="103" name="Freeform 102"/>
            <p:cNvSpPr/>
            <p:nvPr/>
          </p:nvSpPr>
          <p:spPr>
            <a:xfrm>
              <a:off x="8248613" y="836878"/>
              <a:ext cx="1" cy="187198"/>
            </a:xfrm>
            <a:custGeom>
              <a:avLst/>
              <a:gdLst/>
              <a:ahLst/>
              <a:cxnLst/>
              <a:rect l="0" t="0" r="0" b="0"/>
              <a:pathLst>
                <a:path w="1" h="187198">
                  <a:moveTo>
                    <a:pt x="0" y="0"/>
                  </a:move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8182543" y="902947"/>
              <a:ext cx="231245" cy="22025"/>
            </a:xfrm>
            <a:custGeom>
              <a:avLst/>
              <a:gdLst/>
              <a:ahLst/>
              <a:cxnLst/>
              <a:rect l="0" t="0" r="0" b="0"/>
              <a:pathLst>
                <a:path w="231245" h="22025">
                  <a:moveTo>
                    <a:pt x="0" y="22024"/>
                  </a:moveTo>
                  <a:lnTo>
                    <a:pt x="29229" y="16178"/>
                  </a:lnTo>
                  <a:lnTo>
                    <a:pt x="43956" y="14456"/>
                  </a:lnTo>
                  <a:lnTo>
                    <a:pt x="59891" y="13308"/>
                  </a:lnTo>
                  <a:lnTo>
                    <a:pt x="76633" y="12543"/>
                  </a:lnTo>
                  <a:lnTo>
                    <a:pt x="111549" y="11692"/>
                  </a:lnTo>
                  <a:lnTo>
                    <a:pt x="162336" y="11214"/>
                  </a:lnTo>
                  <a:lnTo>
                    <a:pt x="23124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486148" y="770809"/>
              <a:ext cx="186806" cy="294063"/>
            </a:xfrm>
            <a:custGeom>
              <a:avLst/>
              <a:gdLst/>
              <a:ahLst/>
              <a:cxnLst/>
              <a:rect l="0" t="0" r="0" b="0"/>
              <a:pathLst>
                <a:path w="186806" h="294063">
                  <a:moveTo>
                    <a:pt x="37754" y="0"/>
                  </a:moveTo>
                  <a:lnTo>
                    <a:pt x="26063" y="11691"/>
                  </a:lnTo>
                  <a:lnTo>
                    <a:pt x="21395" y="21253"/>
                  </a:lnTo>
                  <a:lnTo>
                    <a:pt x="17060" y="33744"/>
                  </a:lnTo>
                  <a:lnTo>
                    <a:pt x="8980" y="61491"/>
                  </a:lnTo>
                  <a:lnTo>
                    <a:pt x="1312" y="86057"/>
                  </a:lnTo>
                  <a:lnTo>
                    <a:pt x="0" y="100194"/>
                  </a:lnTo>
                  <a:lnTo>
                    <a:pt x="350" y="115736"/>
                  </a:lnTo>
                  <a:lnTo>
                    <a:pt x="1806" y="132215"/>
                  </a:lnTo>
                  <a:lnTo>
                    <a:pt x="4001" y="149319"/>
                  </a:lnTo>
                  <a:lnTo>
                    <a:pt x="6687" y="166839"/>
                  </a:lnTo>
                  <a:lnTo>
                    <a:pt x="9702" y="184636"/>
                  </a:lnTo>
                  <a:lnTo>
                    <a:pt x="14158" y="201395"/>
                  </a:lnTo>
                  <a:lnTo>
                    <a:pt x="19577" y="217462"/>
                  </a:lnTo>
                  <a:lnTo>
                    <a:pt x="25636" y="233067"/>
                  </a:lnTo>
                  <a:lnTo>
                    <a:pt x="32122" y="245917"/>
                  </a:lnTo>
                  <a:lnTo>
                    <a:pt x="38893" y="256931"/>
                  </a:lnTo>
                  <a:lnTo>
                    <a:pt x="45855" y="266721"/>
                  </a:lnTo>
                  <a:lnTo>
                    <a:pt x="54166" y="274471"/>
                  </a:lnTo>
                  <a:lnTo>
                    <a:pt x="63378" y="280861"/>
                  </a:lnTo>
                  <a:lnTo>
                    <a:pt x="73189" y="286345"/>
                  </a:lnTo>
                  <a:lnTo>
                    <a:pt x="84624" y="290000"/>
                  </a:lnTo>
                  <a:lnTo>
                    <a:pt x="97142" y="292438"/>
                  </a:lnTo>
                  <a:lnTo>
                    <a:pt x="110380" y="294062"/>
                  </a:lnTo>
                  <a:lnTo>
                    <a:pt x="122876" y="293922"/>
                  </a:lnTo>
                  <a:lnTo>
                    <a:pt x="134879" y="292605"/>
                  </a:lnTo>
                  <a:lnTo>
                    <a:pt x="146550" y="290503"/>
                  </a:lnTo>
                  <a:lnTo>
                    <a:pt x="156778" y="284208"/>
                  </a:lnTo>
                  <a:lnTo>
                    <a:pt x="166044" y="275118"/>
                  </a:lnTo>
                  <a:lnTo>
                    <a:pt x="174668" y="264163"/>
                  </a:lnTo>
                  <a:lnTo>
                    <a:pt x="180417" y="251966"/>
                  </a:lnTo>
                  <a:lnTo>
                    <a:pt x="184249" y="238941"/>
                  </a:lnTo>
                  <a:lnTo>
                    <a:pt x="186805" y="225363"/>
                  </a:lnTo>
                  <a:lnTo>
                    <a:pt x="184838" y="215088"/>
                  </a:lnTo>
                  <a:lnTo>
                    <a:pt x="179856" y="207014"/>
                  </a:lnTo>
                  <a:lnTo>
                    <a:pt x="172865" y="200408"/>
                  </a:lnTo>
                  <a:lnTo>
                    <a:pt x="163310" y="196004"/>
                  </a:lnTo>
                  <a:lnTo>
                    <a:pt x="152045" y="193068"/>
                  </a:lnTo>
                  <a:lnTo>
                    <a:pt x="139642" y="191111"/>
                  </a:lnTo>
                  <a:lnTo>
                    <a:pt x="127702" y="192253"/>
                  </a:lnTo>
                  <a:lnTo>
                    <a:pt x="116072" y="195461"/>
                  </a:lnTo>
                  <a:lnTo>
                    <a:pt x="104648" y="200047"/>
                  </a:lnTo>
                  <a:lnTo>
                    <a:pt x="82167" y="208406"/>
                  </a:lnTo>
                  <a:lnTo>
                    <a:pt x="71033" y="212347"/>
                  </a:lnTo>
                  <a:lnTo>
                    <a:pt x="62387" y="218646"/>
                  </a:lnTo>
                  <a:lnTo>
                    <a:pt x="55399" y="226515"/>
                  </a:lnTo>
                  <a:lnTo>
                    <a:pt x="26743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8766157" y="880924"/>
              <a:ext cx="154163" cy="132140"/>
            </a:xfrm>
            <a:custGeom>
              <a:avLst/>
              <a:gdLst/>
              <a:ahLst/>
              <a:cxnLst/>
              <a:rect l="0" t="0" r="0" b="0"/>
              <a:pathLst>
                <a:path w="154163" h="132140">
                  <a:moveTo>
                    <a:pt x="0" y="0"/>
                  </a:moveTo>
                  <a:lnTo>
                    <a:pt x="71808" y="71809"/>
                  </a:lnTo>
                  <a:lnTo>
                    <a:pt x="80906" y="79684"/>
                  </a:lnTo>
                  <a:lnTo>
                    <a:pt x="90642" y="87381"/>
                  </a:lnTo>
                  <a:lnTo>
                    <a:pt x="100804" y="94959"/>
                  </a:lnTo>
                  <a:lnTo>
                    <a:pt x="110025" y="102458"/>
                  </a:lnTo>
                  <a:lnTo>
                    <a:pt x="118620" y="109905"/>
                  </a:lnTo>
                  <a:lnTo>
                    <a:pt x="154162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733121" y="847890"/>
              <a:ext cx="198210" cy="165174"/>
            </a:xfrm>
            <a:custGeom>
              <a:avLst/>
              <a:gdLst/>
              <a:ahLst/>
              <a:cxnLst/>
              <a:rect l="0" t="0" r="0" b="0"/>
              <a:pathLst>
                <a:path w="198210" h="165174">
                  <a:moveTo>
                    <a:pt x="198209" y="0"/>
                  </a:moveTo>
                  <a:lnTo>
                    <a:pt x="152229" y="30653"/>
                  </a:lnTo>
                  <a:lnTo>
                    <a:pt x="143086" y="37564"/>
                  </a:lnTo>
                  <a:lnTo>
                    <a:pt x="134543" y="44619"/>
                  </a:lnTo>
                  <a:lnTo>
                    <a:pt x="126401" y="51769"/>
                  </a:lnTo>
                  <a:lnTo>
                    <a:pt x="116079" y="60206"/>
                  </a:lnTo>
                  <a:lnTo>
                    <a:pt x="91558" y="79369"/>
                  </a:lnTo>
                  <a:lnTo>
                    <a:pt x="79392" y="89618"/>
                  </a:lnTo>
                  <a:lnTo>
                    <a:pt x="67610" y="100121"/>
                  </a:lnTo>
                  <a:lnTo>
                    <a:pt x="56085" y="110793"/>
                  </a:lnTo>
                  <a:lnTo>
                    <a:pt x="44732" y="120355"/>
                  </a:lnTo>
                  <a:lnTo>
                    <a:pt x="33491" y="129177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440665" y="1277341"/>
              <a:ext cx="4008209" cy="187197"/>
            </a:xfrm>
            <a:custGeom>
              <a:avLst/>
              <a:gdLst/>
              <a:ahLst/>
              <a:cxnLst/>
              <a:rect l="0" t="0" r="0" b="0"/>
              <a:pathLst>
                <a:path w="4008209" h="187197">
                  <a:moveTo>
                    <a:pt x="0" y="0"/>
                  </a:moveTo>
                  <a:lnTo>
                    <a:pt x="29228" y="5845"/>
                  </a:lnTo>
                  <a:lnTo>
                    <a:pt x="146257" y="10709"/>
                  </a:lnTo>
                  <a:lnTo>
                    <a:pt x="259520" y="10971"/>
                  </a:lnTo>
                  <a:lnTo>
                    <a:pt x="299684" y="14256"/>
                  </a:lnTo>
                  <a:lnTo>
                    <a:pt x="349811" y="19721"/>
                  </a:lnTo>
                  <a:lnTo>
                    <a:pt x="455714" y="21720"/>
                  </a:lnTo>
                  <a:lnTo>
                    <a:pt x="794380" y="22023"/>
                  </a:lnTo>
                  <a:lnTo>
                    <a:pt x="845766" y="27868"/>
                  </a:lnTo>
                  <a:lnTo>
                    <a:pt x="954471" y="32581"/>
                  </a:lnTo>
                  <a:lnTo>
                    <a:pt x="1356593" y="33034"/>
                  </a:lnTo>
                  <a:lnTo>
                    <a:pt x="1415289" y="38880"/>
                  </a:lnTo>
                  <a:lnTo>
                    <a:pt x="1526802" y="43592"/>
                  </a:lnTo>
                  <a:lnTo>
                    <a:pt x="1753012" y="44042"/>
                  </a:lnTo>
                  <a:lnTo>
                    <a:pt x="1811706" y="49890"/>
                  </a:lnTo>
                  <a:lnTo>
                    <a:pt x="1913738" y="54604"/>
                  </a:lnTo>
                  <a:lnTo>
                    <a:pt x="1949666" y="58118"/>
                  </a:lnTo>
                  <a:lnTo>
                    <a:pt x="2004288" y="63713"/>
                  </a:lnTo>
                  <a:lnTo>
                    <a:pt x="2114236" y="65862"/>
                  </a:lnTo>
                  <a:lnTo>
                    <a:pt x="2215621" y="69313"/>
                  </a:lnTo>
                  <a:lnTo>
                    <a:pt x="2269062" y="74779"/>
                  </a:lnTo>
                  <a:lnTo>
                    <a:pt x="2391044" y="76946"/>
                  </a:lnTo>
                  <a:lnTo>
                    <a:pt x="2469571" y="80325"/>
                  </a:lnTo>
                  <a:lnTo>
                    <a:pt x="2519268" y="85791"/>
                  </a:lnTo>
                  <a:lnTo>
                    <a:pt x="2639610" y="87957"/>
                  </a:lnTo>
                  <a:lnTo>
                    <a:pt x="2672771" y="91295"/>
                  </a:lnTo>
                  <a:lnTo>
                    <a:pt x="2722218" y="96790"/>
                  </a:lnTo>
                  <a:lnTo>
                    <a:pt x="2842616" y="98968"/>
                  </a:lnTo>
                  <a:lnTo>
                    <a:pt x="2876374" y="102306"/>
                  </a:lnTo>
                  <a:lnTo>
                    <a:pt x="2926511" y="107801"/>
                  </a:lnTo>
                  <a:lnTo>
                    <a:pt x="3025659" y="113175"/>
                  </a:lnTo>
                  <a:lnTo>
                    <a:pt x="3074742" y="118771"/>
                  </a:lnTo>
                  <a:lnTo>
                    <a:pt x="3128029" y="123691"/>
                  </a:lnTo>
                  <a:lnTo>
                    <a:pt x="3163096" y="128384"/>
                  </a:lnTo>
                  <a:lnTo>
                    <a:pt x="3262919" y="133032"/>
                  </a:lnTo>
                  <a:lnTo>
                    <a:pt x="3294418" y="137837"/>
                  </a:lnTo>
                  <a:lnTo>
                    <a:pt x="3363309" y="143324"/>
                  </a:lnTo>
                  <a:lnTo>
                    <a:pt x="3399396" y="148529"/>
                  </a:lnTo>
                  <a:lnTo>
                    <a:pt x="3493734" y="153667"/>
                  </a:lnTo>
                  <a:lnTo>
                    <a:pt x="3523432" y="157204"/>
                  </a:lnTo>
                  <a:lnTo>
                    <a:pt x="3567667" y="162812"/>
                  </a:lnTo>
                  <a:lnTo>
                    <a:pt x="3611769" y="167736"/>
                  </a:lnTo>
                  <a:lnTo>
                    <a:pt x="3642369" y="172430"/>
                  </a:lnTo>
                  <a:lnTo>
                    <a:pt x="3754262" y="175965"/>
                  </a:lnTo>
                  <a:lnTo>
                    <a:pt x="3782780" y="177310"/>
                  </a:lnTo>
                  <a:lnTo>
                    <a:pt x="3807690" y="181987"/>
                  </a:lnTo>
                  <a:lnTo>
                    <a:pt x="3920863" y="186891"/>
                  </a:lnTo>
                  <a:lnTo>
                    <a:pt x="4008208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843785" y="418439"/>
              <a:ext cx="638788" cy="658295"/>
            </a:xfrm>
            <a:custGeom>
              <a:avLst/>
              <a:gdLst/>
              <a:ahLst/>
              <a:cxnLst/>
              <a:rect l="0" t="0" r="0" b="0"/>
              <a:pathLst>
                <a:path w="638788" h="658295">
                  <a:moveTo>
                    <a:pt x="488816" y="0"/>
                  </a:moveTo>
                  <a:lnTo>
                    <a:pt x="427511" y="0"/>
                  </a:lnTo>
                  <a:lnTo>
                    <a:pt x="414911" y="1223"/>
                  </a:lnTo>
                  <a:lnTo>
                    <a:pt x="402841" y="3262"/>
                  </a:lnTo>
                  <a:lnTo>
                    <a:pt x="391124" y="5845"/>
                  </a:lnTo>
                  <a:lnTo>
                    <a:pt x="378418" y="11238"/>
                  </a:lnTo>
                  <a:lnTo>
                    <a:pt x="365054" y="18503"/>
                  </a:lnTo>
                  <a:lnTo>
                    <a:pt x="351250" y="27018"/>
                  </a:lnTo>
                  <a:lnTo>
                    <a:pt x="337154" y="35141"/>
                  </a:lnTo>
                  <a:lnTo>
                    <a:pt x="308441" y="50692"/>
                  </a:lnTo>
                  <a:lnTo>
                    <a:pt x="293932" y="60712"/>
                  </a:lnTo>
                  <a:lnTo>
                    <a:pt x="279365" y="72286"/>
                  </a:lnTo>
                  <a:lnTo>
                    <a:pt x="264760" y="84896"/>
                  </a:lnTo>
                  <a:lnTo>
                    <a:pt x="250130" y="98196"/>
                  </a:lnTo>
                  <a:lnTo>
                    <a:pt x="220823" y="126025"/>
                  </a:lnTo>
                  <a:lnTo>
                    <a:pt x="176809" y="169208"/>
                  </a:lnTo>
                  <a:lnTo>
                    <a:pt x="163354" y="184992"/>
                  </a:lnTo>
                  <a:lnTo>
                    <a:pt x="150714" y="201632"/>
                  </a:lnTo>
                  <a:lnTo>
                    <a:pt x="138617" y="218843"/>
                  </a:lnTo>
                  <a:lnTo>
                    <a:pt x="112125" y="254280"/>
                  </a:lnTo>
                  <a:lnTo>
                    <a:pt x="98209" y="272295"/>
                  </a:lnTo>
                  <a:lnTo>
                    <a:pt x="85261" y="290422"/>
                  </a:lnTo>
                  <a:lnTo>
                    <a:pt x="72959" y="308624"/>
                  </a:lnTo>
                  <a:lnTo>
                    <a:pt x="61087" y="326877"/>
                  </a:lnTo>
                  <a:lnTo>
                    <a:pt x="50725" y="345162"/>
                  </a:lnTo>
                  <a:lnTo>
                    <a:pt x="41370" y="363470"/>
                  </a:lnTo>
                  <a:lnTo>
                    <a:pt x="32686" y="381793"/>
                  </a:lnTo>
                  <a:lnTo>
                    <a:pt x="25674" y="398903"/>
                  </a:lnTo>
                  <a:lnTo>
                    <a:pt x="19775" y="415203"/>
                  </a:lnTo>
                  <a:lnTo>
                    <a:pt x="14619" y="430964"/>
                  </a:lnTo>
                  <a:lnTo>
                    <a:pt x="9959" y="446365"/>
                  </a:lnTo>
                  <a:lnTo>
                    <a:pt x="1517" y="476528"/>
                  </a:lnTo>
                  <a:lnTo>
                    <a:pt x="0" y="491423"/>
                  </a:lnTo>
                  <a:lnTo>
                    <a:pt x="213" y="506248"/>
                  </a:lnTo>
                  <a:lnTo>
                    <a:pt x="1577" y="521024"/>
                  </a:lnTo>
                  <a:lnTo>
                    <a:pt x="3711" y="535770"/>
                  </a:lnTo>
                  <a:lnTo>
                    <a:pt x="6357" y="550494"/>
                  </a:lnTo>
                  <a:lnTo>
                    <a:pt x="9345" y="565204"/>
                  </a:lnTo>
                  <a:lnTo>
                    <a:pt x="13783" y="577458"/>
                  </a:lnTo>
                  <a:lnTo>
                    <a:pt x="25241" y="597598"/>
                  </a:lnTo>
                  <a:lnTo>
                    <a:pt x="38489" y="614706"/>
                  </a:lnTo>
                  <a:lnTo>
                    <a:pt x="45448" y="622694"/>
                  </a:lnTo>
                  <a:lnTo>
                    <a:pt x="62968" y="634833"/>
                  </a:lnTo>
                  <a:lnTo>
                    <a:pt x="72779" y="639782"/>
                  </a:lnTo>
                  <a:lnTo>
                    <a:pt x="82990" y="644306"/>
                  </a:lnTo>
                  <a:lnTo>
                    <a:pt x="93467" y="648545"/>
                  </a:lnTo>
                  <a:lnTo>
                    <a:pt x="104123" y="652594"/>
                  </a:lnTo>
                  <a:lnTo>
                    <a:pt x="116121" y="655294"/>
                  </a:lnTo>
                  <a:lnTo>
                    <a:pt x="129014" y="657094"/>
                  </a:lnTo>
                  <a:lnTo>
                    <a:pt x="142503" y="658294"/>
                  </a:lnTo>
                  <a:lnTo>
                    <a:pt x="156390" y="657870"/>
                  </a:lnTo>
                  <a:lnTo>
                    <a:pt x="170542" y="656364"/>
                  </a:lnTo>
                  <a:lnTo>
                    <a:pt x="184870" y="654137"/>
                  </a:lnTo>
                  <a:lnTo>
                    <a:pt x="217104" y="648399"/>
                  </a:lnTo>
                  <a:lnTo>
                    <a:pt x="234264" y="645156"/>
                  </a:lnTo>
                  <a:lnTo>
                    <a:pt x="250599" y="640547"/>
                  </a:lnTo>
                  <a:lnTo>
                    <a:pt x="266382" y="635028"/>
                  </a:lnTo>
                  <a:lnTo>
                    <a:pt x="332724" y="608587"/>
                  </a:lnTo>
                  <a:lnTo>
                    <a:pt x="349273" y="600262"/>
                  </a:lnTo>
                  <a:lnTo>
                    <a:pt x="365200" y="591042"/>
                  </a:lnTo>
                  <a:lnTo>
                    <a:pt x="380712" y="581224"/>
                  </a:lnTo>
                  <a:lnTo>
                    <a:pt x="395947" y="571009"/>
                  </a:lnTo>
                  <a:lnTo>
                    <a:pt x="425926" y="549870"/>
                  </a:lnTo>
                  <a:lnTo>
                    <a:pt x="470318" y="517334"/>
                  </a:lnTo>
                  <a:lnTo>
                    <a:pt x="483825" y="505168"/>
                  </a:lnTo>
                  <a:lnTo>
                    <a:pt x="496501" y="492164"/>
                  </a:lnTo>
                  <a:lnTo>
                    <a:pt x="508621" y="478601"/>
                  </a:lnTo>
                  <a:lnTo>
                    <a:pt x="521596" y="465888"/>
                  </a:lnTo>
                  <a:lnTo>
                    <a:pt x="535139" y="453742"/>
                  </a:lnTo>
                  <a:lnTo>
                    <a:pt x="549063" y="441974"/>
                  </a:lnTo>
                  <a:lnTo>
                    <a:pt x="560792" y="429235"/>
                  </a:lnTo>
                  <a:lnTo>
                    <a:pt x="571058" y="415849"/>
                  </a:lnTo>
                  <a:lnTo>
                    <a:pt x="580350" y="402030"/>
                  </a:lnTo>
                  <a:lnTo>
                    <a:pt x="588991" y="387924"/>
                  </a:lnTo>
                  <a:lnTo>
                    <a:pt x="597199" y="373625"/>
                  </a:lnTo>
                  <a:lnTo>
                    <a:pt x="612844" y="344688"/>
                  </a:lnTo>
                  <a:lnTo>
                    <a:pt x="627954" y="315513"/>
                  </a:lnTo>
                  <a:lnTo>
                    <a:pt x="632962" y="300881"/>
                  </a:lnTo>
                  <a:lnTo>
                    <a:pt x="636301" y="286233"/>
                  </a:lnTo>
                  <a:lnTo>
                    <a:pt x="638526" y="271573"/>
                  </a:lnTo>
                  <a:lnTo>
                    <a:pt x="638787" y="253236"/>
                  </a:lnTo>
                  <a:lnTo>
                    <a:pt x="637737" y="232446"/>
                  </a:lnTo>
                  <a:lnTo>
                    <a:pt x="635813" y="210022"/>
                  </a:lnTo>
                  <a:lnTo>
                    <a:pt x="633308" y="191402"/>
                  </a:lnTo>
                  <a:lnTo>
                    <a:pt x="630414" y="175318"/>
                  </a:lnTo>
                  <a:lnTo>
                    <a:pt x="627261" y="160925"/>
                  </a:lnTo>
                  <a:lnTo>
                    <a:pt x="622712" y="147659"/>
                  </a:lnTo>
                  <a:lnTo>
                    <a:pt x="617232" y="135144"/>
                  </a:lnTo>
                  <a:lnTo>
                    <a:pt x="611132" y="123131"/>
                  </a:lnTo>
                  <a:lnTo>
                    <a:pt x="597829" y="103257"/>
                  </a:lnTo>
                  <a:lnTo>
                    <a:pt x="582536" y="86268"/>
                  </a:lnTo>
                  <a:lnTo>
                    <a:pt x="563504" y="70560"/>
                  </a:lnTo>
                  <a:lnTo>
                    <a:pt x="549620" y="64169"/>
                  </a:lnTo>
                  <a:lnTo>
                    <a:pt x="533023" y="58685"/>
                  </a:lnTo>
                  <a:lnTo>
                    <a:pt x="514617" y="53805"/>
                  </a:lnTo>
                  <a:lnTo>
                    <a:pt x="493782" y="51776"/>
                  </a:lnTo>
                  <a:lnTo>
                    <a:pt x="471327" y="51646"/>
                  </a:lnTo>
                  <a:lnTo>
                    <a:pt x="447793" y="52783"/>
                  </a:lnTo>
                  <a:lnTo>
                    <a:pt x="428433" y="54765"/>
                  </a:lnTo>
                  <a:lnTo>
                    <a:pt x="411856" y="57310"/>
                  </a:lnTo>
                  <a:lnTo>
                    <a:pt x="397133" y="60229"/>
                  </a:lnTo>
                  <a:lnTo>
                    <a:pt x="382425" y="64623"/>
                  </a:lnTo>
                  <a:lnTo>
                    <a:pt x="367725" y="69999"/>
                  </a:lnTo>
                  <a:lnTo>
                    <a:pt x="353031" y="76030"/>
                  </a:lnTo>
                  <a:lnTo>
                    <a:pt x="338341" y="84945"/>
                  </a:lnTo>
                  <a:lnTo>
                    <a:pt x="323654" y="95782"/>
                  </a:lnTo>
                  <a:lnTo>
                    <a:pt x="308968" y="107901"/>
                  </a:lnTo>
                  <a:lnTo>
                    <a:pt x="279600" y="131154"/>
                  </a:lnTo>
                  <a:lnTo>
                    <a:pt x="264916" y="142494"/>
                  </a:lnTo>
                  <a:lnTo>
                    <a:pt x="252681" y="153724"/>
                  </a:lnTo>
                  <a:lnTo>
                    <a:pt x="242077" y="164882"/>
                  </a:lnTo>
                  <a:lnTo>
                    <a:pt x="232560" y="175990"/>
                  </a:lnTo>
                  <a:lnTo>
                    <a:pt x="215462" y="194859"/>
                  </a:lnTo>
                  <a:lnTo>
                    <a:pt x="191504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6519798" y="1424459"/>
            <a:ext cx="1442516" cy="471726"/>
            <a:chOff x="6519798" y="1424459"/>
            <a:chExt cx="1442516" cy="471726"/>
          </a:xfrm>
        </p:grpSpPr>
        <p:sp>
          <p:nvSpPr>
            <p:cNvPr id="111" name="Freeform 110"/>
            <p:cNvSpPr/>
            <p:nvPr/>
          </p:nvSpPr>
          <p:spPr>
            <a:xfrm>
              <a:off x="6519798" y="1519595"/>
              <a:ext cx="231244" cy="11012"/>
            </a:xfrm>
            <a:custGeom>
              <a:avLst/>
              <a:gdLst/>
              <a:ahLst/>
              <a:cxnLst/>
              <a:rect l="0" t="0" r="0" b="0"/>
              <a:pathLst>
                <a:path w="231244" h="11012">
                  <a:moveTo>
                    <a:pt x="0" y="11011"/>
                  </a:moveTo>
                  <a:lnTo>
                    <a:pt x="23382" y="5166"/>
                  </a:lnTo>
                  <a:lnTo>
                    <a:pt x="35164" y="3444"/>
                  </a:lnTo>
                  <a:lnTo>
                    <a:pt x="47913" y="2296"/>
                  </a:lnTo>
                  <a:lnTo>
                    <a:pt x="61306" y="1531"/>
                  </a:lnTo>
                  <a:lnTo>
                    <a:pt x="92501" y="680"/>
                  </a:lnTo>
                  <a:lnTo>
                    <a:pt x="2312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894191" y="1424459"/>
              <a:ext cx="201552" cy="268336"/>
            </a:xfrm>
            <a:custGeom>
              <a:avLst/>
              <a:gdLst/>
              <a:ahLst/>
              <a:cxnLst/>
              <a:rect l="0" t="0" r="0" b="0"/>
              <a:pathLst>
                <a:path w="201552" h="268336">
                  <a:moveTo>
                    <a:pt x="0" y="40078"/>
                  </a:moveTo>
                  <a:lnTo>
                    <a:pt x="11692" y="28387"/>
                  </a:lnTo>
                  <a:lnTo>
                    <a:pt x="18806" y="22496"/>
                  </a:lnTo>
                  <a:lnTo>
                    <a:pt x="27219" y="16122"/>
                  </a:lnTo>
                  <a:lnTo>
                    <a:pt x="36499" y="9425"/>
                  </a:lnTo>
                  <a:lnTo>
                    <a:pt x="48803" y="4961"/>
                  </a:lnTo>
                  <a:lnTo>
                    <a:pt x="63123" y="1984"/>
                  </a:lnTo>
                  <a:lnTo>
                    <a:pt x="78788" y="0"/>
                  </a:lnTo>
                  <a:lnTo>
                    <a:pt x="94125" y="1125"/>
                  </a:lnTo>
                  <a:lnTo>
                    <a:pt x="109242" y="4321"/>
                  </a:lnTo>
                  <a:lnTo>
                    <a:pt x="124216" y="8899"/>
                  </a:lnTo>
                  <a:lnTo>
                    <a:pt x="136644" y="15621"/>
                  </a:lnTo>
                  <a:lnTo>
                    <a:pt x="147378" y="23774"/>
                  </a:lnTo>
                  <a:lnTo>
                    <a:pt x="156980" y="32879"/>
                  </a:lnTo>
                  <a:lnTo>
                    <a:pt x="165829" y="45067"/>
                  </a:lnTo>
                  <a:lnTo>
                    <a:pt x="174175" y="59310"/>
                  </a:lnTo>
                  <a:lnTo>
                    <a:pt x="182186" y="74922"/>
                  </a:lnTo>
                  <a:lnTo>
                    <a:pt x="188750" y="91448"/>
                  </a:lnTo>
                  <a:lnTo>
                    <a:pt x="194350" y="108583"/>
                  </a:lnTo>
                  <a:lnTo>
                    <a:pt x="199307" y="126124"/>
                  </a:lnTo>
                  <a:lnTo>
                    <a:pt x="201388" y="143935"/>
                  </a:lnTo>
                  <a:lnTo>
                    <a:pt x="201551" y="161927"/>
                  </a:lnTo>
                  <a:lnTo>
                    <a:pt x="200437" y="180039"/>
                  </a:lnTo>
                  <a:lnTo>
                    <a:pt x="197247" y="194561"/>
                  </a:lnTo>
                  <a:lnTo>
                    <a:pt x="192673" y="206689"/>
                  </a:lnTo>
                  <a:lnTo>
                    <a:pt x="187177" y="217221"/>
                  </a:lnTo>
                  <a:lnTo>
                    <a:pt x="179843" y="226690"/>
                  </a:lnTo>
                  <a:lnTo>
                    <a:pt x="171283" y="235449"/>
                  </a:lnTo>
                  <a:lnTo>
                    <a:pt x="161905" y="243736"/>
                  </a:lnTo>
                  <a:lnTo>
                    <a:pt x="151983" y="250484"/>
                  </a:lnTo>
                  <a:lnTo>
                    <a:pt x="141698" y="256206"/>
                  </a:lnTo>
                  <a:lnTo>
                    <a:pt x="131171" y="261244"/>
                  </a:lnTo>
                  <a:lnTo>
                    <a:pt x="119259" y="264603"/>
                  </a:lnTo>
                  <a:lnTo>
                    <a:pt x="106423" y="266842"/>
                  </a:lnTo>
                  <a:lnTo>
                    <a:pt x="92972" y="268335"/>
                  </a:lnTo>
                  <a:lnTo>
                    <a:pt x="79111" y="268107"/>
                  </a:lnTo>
                  <a:lnTo>
                    <a:pt x="64976" y="266731"/>
                  </a:lnTo>
                  <a:lnTo>
                    <a:pt x="50658" y="264591"/>
                  </a:lnTo>
                  <a:lnTo>
                    <a:pt x="37443" y="260717"/>
                  </a:lnTo>
                  <a:lnTo>
                    <a:pt x="24961" y="255687"/>
                  </a:lnTo>
                  <a:lnTo>
                    <a:pt x="12971" y="249887"/>
                  </a:lnTo>
                  <a:lnTo>
                    <a:pt x="6200" y="241126"/>
                  </a:lnTo>
                  <a:lnTo>
                    <a:pt x="2910" y="230391"/>
                  </a:lnTo>
                  <a:lnTo>
                    <a:pt x="1940" y="218341"/>
                  </a:lnTo>
                  <a:lnTo>
                    <a:pt x="4963" y="209084"/>
                  </a:lnTo>
                  <a:lnTo>
                    <a:pt x="10650" y="201689"/>
                  </a:lnTo>
                  <a:lnTo>
                    <a:pt x="18111" y="195535"/>
                  </a:lnTo>
                  <a:lnTo>
                    <a:pt x="27980" y="192657"/>
                  </a:lnTo>
                  <a:lnTo>
                    <a:pt x="39453" y="191961"/>
                  </a:lnTo>
                  <a:lnTo>
                    <a:pt x="51995" y="192721"/>
                  </a:lnTo>
                  <a:lnTo>
                    <a:pt x="64027" y="194451"/>
                  </a:lnTo>
                  <a:lnTo>
                    <a:pt x="75719" y="196827"/>
                  </a:lnTo>
                  <a:lnTo>
                    <a:pt x="87185" y="199635"/>
                  </a:lnTo>
                  <a:lnTo>
                    <a:pt x="98500" y="203954"/>
                  </a:lnTo>
                  <a:lnTo>
                    <a:pt x="109713" y="209281"/>
                  </a:lnTo>
                  <a:lnTo>
                    <a:pt x="120859" y="215279"/>
                  </a:lnTo>
                  <a:lnTo>
                    <a:pt x="129512" y="222948"/>
                  </a:lnTo>
                  <a:lnTo>
                    <a:pt x="136506" y="231731"/>
                  </a:lnTo>
                  <a:lnTo>
                    <a:pt x="154162" y="2603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7204045" y="1552630"/>
              <a:ext cx="196029" cy="343555"/>
            </a:xfrm>
            <a:custGeom>
              <a:avLst/>
              <a:gdLst/>
              <a:ahLst/>
              <a:cxnLst/>
              <a:rect l="0" t="0" r="0" b="0"/>
              <a:pathLst>
                <a:path w="196029" h="343555">
                  <a:moveTo>
                    <a:pt x="9482" y="0"/>
                  </a:moveTo>
                  <a:lnTo>
                    <a:pt x="3635" y="23382"/>
                  </a:lnTo>
                  <a:lnTo>
                    <a:pt x="1914" y="35164"/>
                  </a:lnTo>
                  <a:lnTo>
                    <a:pt x="765" y="47913"/>
                  </a:lnTo>
                  <a:lnTo>
                    <a:pt x="0" y="61306"/>
                  </a:lnTo>
                  <a:lnTo>
                    <a:pt x="1937" y="72682"/>
                  </a:lnTo>
                  <a:lnTo>
                    <a:pt x="5676" y="82712"/>
                  </a:lnTo>
                  <a:lnTo>
                    <a:pt x="10614" y="91847"/>
                  </a:lnTo>
                  <a:lnTo>
                    <a:pt x="18801" y="97936"/>
                  </a:lnTo>
                  <a:lnTo>
                    <a:pt x="29153" y="101996"/>
                  </a:lnTo>
                  <a:lnTo>
                    <a:pt x="40948" y="104702"/>
                  </a:lnTo>
                  <a:lnTo>
                    <a:pt x="52482" y="105283"/>
                  </a:lnTo>
                  <a:lnTo>
                    <a:pt x="63843" y="104447"/>
                  </a:lnTo>
                  <a:lnTo>
                    <a:pt x="75086" y="102666"/>
                  </a:lnTo>
                  <a:lnTo>
                    <a:pt x="86253" y="97808"/>
                  </a:lnTo>
                  <a:lnTo>
                    <a:pt x="97367" y="90899"/>
                  </a:lnTo>
                  <a:lnTo>
                    <a:pt x="108448" y="82622"/>
                  </a:lnTo>
                  <a:lnTo>
                    <a:pt x="118281" y="74657"/>
                  </a:lnTo>
                  <a:lnTo>
                    <a:pt x="127285" y="66901"/>
                  </a:lnTo>
                  <a:lnTo>
                    <a:pt x="135734" y="59282"/>
                  </a:lnTo>
                  <a:lnTo>
                    <a:pt x="142590" y="57874"/>
                  </a:lnTo>
                  <a:lnTo>
                    <a:pt x="148384" y="60606"/>
                  </a:lnTo>
                  <a:lnTo>
                    <a:pt x="153471" y="66097"/>
                  </a:lnTo>
                  <a:lnTo>
                    <a:pt x="158085" y="74652"/>
                  </a:lnTo>
                  <a:lnTo>
                    <a:pt x="162385" y="85250"/>
                  </a:lnTo>
                  <a:lnTo>
                    <a:pt x="178077" y="131577"/>
                  </a:lnTo>
                  <a:lnTo>
                    <a:pt x="181830" y="145223"/>
                  </a:lnTo>
                  <a:lnTo>
                    <a:pt x="185556" y="160437"/>
                  </a:lnTo>
                  <a:lnTo>
                    <a:pt x="189264" y="176698"/>
                  </a:lnTo>
                  <a:lnTo>
                    <a:pt x="191735" y="193656"/>
                  </a:lnTo>
                  <a:lnTo>
                    <a:pt x="193383" y="211079"/>
                  </a:lnTo>
                  <a:lnTo>
                    <a:pt x="194481" y="228812"/>
                  </a:lnTo>
                  <a:lnTo>
                    <a:pt x="195702" y="261565"/>
                  </a:lnTo>
                  <a:lnTo>
                    <a:pt x="196028" y="277151"/>
                  </a:lnTo>
                  <a:lnTo>
                    <a:pt x="193798" y="291212"/>
                  </a:lnTo>
                  <a:lnTo>
                    <a:pt x="189863" y="304257"/>
                  </a:lnTo>
                  <a:lnTo>
                    <a:pt x="184793" y="316624"/>
                  </a:lnTo>
                  <a:lnTo>
                    <a:pt x="177743" y="326092"/>
                  </a:lnTo>
                  <a:lnTo>
                    <a:pt x="169373" y="333628"/>
                  </a:lnTo>
                  <a:lnTo>
                    <a:pt x="160122" y="339875"/>
                  </a:lnTo>
                  <a:lnTo>
                    <a:pt x="150285" y="342816"/>
                  </a:lnTo>
                  <a:lnTo>
                    <a:pt x="140055" y="343554"/>
                  </a:lnTo>
                  <a:lnTo>
                    <a:pt x="129566" y="342822"/>
                  </a:lnTo>
                  <a:lnTo>
                    <a:pt x="117678" y="339887"/>
                  </a:lnTo>
                  <a:lnTo>
                    <a:pt x="104859" y="335483"/>
                  </a:lnTo>
                  <a:lnTo>
                    <a:pt x="91419" y="330100"/>
                  </a:lnTo>
                  <a:lnTo>
                    <a:pt x="80012" y="324065"/>
                  </a:lnTo>
                  <a:lnTo>
                    <a:pt x="69960" y="317594"/>
                  </a:lnTo>
                  <a:lnTo>
                    <a:pt x="60812" y="310833"/>
                  </a:lnTo>
                  <a:lnTo>
                    <a:pt x="53490" y="302656"/>
                  </a:lnTo>
                  <a:lnTo>
                    <a:pt x="20493" y="2532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7753093" y="1541618"/>
              <a:ext cx="209221" cy="22024"/>
            </a:xfrm>
            <a:custGeom>
              <a:avLst/>
              <a:gdLst/>
              <a:ahLst/>
              <a:cxnLst/>
              <a:rect l="0" t="0" r="0" b="0"/>
              <a:pathLst>
                <a:path w="209221" h="22024">
                  <a:moveTo>
                    <a:pt x="0" y="22023"/>
                  </a:moveTo>
                  <a:lnTo>
                    <a:pt x="17537" y="16177"/>
                  </a:lnTo>
                  <a:lnTo>
                    <a:pt x="27597" y="14456"/>
                  </a:lnTo>
                  <a:lnTo>
                    <a:pt x="39198" y="13308"/>
                  </a:lnTo>
                  <a:lnTo>
                    <a:pt x="51825" y="12542"/>
                  </a:lnTo>
                  <a:lnTo>
                    <a:pt x="78907" y="11692"/>
                  </a:lnTo>
                  <a:lnTo>
                    <a:pt x="136169" y="11146"/>
                  </a:lnTo>
                  <a:lnTo>
                    <a:pt x="150731" y="9878"/>
                  </a:lnTo>
                  <a:lnTo>
                    <a:pt x="165333" y="7809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7764105" y="1618699"/>
              <a:ext cx="187197" cy="22024"/>
            </a:xfrm>
            <a:custGeom>
              <a:avLst/>
              <a:gdLst/>
              <a:ahLst/>
              <a:cxnLst/>
              <a:rect l="0" t="0" r="0" b="0"/>
              <a:pathLst>
                <a:path w="187197" h="22024">
                  <a:moveTo>
                    <a:pt x="0" y="22023"/>
                  </a:moveTo>
                  <a:lnTo>
                    <a:pt x="29227" y="16177"/>
                  </a:lnTo>
                  <a:lnTo>
                    <a:pt x="42731" y="14455"/>
                  </a:lnTo>
                  <a:lnTo>
                    <a:pt x="56628" y="13307"/>
                  </a:lnTo>
                  <a:lnTo>
                    <a:pt x="70787" y="12542"/>
                  </a:lnTo>
                  <a:lnTo>
                    <a:pt x="86343" y="10808"/>
                  </a:lnTo>
                  <a:lnTo>
                    <a:pt x="102831" y="8429"/>
                  </a:ln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8129702" y="1453526"/>
            <a:ext cx="1297149" cy="396417"/>
            <a:chOff x="8129702" y="1453526"/>
            <a:chExt cx="1297149" cy="396417"/>
          </a:xfrm>
        </p:grpSpPr>
        <p:sp>
          <p:nvSpPr>
            <p:cNvPr id="117" name="Freeform 116"/>
            <p:cNvSpPr/>
            <p:nvPr/>
          </p:nvSpPr>
          <p:spPr>
            <a:xfrm>
              <a:off x="8129702" y="1453526"/>
              <a:ext cx="168376" cy="320681"/>
            </a:xfrm>
            <a:custGeom>
              <a:avLst/>
              <a:gdLst/>
              <a:ahLst/>
              <a:cxnLst/>
              <a:rect l="0" t="0" r="0" b="0"/>
              <a:pathLst>
                <a:path w="168376" h="320681">
                  <a:moveTo>
                    <a:pt x="85877" y="0"/>
                  </a:moveTo>
                  <a:lnTo>
                    <a:pt x="74185" y="23382"/>
                  </a:lnTo>
                  <a:lnTo>
                    <a:pt x="69518" y="35164"/>
                  </a:lnTo>
                  <a:lnTo>
                    <a:pt x="65183" y="47913"/>
                  </a:lnTo>
                  <a:lnTo>
                    <a:pt x="61069" y="61306"/>
                  </a:lnTo>
                  <a:lnTo>
                    <a:pt x="55879" y="73905"/>
                  </a:lnTo>
                  <a:lnTo>
                    <a:pt x="49973" y="85975"/>
                  </a:lnTo>
                  <a:lnTo>
                    <a:pt x="43588" y="97692"/>
                  </a:lnTo>
                  <a:lnTo>
                    <a:pt x="38108" y="109174"/>
                  </a:lnTo>
                  <a:lnTo>
                    <a:pt x="33232" y="120500"/>
                  </a:lnTo>
                  <a:lnTo>
                    <a:pt x="28757" y="131720"/>
                  </a:lnTo>
                  <a:lnTo>
                    <a:pt x="24550" y="145318"/>
                  </a:lnTo>
                  <a:lnTo>
                    <a:pt x="20522" y="160501"/>
                  </a:lnTo>
                  <a:lnTo>
                    <a:pt x="5266" y="222979"/>
                  </a:lnTo>
                  <a:lnTo>
                    <a:pt x="2772" y="237968"/>
                  </a:lnTo>
                  <a:lnTo>
                    <a:pt x="1109" y="252855"/>
                  </a:lnTo>
                  <a:lnTo>
                    <a:pt x="0" y="267674"/>
                  </a:lnTo>
                  <a:lnTo>
                    <a:pt x="1708" y="280000"/>
                  </a:lnTo>
                  <a:lnTo>
                    <a:pt x="5295" y="290665"/>
                  </a:lnTo>
                  <a:lnTo>
                    <a:pt x="10132" y="300221"/>
                  </a:lnTo>
                  <a:lnTo>
                    <a:pt x="18251" y="307816"/>
                  </a:lnTo>
                  <a:lnTo>
                    <a:pt x="28558" y="314103"/>
                  </a:lnTo>
                  <a:lnTo>
                    <a:pt x="40323" y="319517"/>
                  </a:lnTo>
                  <a:lnTo>
                    <a:pt x="53061" y="320680"/>
                  </a:lnTo>
                  <a:lnTo>
                    <a:pt x="66446" y="319008"/>
                  </a:lnTo>
                  <a:lnTo>
                    <a:pt x="80264" y="315446"/>
                  </a:lnTo>
                  <a:lnTo>
                    <a:pt x="94370" y="310625"/>
                  </a:lnTo>
                  <a:lnTo>
                    <a:pt x="108668" y="304964"/>
                  </a:lnTo>
                  <a:lnTo>
                    <a:pt x="123093" y="298743"/>
                  </a:lnTo>
                  <a:lnTo>
                    <a:pt x="135157" y="290925"/>
                  </a:lnTo>
                  <a:lnTo>
                    <a:pt x="145647" y="282042"/>
                  </a:lnTo>
                  <a:lnTo>
                    <a:pt x="155088" y="272450"/>
                  </a:lnTo>
                  <a:lnTo>
                    <a:pt x="161382" y="261161"/>
                  </a:lnTo>
                  <a:lnTo>
                    <a:pt x="165577" y="248741"/>
                  </a:lnTo>
                  <a:lnTo>
                    <a:pt x="168375" y="235567"/>
                  </a:lnTo>
                  <a:lnTo>
                    <a:pt x="165345" y="228008"/>
                  </a:lnTo>
                  <a:lnTo>
                    <a:pt x="158432" y="224192"/>
                  </a:lnTo>
                  <a:lnTo>
                    <a:pt x="148929" y="222872"/>
                  </a:lnTo>
                  <a:lnTo>
                    <a:pt x="138923" y="223215"/>
                  </a:lnTo>
                  <a:lnTo>
                    <a:pt x="128582" y="224667"/>
                  </a:lnTo>
                  <a:lnTo>
                    <a:pt x="118017" y="226859"/>
                  </a:lnTo>
                  <a:lnTo>
                    <a:pt x="108527" y="231991"/>
                  </a:lnTo>
                  <a:lnTo>
                    <a:pt x="99753" y="239082"/>
                  </a:lnTo>
                  <a:lnTo>
                    <a:pt x="75714" y="263337"/>
                  </a:lnTo>
                  <a:lnTo>
                    <a:pt x="52841" y="3083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391763" y="1618699"/>
              <a:ext cx="198209" cy="176186"/>
            </a:xfrm>
            <a:custGeom>
              <a:avLst/>
              <a:gdLst/>
              <a:ahLst/>
              <a:cxnLst/>
              <a:rect l="0" t="0" r="0" b="0"/>
              <a:pathLst>
                <a:path w="198209" h="176186">
                  <a:moveTo>
                    <a:pt x="0" y="0"/>
                  </a:moveTo>
                  <a:lnTo>
                    <a:pt x="11692" y="17537"/>
                  </a:lnTo>
                  <a:lnTo>
                    <a:pt x="18806" y="26373"/>
                  </a:lnTo>
                  <a:lnTo>
                    <a:pt x="27220" y="35935"/>
                  </a:lnTo>
                  <a:lnTo>
                    <a:pt x="45132" y="55123"/>
                  </a:lnTo>
                  <a:lnTo>
                    <a:pt x="76572" y="87380"/>
                  </a:lnTo>
                  <a:lnTo>
                    <a:pt x="137920" y="148919"/>
                  </a:lnTo>
                  <a:lnTo>
                    <a:pt x="147004" y="155561"/>
                  </a:lnTo>
                  <a:lnTo>
                    <a:pt x="156731" y="161212"/>
                  </a:lnTo>
                  <a:lnTo>
                    <a:pt x="198208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8402775" y="1607687"/>
              <a:ext cx="143151" cy="187198"/>
            </a:xfrm>
            <a:custGeom>
              <a:avLst/>
              <a:gdLst/>
              <a:ahLst/>
              <a:cxnLst/>
              <a:rect l="0" t="0" r="0" b="0"/>
              <a:pathLst>
                <a:path w="143151" h="187198">
                  <a:moveTo>
                    <a:pt x="143150" y="0"/>
                  </a:moveTo>
                  <a:lnTo>
                    <a:pt x="106652" y="36499"/>
                  </a:lnTo>
                  <a:lnTo>
                    <a:pt x="98018" y="46356"/>
                  </a:lnTo>
                  <a:lnTo>
                    <a:pt x="89815" y="56598"/>
                  </a:lnTo>
                  <a:lnTo>
                    <a:pt x="53223" y="105254"/>
                  </a:lnTo>
                  <a:lnTo>
                    <a:pt x="35482" y="129978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8744133" y="1662745"/>
              <a:ext cx="143151" cy="11013"/>
            </a:xfrm>
            <a:custGeom>
              <a:avLst/>
              <a:gdLst/>
              <a:ahLst/>
              <a:cxnLst/>
              <a:rect l="0" t="0" r="0" b="0"/>
              <a:pathLst>
                <a:path w="143151" h="11013">
                  <a:moveTo>
                    <a:pt x="0" y="0"/>
                  </a:moveTo>
                  <a:lnTo>
                    <a:pt x="23383" y="0"/>
                  </a:lnTo>
                  <a:lnTo>
                    <a:pt x="36388" y="1224"/>
                  </a:lnTo>
                  <a:lnTo>
                    <a:pt x="51176" y="3263"/>
                  </a:lnTo>
                  <a:lnTo>
                    <a:pt x="67152" y="5846"/>
                  </a:lnTo>
                  <a:lnTo>
                    <a:pt x="82697" y="7568"/>
                  </a:lnTo>
                  <a:lnTo>
                    <a:pt x="97954" y="8716"/>
                  </a:lnTo>
                  <a:lnTo>
                    <a:pt x="14315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9063469" y="1574653"/>
              <a:ext cx="11012" cy="264278"/>
            </a:xfrm>
            <a:custGeom>
              <a:avLst/>
              <a:gdLst/>
              <a:ahLst/>
              <a:cxnLst/>
              <a:rect l="0" t="0" r="0" b="0"/>
              <a:pathLst>
                <a:path w="11012" h="264278">
                  <a:moveTo>
                    <a:pt x="11011" y="0"/>
                  </a:moveTo>
                  <a:lnTo>
                    <a:pt x="11011" y="188840"/>
                  </a:lnTo>
                  <a:lnTo>
                    <a:pt x="9788" y="202974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9217631" y="1588102"/>
              <a:ext cx="209220" cy="261841"/>
            </a:xfrm>
            <a:custGeom>
              <a:avLst/>
              <a:gdLst/>
              <a:ahLst/>
              <a:cxnLst/>
              <a:rect l="0" t="0" r="0" b="0"/>
              <a:pathLst>
                <a:path w="209220" h="261841">
                  <a:moveTo>
                    <a:pt x="0" y="30597"/>
                  </a:moveTo>
                  <a:lnTo>
                    <a:pt x="11690" y="18906"/>
                  </a:lnTo>
                  <a:lnTo>
                    <a:pt x="18805" y="14238"/>
                  </a:lnTo>
                  <a:lnTo>
                    <a:pt x="27219" y="9903"/>
                  </a:lnTo>
                  <a:lnTo>
                    <a:pt x="36498" y="5790"/>
                  </a:lnTo>
                  <a:lnTo>
                    <a:pt x="47579" y="3047"/>
                  </a:lnTo>
                  <a:lnTo>
                    <a:pt x="59860" y="1219"/>
                  </a:lnTo>
                  <a:lnTo>
                    <a:pt x="72941" y="0"/>
                  </a:lnTo>
                  <a:lnTo>
                    <a:pt x="85332" y="2858"/>
                  </a:lnTo>
                  <a:lnTo>
                    <a:pt x="97263" y="8434"/>
                  </a:lnTo>
                  <a:lnTo>
                    <a:pt x="108888" y="15821"/>
                  </a:lnTo>
                  <a:lnTo>
                    <a:pt x="119085" y="23194"/>
                  </a:lnTo>
                  <a:lnTo>
                    <a:pt x="128331" y="30555"/>
                  </a:lnTo>
                  <a:lnTo>
                    <a:pt x="136941" y="37910"/>
                  </a:lnTo>
                  <a:lnTo>
                    <a:pt x="143905" y="48931"/>
                  </a:lnTo>
                  <a:lnTo>
                    <a:pt x="149770" y="62396"/>
                  </a:lnTo>
                  <a:lnTo>
                    <a:pt x="154905" y="77490"/>
                  </a:lnTo>
                  <a:lnTo>
                    <a:pt x="157104" y="94894"/>
                  </a:lnTo>
                  <a:lnTo>
                    <a:pt x="157347" y="113837"/>
                  </a:lnTo>
                  <a:lnTo>
                    <a:pt x="156285" y="133807"/>
                  </a:lnTo>
                  <a:lnTo>
                    <a:pt x="151907" y="152015"/>
                  </a:lnTo>
                  <a:lnTo>
                    <a:pt x="145317" y="169047"/>
                  </a:lnTo>
                  <a:lnTo>
                    <a:pt x="137254" y="185296"/>
                  </a:lnTo>
                  <a:lnTo>
                    <a:pt x="128207" y="199799"/>
                  </a:lnTo>
                  <a:lnTo>
                    <a:pt x="118506" y="213138"/>
                  </a:lnTo>
                  <a:lnTo>
                    <a:pt x="108368" y="225702"/>
                  </a:lnTo>
                  <a:lnTo>
                    <a:pt x="96715" y="235301"/>
                  </a:lnTo>
                  <a:lnTo>
                    <a:pt x="84053" y="242924"/>
                  </a:lnTo>
                  <a:lnTo>
                    <a:pt x="70718" y="249229"/>
                  </a:lnTo>
                  <a:lnTo>
                    <a:pt x="56933" y="252209"/>
                  </a:lnTo>
                  <a:lnTo>
                    <a:pt x="42849" y="252972"/>
                  </a:lnTo>
                  <a:lnTo>
                    <a:pt x="28566" y="252258"/>
                  </a:lnTo>
                  <a:lnTo>
                    <a:pt x="19044" y="245664"/>
                  </a:lnTo>
                  <a:lnTo>
                    <a:pt x="12696" y="235150"/>
                  </a:lnTo>
                  <a:lnTo>
                    <a:pt x="8463" y="222023"/>
                  </a:lnTo>
                  <a:lnTo>
                    <a:pt x="9313" y="212049"/>
                  </a:lnTo>
                  <a:lnTo>
                    <a:pt x="13549" y="204176"/>
                  </a:lnTo>
                  <a:lnTo>
                    <a:pt x="20044" y="197703"/>
                  </a:lnTo>
                  <a:lnTo>
                    <a:pt x="28044" y="194612"/>
                  </a:lnTo>
                  <a:lnTo>
                    <a:pt x="37049" y="193775"/>
                  </a:lnTo>
                  <a:lnTo>
                    <a:pt x="46722" y="194440"/>
                  </a:lnTo>
                  <a:lnTo>
                    <a:pt x="58065" y="198554"/>
                  </a:lnTo>
                  <a:lnTo>
                    <a:pt x="70521" y="204967"/>
                  </a:lnTo>
                  <a:lnTo>
                    <a:pt x="83719" y="212913"/>
                  </a:lnTo>
                  <a:lnTo>
                    <a:pt x="96188" y="219434"/>
                  </a:lnTo>
                  <a:lnTo>
                    <a:pt x="108171" y="225005"/>
                  </a:lnTo>
                  <a:lnTo>
                    <a:pt x="119831" y="229942"/>
                  </a:lnTo>
                  <a:lnTo>
                    <a:pt x="132498" y="235681"/>
                  </a:lnTo>
                  <a:lnTo>
                    <a:pt x="145837" y="241953"/>
                  </a:lnTo>
                  <a:lnTo>
                    <a:pt x="209219" y="2618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6453729" y="1519595"/>
            <a:ext cx="3127284" cy="847891"/>
            <a:chOff x="6453729" y="1519595"/>
            <a:chExt cx="3127284" cy="847891"/>
          </a:xfrm>
        </p:grpSpPr>
        <p:sp>
          <p:nvSpPr>
            <p:cNvPr id="124" name="Freeform 123"/>
            <p:cNvSpPr/>
            <p:nvPr/>
          </p:nvSpPr>
          <p:spPr>
            <a:xfrm>
              <a:off x="6453729" y="1871965"/>
              <a:ext cx="924972" cy="110116"/>
            </a:xfrm>
            <a:custGeom>
              <a:avLst/>
              <a:gdLst/>
              <a:ahLst/>
              <a:cxnLst/>
              <a:rect l="0" t="0" r="0" b="0"/>
              <a:pathLst>
                <a:path w="924972" h="110116">
                  <a:moveTo>
                    <a:pt x="0" y="0"/>
                  </a:moveTo>
                  <a:lnTo>
                    <a:pt x="23382" y="5845"/>
                  </a:lnTo>
                  <a:lnTo>
                    <a:pt x="51176" y="11978"/>
                  </a:lnTo>
                  <a:lnTo>
                    <a:pt x="67152" y="15326"/>
                  </a:lnTo>
                  <a:lnTo>
                    <a:pt x="83920" y="17559"/>
                  </a:lnTo>
                  <a:lnTo>
                    <a:pt x="101216" y="19047"/>
                  </a:lnTo>
                  <a:lnTo>
                    <a:pt x="118865" y="20039"/>
                  </a:lnTo>
                  <a:lnTo>
                    <a:pt x="137972" y="21924"/>
                  </a:lnTo>
                  <a:lnTo>
                    <a:pt x="158050" y="24404"/>
                  </a:lnTo>
                  <a:lnTo>
                    <a:pt x="178777" y="27281"/>
                  </a:lnTo>
                  <a:lnTo>
                    <a:pt x="199936" y="29199"/>
                  </a:lnTo>
                  <a:lnTo>
                    <a:pt x="221382" y="30477"/>
                  </a:lnTo>
                  <a:lnTo>
                    <a:pt x="243022" y="31330"/>
                  </a:lnTo>
                  <a:lnTo>
                    <a:pt x="264789" y="33122"/>
                  </a:lnTo>
                  <a:lnTo>
                    <a:pt x="286641" y="35539"/>
                  </a:lnTo>
                  <a:lnTo>
                    <a:pt x="330498" y="41489"/>
                  </a:lnTo>
                  <a:lnTo>
                    <a:pt x="516018" y="69783"/>
                  </a:lnTo>
                  <a:lnTo>
                    <a:pt x="538549" y="72216"/>
                  </a:lnTo>
                  <a:lnTo>
                    <a:pt x="560911" y="73837"/>
                  </a:lnTo>
                  <a:lnTo>
                    <a:pt x="583160" y="74919"/>
                  </a:lnTo>
                  <a:lnTo>
                    <a:pt x="605334" y="76863"/>
                  </a:lnTo>
                  <a:lnTo>
                    <a:pt x="627458" y="79383"/>
                  </a:lnTo>
                  <a:lnTo>
                    <a:pt x="649548" y="82286"/>
                  </a:lnTo>
                  <a:lnTo>
                    <a:pt x="670392" y="85445"/>
                  </a:lnTo>
                  <a:lnTo>
                    <a:pt x="709866" y="92218"/>
                  </a:lnTo>
                  <a:lnTo>
                    <a:pt x="727733" y="94513"/>
                  </a:lnTo>
                  <a:lnTo>
                    <a:pt x="744538" y="96043"/>
                  </a:lnTo>
                  <a:lnTo>
                    <a:pt x="760636" y="97063"/>
                  </a:lnTo>
                  <a:lnTo>
                    <a:pt x="791574" y="98197"/>
                  </a:lnTo>
                  <a:lnTo>
                    <a:pt x="820413" y="99924"/>
                  </a:lnTo>
                  <a:lnTo>
                    <a:pt x="833243" y="102098"/>
                  </a:lnTo>
                  <a:lnTo>
                    <a:pt x="845466" y="104770"/>
                  </a:lnTo>
                  <a:lnTo>
                    <a:pt x="872098" y="107740"/>
                  </a:lnTo>
                  <a:lnTo>
                    <a:pt x="924971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839133" y="2125231"/>
              <a:ext cx="121129" cy="22024"/>
            </a:xfrm>
            <a:custGeom>
              <a:avLst/>
              <a:gdLst/>
              <a:ahLst/>
              <a:cxnLst/>
              <a:rect l="0" t="0" r="0" b="0"/>
              <a:pathLst>
                <a:path w="121129" h="22024">
                  <a:moveTo>
                    <a:pt x="0" y="0"/>
                  </a:moveTo>
                  <a:lnTo>
                    <a:pt x="47913" y="11978"/>
                  </a:lnTo>
                  <a:lnTo>
                    <a:pt x="121128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7122389" y="2108896"/>
              <a:ext cx="234289" cy="173411"/>
            </a:xfrm>
            <a:custGeom>
              <a:avLst/>
              <a:gdLst/>
              <a:ahLst/>
              <a:cxnLst/>
              <a:rect l="0" t="0" r="0" b="0"/>
              <a:pathLst>
                <a:path w="234289" h="173411">
                  <a:moveTo>
                    <a:pt x="36080" y="16335"/>
                  </a:moveTo>
                  <a:lnTo>
                    <a:pt x="82059" y="1008"/>
                  </a:lnTo>
                  <a:lnTo>
                    <a:pt x="92426" y="0"/>
                  </a:lnTo>
                  <a:lnTo>
                    <a:pt x="103008" y="551"/>
                  </a:lnTo>
                  <a:lnTo>
                    <a:pt x="113733" y="2142"/>
                  </a:lnTo>
                  <a:lnTo>
                    <a:pt x="123330" y="8096"/>
                  </a:lnTo>
                  <a:lnTo>
                    <a:pt x="132175" y="16960"/>
                  </a:lnTo>
                  <a:lnTo>
                    <a:pt x="140519" y="27763"/>
                  </a:lnTo>
                  <a:lnTo>
                    <a:pt x="146082" y="41083"/>
                  </a:lnTo>
                  <a:lnTo>
                    <a:pt x="149790" y="56080"/>
                  </a:lnTo>
                  <a:lnTo>
                    <a:pt x="152262" y="72196"/>
                  </a:lnTo>
                  <a:lnTo>
                    <a:pt x="151463" y="87834"/>
                  </a:lnTo>
                  <a:lnTo>
                    <a:pt x="148483" y="103153"/>
                  </a:lnTo>
                  <a:lnTo>
                    <a:pt x="144050" y="118260"/>
                  </a:lnTo>
                  <a:lnTo>
                    <a:pt x="137424" y="130778"/>
                  </a:lnTo>
                  <a:lnTo>
                    <a:pt x="129336" y="141570"/>
                  </a:lnTo>
                  <a:lnTo>
                    <a:pt x="120274" y="151212"/>
                  </a:lnTo>
                  <a:lnTo>
                    <a:pt x="110561" y="158864"/>
                  </a:lnTo>
                  <a:lnTo>
                    <a:pt x="100416" y="165189"/>
                  </a:lnTo>
                  <a:lnTo>
                    <a:pt x="89983" y="170628"/>
                  </a:lnTo>
                  <a:lnTo>
                    <a:pt x="78132" y="173031"/>
                  </a:lnTo>
                  <a:lnTo>
                    <a:pt x="65338" y="173410"/>
                  </a:lnTo>
                  <a:lnTo>
                    <a:pt x="51915" y="172439"/>
                  </a:lnTo>
                  <a:lnTo>
                    <a:pt x="40519" y="169344"/>
                  </a:lnTo>
                  <a:lnTo>
                    <a:pt x="30475" y="164834"/>
                  </a:lnTo>
                  <a:lnTo>
                    <a:pt x="21331" y="159381"/>
                  </a:lnTo>
                  <a:lnTo>
                    <a:pt x="14012" y="152074"/>
                  </a:lnTo>
                  <a:lnTo>
                    <a:pt x="7909" y="143533"/>
                  </a:lnTo>
                  <a:lnTo>
                    <a:pt x="2617" y="134168"/>
                  </a:lnTo>
                  <a:lnTo>
                    <a:pt x="313" y="123031"/>
                  </a:lnTo>
                  <a:lnTo>
                    <a:pt x="0" y="110712"/>
                  </a:lnTo>
                  <a:lnTo>
                    <a:pt x="1014" y="97606"/>
                  </a:lnTo>
                  <a:lnTo>
                    <a:pt x="5361" y="87644"/>
                  </a:lnTo>
                  <a:lnTo>
                    <a:pt x="11931" y="79780"/>
                  </a:lnTo>
                  <a:lnTo>
                    <a:pt x="19981" y="73314"/>
                  </a:lnTo>
                  <a:lnTo>
                    <a:pt x="31465" y="70226"/>
                  </a:lnTo>
                  <a:lnTo>
                    <a:pt x="45238" y="69391"/>
                  </a:lnTo>
                  <a:lnTo>
                    <a:pt x="75632" y="70503"/>
                  </a:lnTo>
                  <a:lnTo>
                    <a:pt x="105454" y="70997"/>
                  </a:lnTo>
                  <a:lnTo>
                    <a:pt x="120258" y="73576"/>
                  </a:lnTo>
                  <a:lnTo>
                    <a:pt x="135021" y="77742"/>
                  </a:lnTo>
                  <a:lnTo>
                    <a:pt x="175919" y="92034"/>
                  </a:lnTo>
                  <a:lnTo>
                    <a:pt x="234288" y="115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006359" y="1866119"/>
              <a:ext cx="1574654" cy="122277"/>
            </a:xfrm>
            <a:custGeom>
              <a:avLst/>
              <a:gdLst/>
              <a:ahLst/>
              <a:cxnLst/>
              <a:rect l="0" t="0" r="0" b="0"/>
              <a:pathLst>
                <a:path w="1574654" h="122277">
                  <a:moveTo>
                    <a:pt x="0" y="5846"/>
                  </a:moveTo>
                  <a:lnTo>
                    <a:pt x="23382" y="0"/>
                  </a:lnTo>
                  <a:lnTo>
                    <a:pt x="51176" y="393"/>
                  </a:lnTo>
                  <a:lnTo>
                    <a:pt x="82696" y="3422"/>
                  </a:lnTo>
                  <a:lnTo>
                    <a:pt x="127957" y="5128"/>
                  </a:lnTo>
                  <a:lnTo>
                    <a:pt x="173586" y="6856"/>
                  </a:lnTo>
                  <a:lnTo>
                    <a:pt x="190358" y="8967"/>
                  </a:lnTo>
                  <a:lnTo>
                    <a:pt x="207656" y="11597"/>
                  </a:lnTo>
                  <a:lnTo>
                    <a:pt x="246454" y="14519"/>
                  </a:lnTo>
                  <a:lnTo>
                    <a:pt x="286943" y="17042"/>
                  </a:lnTo>
                  <a:lnTo>
                    <a:pt x="306305" y="19427"/>
                  </a:lnTo>
                  <a:lnTo>
                    <a:pt x="325330" y="22241"/>
                  </a:lnTo>
                  <a:lnTo>
                    <a:pt x="369308" y="25368"/>
                  </a:lnTo>
                  <a:lnTo>
                    <a:pt x="416179" y="27981"/>
                  </a:lnTo>
                  <a:lnTo>
                    <a:pt x="438956" y="30391"/>
                  </a:lnTo>
                  <a:lnTo>
                    <a:pt x="461481" y="33221"/>
                  </a:lnTo>
                  <a:lnTo>
                    <a:pt x="506085" y="36365"/>
                  </a:lnTo>
                  <a:lnTo>
                    <a:pt x="551603" y="38986"/>
                  </a:lnTo>
                  <a:lnTo>
                    <a:pt x="575731" y="41398"/>
                  </a:lnTo>
                  <a:lnTo>
                    <a:pt x="600382" y="44229"/>
                  </a:lnTo>
                  <a:lnTo>
                    <a:pt x="625380" y="46117"/>
                  </a:lnTo>
                  <a:lnTo>
                    <a:pt x="650610" y="47375"/>
                  </a:lnTo>
                  <a:lnTo>
                    <a:pt x="675993" y="48214"/>
                  </a:lnTo>
                  <a:lnTo>
                    <a:pt x="701481" y="49997"/>
                  </a:lnTo>
                  <a:lnTo>
                    <a:pt x="727038" y="52409"/>
                  </a:lnTo>
                  <a:lnTo>
                    <a:pt x="778273" y="58352"/>
                  </a:lnTo>
                  <a:lnTo>
                    <a:pt x="906634" y="75733"/>
                  </a:lnTo>
                  <a:lnTo>
                    <a:pt x="932323" y="78131"/>
                  </a:lnTo>
                  <a:lnTo>
                    <a:pt x="958013" y="79730"/>
                  </a:lnTo>
                  <a:lnTo>
                    <a:pt x="983703" y="80795"/>
                  </a:lnTo>
                  <a:lnTo>
                    <a:pt x="1009396" y="82729"/>
                  </a:lnTo>
                  <a:lnTo>
                    <a:pt x="1035089" y="85242"/>
                  </a:lnTo>
                  <a:lnTo>
                    <a:pt x="1060782" y="88141"/>
                  </a:lnTo>
                  <a:lnTo>
                    <a:pt x="1108905" y="94624"/>
                  </a:lnTo>
                  <a:lnTo>
                    <a:pt x="1132015" y="98066"/>
                  </a:lnTo>
                  <a:lnTo>
                    <a:pt x="1177270" y="101890"/>
                  </a:lnTo>
                  <a:lnTo>
                    <a:pt x="1220630" y="104814"/>
                  </a:lnTo>
                  <a:lnTo>
                    <a:pt x="1240757" y="107306"/>
                  </a:lnTo>
                  <a:lnTo>
                    <a:pt x="1260293" y="110191"/>
                  </a:lnTo>
                  <a:lnTo>
                    <a:pt x="1298312" y="113397"/>
                  </a:lnTo>
                  <a:lnTo>
                    <a:pt x="1334378" y="114822"/>
                  </a:lnTo>
                  <a:lnTo>
                    <a:pt x="1382197" y="115624"/>
                  </a:lnTo>
                  <a:lnTo>
                    <a:pt x="1427362" y="117085"/>
                  </a:lnTo>
                  <a:lnTo>
                    <a:pt x="1442201" y="119157"/>
                  </a:lnTo>
                  <a:lnTo>
                    <a:pt x="1472963" y="122276"/>
                  </a:lnTo>
                  <a:lnTo>
                    <a:pt x="1574653" y="1159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623006" y="2136242"/>
              <a:ext cx="132140" cy="11013"/>
            </a:xfrm>
            <a:custGeom>
              <a:avLst/>
              <a:gdLst/>
              <a:ahLst/>
              <a:cxnLst/>
              <a:rect l="0" t="0" r="0" b="0"/>
              <a:pathLst>
                <a:path w="132140" h="11013">
                  <a:moveTo>
                    <a:pt x="0" y="0"/>
                  </a:moveTo>
                  <a:lnTo>
                    <a:pt x="29228" y="0"/>
                  </a:lnTo>
                  <a:lnTo>
                    <a:pt x="41508" y="1224"/>
                  </a:lnTo>
                  <a:lnTo>
                    <a:pt x="53366" y="3263"/>
                  </a:lnTo>
                  <a:lnTo>
                    <a:pt x="64941" y="5846"/>
                  </a:lnTo>
                  <a:lnTo>
                    <a:pt x="77552" y="7568"/>
                  </a:lnTo>
                  <a:lnTo>
                    <a:pt x="90854" y="8716"/>
                  </a:lnTo>
                  <a:lnTo>
                    <a:pt x="132139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8945447" y="2100051"/>
              <a:ext cx="217127" cy="267435"/>
            </a:xfrm>
            <a:custGeom>
              <a:avLst/>
              <a:gdLst/>
              <a:ahLst/>
              <a:cxnLst/>
              <a:rect l="0" t="0" r="0" b="0"/>
              <a:pathLst>
                <a:path w="217127" h="267435">
                  <a:moveTo>
                    <a:pt x="29929" y="14168"/>
                  </a:moveTo>
                  <a:lnTo>
                    <a:pt x="47466" y="2477"/>
                  </a:lnTo>
                  <a:lnTo>
                    <a:pt x="56302" y="257"/>
                  </a:lnTo>
                  <a:lnTo>
                    <a:pt x="65864" y="0"/>
                  </a:lnTo>
                  <a:lnTo>
                    <a:pt x="75909" y="1052"/>
                  </a:lnTo>
                  <a:lnTo>
                    <a:pt x="87500" y="4200"/>
                  </a:lnTo>
                  <a:lnTo>
                    <a:pt x="100121" y="8747"/>
                  </a:lnTo>
                  <a:lnTo>
                    <a:pt x="113428" y="14224"/>
                  </a:lnTo>
                  <a:lnTo>
                    <a:pt x="125971" y="21547"/>
                  </a:lnTo>
                  <a:lnTo>
                    <a:pt x="138003" y="30099"/>
                  </a:lnTo>
                  <a:lnTo>
                    <a:pt x="149696" y="39471"/>
                  </a:lnTo>
                  <a:lnTo>
                    <a:pt x="158714" y="51836"/>
                  </a:lnTo>
                  <a:lnTo>
                    <a:pt x="165950" y="66197"/>
                  </a:lnTo>
                  <a:lnTo>
                    <a:pt x="171997" y="81889"/>
                  </a:lnTo>
                  <a:lnTo>
                    <a:pt x="173581" y="98468"/>
                  </a:lnTo>
                  <a:lnTo>
                    <a:pt x="172190" y="115637"/>
                  </a:lnTo>
                  <a:lnTo>
                    <a:pt x="168816" y="133202"/>
                  </a:lnTo>
                  <a:lnTo>
                    <a:pt x="164120" y="148582"/>
                  </a:lnTo>
                  <a:lnTo>
                    <a:pt x="158541" y="162506"/>
                  </a:lnTo>
                  <a:lnTo>
                    <a:pt x="152375" y="175459"/>
                  </a:lnTo>
                  <a:lnTo>
                    <a:pt x="142147" y="186541"/>
                  </a:lnTo>
                  <a:lnTo>
                    <a:pt x="129212" y="196376"/>
                  </a:lnTo>
                  <a:lnTo>
                    <a:pt x="114470" y="205380"/>
                  </a:lnTo>
                  <a:lnTo>
                    <a:pt x="99748" y="212606"/>
                  </a:lnTo>
                  <a:lnTo>
                    <a:pt x="85039" y="218647"/>
                  </a:lnTo>
                  <a:lnTo>
                    <a:pt x="70340" y="223898"/>
                  </a:lnTo>
                  <a:lnTo>
                    <a:pt x="56870" y="226175"/>
                  </a:lnTo>
                  <a:lnTo>
                    <a:pt x="44219" y="226469"/>
                  </a:lnTo>
                  <a:lnTo>
                    <a:pt x="32115" y="225442"/>
                  </a:lnTo>
                  <a:lnTo>
                    <a:pt x="21598" y="222310"/>
                  </a:lnTo>
                  <a:lnTo>
                    <a:pt x="12140" y="217775"/>
                  </a:lnTo>
                  <a:lnTo>
                    <a:pt x="3388" y="212305"/>
                  </a:lnTo>
                  <a:lnTo>
                    <a:pt x="0" y="203764"/>
                  </a:lnTo>
                  <a:lnTo>
                    <a:pt x="188" y="193177"/>
                  </a:lnTo>
                  <a:lnTo>
                    <a:pt x="2761" y="181224"/>
                  </a:lnTo>
                  <a:lnTo>
                    <a:pt x="11817" y="173255"/>
                  </a:lnTo>
                  <a:lnTo>
                    <a:pt x="25196" y="167943"/>
                  </a:lnTo>
                  <a:lnTo>
                    <a:pt x="41455" y="164402"/>
                  </a:lnTo>
                  <a:lnTo>
                    <a:pt x="57190" y="163264"/>
                  </a:lnTo>
                  <a:lnTo>
                    <a:pt x="72573" y="163729"/>
                  </a:lnTo>
                  <a:lnTo>
                    <a:pt x="87723" y="165263"/>
                  </a:lnTo>
                  <a:lnTo>
                    <a:pt x="102716" y="168732"/>
                  </a:lnTo>
                  <a:lnTo>
                    <a:pt x="117606" y="173492"/>
                  </a:lnTo>
                  <a:lnTo>
                    <a:pt x="132426" y="179112"/>
                  </a:lnTo>
                  <a:lnTo>
                    <a:pt x="144753" y="186530"/>
                  </a:lnTo>
                  <a:lnTo>
                    <a:pt x="155419" y="195145"/>
                  </a:lnTo>
                  <a:lnTo>
                    <a:pt x="185384" y="224808"/>
                  </a:lnTo>
                  <a:lnTo>
                    <a:pt x="217126" y="2674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751041" y="1519595"/>
              <a:ext cx="451475" cy="660695"/>
            </a:xfrm>
            <a:custGeom>
              <a:avLst/>
              <a:gdLst/>
              <a:ahLst/>
              <a:cxnLst/>
              <a:rect l="0" t="0" r="0" b="0"/>
              <a:pathLst>
                <a:path w="451475" h="660695">
                  <a:moveTo>
                    <a:pt x="0" y="0"/>
                  </a:moveTo>
                  <a:lnTo>
                    <a:pt x="5845" y="23383"/>
                  </a:lnTo>
                  <a:lnTo>
                    <a:pt x="11238" y="35164"/>
                  </a:lnTo>
                  <a:lnTo>
                    <a:pt x="18503" y="47913"/>
                  </a:lnTo>
                  <a:lnTo>
                    <a:pt x="27018" y="61306"/>
                  </a:lnTo>
                  <a:lnTo>
                    <a:pt x="35141" y="75129"/>
                  </a:lnTo>
                  <a:lnTo>
                    <a:pt x="43003" y="89238"/>
                  </a:lnTo>
                  <a:lnTo>
                    <a:pt x="50691" y="103538"/>
                  </a:lnTo>
                  <a:lnTo>
                    <a:pt x="59488" y="116742"/>
                  </a:lnTo>
                  <a:lnTo>
                    <a:pt x="69023" y="129215"/>
                  </a:lnTo>
                  <a:lnTo>
                    <a:pt x="79049" y="141201"/>
                  </a:lnTo>
                  <a:lnTo>
                    <a:pt x="89405" y="155310"/>
                  </a:lnTo>
                  <a:lnTo>
                    <a:pt x="99979" y="170833"/>
                  </a:lnTo>
                  <a:lnTo>
                    <a:pt x="110699" y="187299"/>
                  </a:lnTo>
                  <a:lnTo>
                    <a:pt x="120292" y="203170"/>
                  </a:lnTo>
                  <a:lnTo>
                    <a:pt x="129135" y="218645"/>
                  </a:lnTo>
                  <a:lnTo>
                    <a:pt x="137477" y="233856"/>
                  </a:lnTo>
                  <a:lnTo>
                    <a:pt x="146709" y="248890"/>
                  </a:lnTo>
                  <a:lnTo>
                    <a:pt x="156534" y="263807"/>
                  </a:lnTo>
                  <a:lnTo>
                    <a:pt x="177239" y="293433"/>
                  </a:lnTo>
                  <a:lnTo>
                    <a:pt x="220439" y="352329"/>
                  </a:lnTo>
                  <a:lnTo>
                    <a:pt x="264319" y="411090"/>
                  </a:lnTo>
                  <a:lnTo>
                    <a:pt x="275316" y="424551"/>
                  </a:lnTo>
                  <a:lnTo>
                    <a:pt x="286318" y="437196"/>
                  </a:lnTo>
                  <a:lnTo>
                    <a:pt x="297324" y="449296"/>
                  </a:lnTo>
                  <a:lnTo>
                    <a:pt x="307108" y="462257"/>
                  </a:lnTo>
                  <a:lnTo>
                    <a:pt x="316078" y="475792"/>
                  </a:lnTo>
                  <a:lnTo>
                    <a:pt x="324505" y="489709"/>
                  </a:lnTo>
                  <a:lnTo>
                    <a:pt x="333793" y="502658"/>
                  </a:lnTo>
                  <a:lnTo>
                    <a:pt x="343656" y="514961"/>
                  </a:lnTo>
                  <a:lnTo>
                    <a:pt x="353902" y="526833"/>
                  </a:lnTo>
                  <a:lnTo>
                    <a:pt x="363179" y="537195"/>
                  </a:lnTo>
                  <a:lnTo>
                    <a:pt x="380012" y="555234"/>
                  </a:lnTo>
                  <a:lnTo>
                    <a:pt x="389151" y="565917"/>
                  </a:lnTo>
                  <a:lnTo>
                    <a:pt x="398914" y="577933"/>
                  </a:lnTo>
                  <a:lnTo>
                    <a:pt x="409093" y="590838"/>
                  </a:lnTo>
                  <a:lnTo>
                    <a:pt x="417102" y="603112"/>
                  </a:lnTo>
                  <a:lnTo>
                    <a:pt x="423666" y="614965"/>
                  </a:lnTo>
                  <a:lnTo>
                    <a:pt x="451474" y="660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7136445" y="2675809"/>
            <a:ext cx="748787" cy="418157"/>
            <a:chOff x="7136445" y="2675809"/>
            <a:chExt cx="748787" cy="418157"/>
          </a:xfrm>
        </p:grpSpPr>
        <p:sp>
          <p:nvSpPr>
            <p:cNvPr id="132" name="Freeform 131"/>
            <p:cNvSpPr/>
            <p:nvPr/>
          </p:nvSpPr>
          <p:spPr>
            <a:xfrm>
              <a:off x="7136445" y="2675809"/>
              <a:ext cx="273115" cy="418157"/>
            </a:xfrm>
            <a:custGeom>
              <a:avLst/>
              <a:gdLst/>
              <a:ahLst/>
              <a:cxnLst/>
              <a:rect l="0" t="0" r="0" b="0"/>
              <a:pathLst>
                <a:path w="273115" h="418157">
                  <a:moveTo>
                    <a:pt x="0" y="0"/>
                  </a:moveTo>
                  <a:lnTo>
                    <a:pt x="0" y="70787"/>
                  </a:lnTo>
                  <a:lnTo>
                    <a:pt x="1223" y="83896"/>
                  </a:lnTo>
                  <a:lnTo>
                    <a:pt x="3263" y="96307"/>
                  </a:lnTo>
                  <a:lnTo>
                    <a:pt x="5846" y="108251"/>
                  </a:lnTo>
                  <a:lnTo>
                    <a:pt x="10015" y="118660"/>
                  </a:lnTo>
                  <a:lnTo>
                    <a:pt x="15241" y="128047"/>
                  </a:lnTo>
                  <a:lnTo>
                    <a:pt x="21173" y="136752"/>
                  </a:lnTo>
                  <a:lnTo>
                    <a:pt x="28797" y="143779"/>
                  </a:lnTo>
                  <a:lnTo>
                    <a:pt x="37551" y="149687"/>
                  </a:lnTo>
                  <a:lnTo>
                    <a:pt x="47057" y="154849"/>
                  </a:lnTo>
                  <a:lnTo>
                    <a:pt x="57065" y="157067"/>
                  </a:lnTo>
                  <a:lnTo>
                    <a:pt x="67408" y="157322"/>
                  </a:lnTo>
                  <a:lnTo>
                    <a:pt x="77973" y="156269"/>
                  </a:lnTo>
                  <a:lnTo>
                    <a:pt x="88688" y="153119"/>
                  </a:lnTo>
                  <a:lnTo>
                    <a:pt x="99500" y="148573"/>
                  </a:lnTo>
                  <a:lnTo>
                    <a:pt x="110380" y="143095"/>
                  </a:lnTo>
                  <a:lnTo>
                    <a:pt x="120080" y="136996"/>
                  </a:lnTo>
                  <a:lnTo>
                    <a:pt x="128993" y="130482"/>
                  </a:lnTo>
                  <a:lnTo>
                    <a:pt x="137383" y="123693"/>
                  </a:lnTo>
                  <a:lnTo>
                    <a:pt x="145423" y="115497"/>
                  </a:lnTo>
                  <a:lnTo>
                    <a:pt x="153230" y="106362"/>
                  </a:lnTo>
                  <a:lnTo>
                    <a:pt x="160882" y="96602"/>
                  </a:lnTo>
                  <a:lnTo>
                    <a:pt x="167207" y="86424"/>
                  </a:lnTo>
                  <a:lnTo>
                    <a:pt x="172646" y="75969"/>
                  </a:lnTo>
                  <a:lnTo>
                    <a:pt x="177496" y="65328"/>
                  </a:lnTo>
                  <a:lnTo>
                    <a:pt x="181954" y="54563"/>
                  </a:lnTo>
                  <a:lnTo>
                    <a:pt x="186149" y="43717"/>
                  </a:lnTo>
                  <a:lnTo>
                    <a:pt x="190169" y="32815"/>
                  </a:lnTo>
                  <a:lnTo>
                    <a:pt x="190401" y="29217"/>
                  </a:lnTo>
                  <a:lnTo>
                    <a:pt x="188110" y="30490"/>
                  </a:lnTo>
                  <a:lnTo>
                    <a:pt x="184136" y="35009"/>
                  </a:lnTo>
                  <a:lnTo>
                    <a:pt x="182709" y="44139"/>
                  </a:lnTo>
                  <a:lnTo>
                    <a:pt x="182981" y="56343"/>
                  </a:lnTo>
                  <a:lnTo>
                    <a:pt x="184387" y="70597"/>
                  </a:lnTo>
                  <a:lnTo>
                    <a:pt x="187770" y="86216"/>
                  </a:lnTo>
                  <a:lnTo>
                    <a:pt x="192473" y="102747"/>
                  </a:lnTo>
                  <a:lnTo>
                    <a:pt x="198056" y="119886"/>
                  </a:lnTo>
                  <a:lnTo>
                    <a:pt x="203000" y="136205"/>
                  </a:lnTo>
                  <a:lnTo>
                    <a:pt x="215807" y="181332"/>
                  </a:lnTo>
                  <a:lnTo>
                    <a:pt x="223566" y="206613"/>
                  </a:lnTo>
                  <a:lnTo>
                    <a:pt x="267946" y="341338"/>
                  </a:lnTo>
                  <a:lnTo>
                    <a:pt x="270394" y="353580"/>
                  </a:lnTo>
                  <a:lnTo>
                    <a:pt x="272026" y="366635"/>
                  </a:lnTo>
                  <a:lnTo>
                    <a:pt x="273114" y="380233"/>
                  </a:lnTo>
                  <a:lnTo>
                    <a:pt x="271392" y="391745"/>
                  </a:lnTo>
                  <a:lnTo>
                    <a:pt x="267797" y="401866"/>
                  </a:lnTo>
                  <a:lnTo>
                    <a:pt x="262953" y="411061"/>
                  </a:lnTo>
                  <a:lnTo>
                    <a:pt x="256054" y="415967"/>
                  </a:lnTo>
                  <a:lnTo>
                    <a:pt x="247784" y="418015"/>
                  </a:lnTo>
                  <a:lnTo>
                    <a:pt x="238600" y="418156"/>
                  </a:lnTo>
                  <a:lnTo>
                    <a:pt x="230030" y="415804"/>
                  </a:lnTo>
                  <a:lnTo>
                    <a:pt x="221870" y="411788"/>
                  </a:lnTo>
                  <a:lnTo>
                    <a:pt x="213983" y="406664"/>
                  </a:lnTo>
                  <a:lnTo>
                    <a:pt x="205054" y="399578"/>
                  </a:lnTo>
                  <a:lnTo>
                    <a:pt x="195431" y="391183"/>
                  </a:lnTo>
                  <a:lnTo>
                    <a:pt x="185346" y="381915"/>
                  </a:lnTo>
                  <a:lnTo>
                    <a:pt x="176174" y="372067"/>
                  </a:lnTo>
                  <a:lnTo>
                    <a:pt x="167613" y="361831"/>
                  </a:lnTo>
                  <a:lnTo>
                    <a:pt x="143150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7698035" y="2820490"/>
              <a:ext cx="176186" cy="20493"/>
            </a:xfrm>
            <a:custGeom>
              <a:avLst/>
              <a:gdLst/>
              <a:ahLst/>
              <a:cxnLst/>
              <a:rect l="0" t="0" r="0" b="0"/>
              <a:pathLst>
                <a:path w="176186" h="20493">
                  <a:moveTo>
                    <a:pt x="0" y="9481"/>
                  </a:moveTo>
                  <a:lnTo>
                    <a:pt x="17537" y="3635"/>
                  </a:lnTo>
                  <a:lnTo>
                    <a:pt x="28820" y="1913"/>
                  </a:lnTo>
                  <a:lnTo>
                    <a:pt x="42460" y="765"/>
                  </a:lnTo>
                  <a:lnTo>
                    <a:pt x="57671" y="0"/>
                  </a:lnTo>
                  <a:lnTo>
                    <a:pt x="71482" y="713"/>
                  </a:lnTo>
                  <a:lnTo>
                    <a:pt x="84360" y="2412"/>
                  </a:lnTo>
                  <a:lnTo>
                    <a:pt x="176185" y="204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698035" y="2885028"/>
              <a:ext cx="187197" cy="9482"/>
            </a:xfrm>
            <a:custGeom>
              <a:avLst/>
              <a:gdLst/>
              <a:ahLst/>
              <a:cxnLst/>
              <a:rect l="0" t="0" r="0" b="0"/>
              <a:pathLst>
                <a:path w="187197" h="9482">
                  <a:moveTo>
                    <a:pt x="0" y="0"/>
                  </a:moveTo>
                  <a:lnTo>
                    <a:pt x="29228" y="5846"/>
                  </a:lnTo>
                  <a:lnTo>
                    <a:pt x="42732" y="7568"/>
                  </a:lnTo>
                  <a:lnTo>
                    <a:pt x="56629" y="8716"/>
                  </a:lnTo>
                  <a:lnTo>
                    <a:pt x="70787" y="9481"/>
                  </a:lnTo>
                  <a:lnTo>
                    <a:pt x="85120" y="8768"/>
                  </a:lnTo>
                  <a:lnTo>
                    <a:pt x="99569" y="7069"/>
                  </a:lnTo>
                  <a:lnTo>
                    <a:pt x="114096" y="4713"/>
                  </a:lnTo>
                  <a:lnTo>
                    <a:pt x="128675" y="3142"/>
                  </a:lnTo>
                  <a:lnTo>
                    <a:pt x="143287" y="2095"/>
                  </a:lnTo>
                  <a:lnTo>
                    <a:pt x="18719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6636601" y="2317195"/>
            <a:ext cx="3077455" cy="1151295"/>
            <a:chOff x="6636601" y="2317195"/>
            <a:chExt cx="3077455" cy="1151295"/>
          </a:xfrm>
        </p:grpSpPr>
        <p:sp>
          <p:nvSpPr>
            <p:cNvPr id="136" name="Freeform 135"/>
            <p:cNvSpPr/>
            <p:nvPr/>
          </p:nvSpPr>
          <p:spPr>
            <a:xfrm>
              <a:off x="8061417" y="2746546"/>
              <a:ext cx="66070" cy="6345"/>
            </a:xfrm>
            <a:custGeom>
              <a:avLst/>
              <a:gdLst/>
              <a:ahLst/>
              <a:cxnLst/>
              <a:rect l="0" t="0" r="0" b="0"/>
              <a:pathLst>
                <a:path w="66070" h="6345">
                  <a:moveTo>
                    <a:pt x="0" y="6344"/>
                  </a:moveTo>
                  <a:lnTo>
                    <a:pt x="17537" y="498"/>
                  </a:lnTo>
                  <a:lnTo>
                    <a:pt x="26373" y="0"/>
                  </a:lnTo>
                  <a:lnTo>
                    <a:pt x="35934" y="891"/>
                  </a:lnTo>
                  <a:lnTo>
                    <a:pt x="66069" y="63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226590" y="2715136"/>
              <a:ext cx="190377" cy="338108"/>
            </a:xfrm>
            <a:custGeom>
              <a:avLst/>
              <a:gdLst/>
              <a:ahLst/>
              <a:cxnLst/>
              <a:rect l="0" t="0" r="0" b="0"/>
              <a:pathLst>
                <a:path w="190377" h="338108">
                  <a:moveTo>
                    <a:pt x="66069" y="37754"/>
                  </a:moveTo>
                  <a:lnTo>
                    <a:pt x="77761" y="26062"/>
                  </a:lnTo>
                  <a:lnTo>
                    <a:pt x="84875" y="21395"/>
                  </a:lnTo>
                  <a:lnTo>
                    <a:pt x="93289" y="17060"/>
                  </a:lnTo>
                  <a:lnTo>
                    <a:pt x="102569" y="12946"/>
                  </a:lnTo>
                  <a:lnTo>
                    <a:pt x="112425" y="8980"/>
                  </a:lnTo>
                  <a:lnTo>
                    <a:pt x="133165" y="1311"/>
                  </a:lnTo>
                  <a:lnTo>
                    <a:pt x="143834" y="0"/>
                  </a:lnTo>
                  <a:lnTo>
                    <a:pt x="154618" y="350"/>
                  </a:lnTo>
                  <a:lnTo>
                    <a:pt x="165477" y="1806"/>
                  </a:lnTo>
                  <a:lnTo>
                    <a:pt x="173941" y="6448"/>
                  </a:lnTo>
                  <a:lnTo>
                    <a:pt x="180806" y="13212"/>
                  </a:lnTo>
                  <a:lnTo>
                    <a:pt x="186607" y="21393"/>
                  </a:lnTo>
                  <a:lnTo>
                    <a:pt x="189250" y="30517"/>
                  </a:lnTo>
                  <a:lnTo>
                    <a:pt x="189790" y="40270"/>
                  </a:lnTo>
                  <a:lnTo>
                    <a:pt x="188925" y="50443"/>
                  </a:lnTo>
                  <a:lnTo>
                    <a:pt x="187125" y="62119"/>
                  </a:lnTo>
                  <a:lnTo>
                    <a:pt x="184702" y="74797"/>
                  </a:lnTo>
                  <a:lnTo>
                    <a:pt x="181863" y="88143"/>
                  </a:lnTo>
                  <a:lnTo>
                    <a:pt x="177524" y="99487"/>
                  </a:lnTo>
                  <a:lnTo>
                    <a:pt x="172183" y="109497"/>
                  </a:lnTo>
                  <a:lnTo>
                    <a:pt x="166176" y="118617"/>
                  </a:lnTo>
                  <a:lnTo>
                    <a:pt x="158501" y="127144"/>
                  </a:lnTo>
                  <a:lnTo>
                    <a:pt x="149714" y="135276"/>
                  </a:lnTo>
                  <a:lnTo>
                    <a:pt x="140185" y="143144"/>
                  </a:lnTo>
                  <a:lnTo>
                    <a:pt x="130161" y="149613"/>
                  </a:lnTo>
                  <a:lnTo>
                    <a:pt x="119809" y="155150"/>
                  </a:lnTo>
                  <a:lnTo>
                    <a:pt x="109237" y="160064"/>
                  </a:lnTo>
                  <a:lnTo>
                    <a:pt x="105859" y="164564"/>
                  </a:lnTo>
                  <a:lnTo>
                    <a:pt x="107278" y="168787"/>
                  </a:lnTo>
                  <a:lnTo>
                    <a:pt x="111894" y="172826"/>
                  </a:lnTo>
                  <a:lnTo>
                    <a:pt x="119866" y="177966"/>
                  </a:lnTo>
                  <a:lnTo>
                    <a:pt x="130075" y="183839"/>
                  </a:lnTo>
                  <a:lnTo>
                    <a:pt x="141774" y="190202"/>
                  </a:lnTo>
                  <a:lnTo>
                    <a:pt x="152021" y="198114"/>
                  </a:lnTo>
                  <a:lnTo>
                    <a:pt x="161298" y="207060"/>
                  </a:lnTo>
                  <a:lnTo>
                    <a:pt x="169931" y="216694"/>
                  </a:lnTo>
                  <a:lnTo>
                    <a:pt x="176910" y="226787"/>
                  </a:lnTo>
                  <a:lnTo>
                    <a:pt x="182785" y="237186"/>
                  </a:lnTo>
                  <a:lnTo>
                    <a:pt x="187926" y="247790"/>
                  </a:lnTo>
                  <a:lnTo>
                    <a:pt x="190130" y="259753"/>
                  </a:lnTo>
                  <a:lnTo>
                    <a:pt x="190376" y="272622"/>
                  </a:lnTo>
                  <a:lnTo>
                    <a:pt x="189316" y="286096"/>
                  </a:lnTo>
                  <a:lnTo>
                    <a:pt x="186163" y="297525"/>
                  </a:lnTo>
                  <a:lnTo>
                    <a:pt x="181613" y="307592"/>
                  </a:lnTo>
                  <a:lnTo>
                    <a:pt x="176133" y="316750"/>
                  </a:lnTo>
                  <a:lnTo>
                    <a:pt x="168809" y="324079"/>
                  </a:lnTo>
                  <a:lnTo>
                    <a:pt x="160256" y="330188"/>
                  </a:lnTo>
                  <a:lnTo>
                    <a:pt x="150883" y="335484"/>
                  </a:lnTo>
                  <a:lnTo>
                    <a:pt x="139741" y="337792"/>
                  </a:lnTo>
                  <a:lnTo>
                    <a:pt x="127419" y="338107"/>
                  </a:lnTo>
                  <a:lnTo>
                    <a:pt x="114310" y="337093"/>
                  </a:lnTo>
                  <a:lnTo>
                    <a:pt x="101900" y="335194"/>
                  </a:lnTo>
                  <a:lnTo>
                    <a:pt x="89956" y="332704"/>
                  </a:lnTo>
                  <a:lnTo>
                    <a:pt x="78324" y="329821"/>
                  </a:lnTo>
                  <a:lnTo>
                    <a:pt x="66897" y="324228"/>
                  </a:lnTo>
                  <a:lnTo>
                    <a:pt x="55610" y="316829"/>
                  </a:lnTo>
                  <a:lnTo>
                    <a:pt x="44414" y="308226"/>
                  </a:lnTo>
                  <a:lnTo>
                    <a:pt x="34504" y="300044"/>
                  </a:lnTo>
                  <a:lnTo>
                    <a:pt x="25449" y="292142"/>
                  </a:lnTo>
                  <a:lnTo>
                    <a:pt x="0" y="2689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8490867" y="2896040"/>
              <a:ext cx="220233" cy="198209"/>
            </a:xfrm>
            <a:custGeom>
              <a:avLst/>
              <a:gdLst/>
              <a:ahLst/>
              <a:cxnLst/>
              <a:rect l="0" t="0" r="0" b="0"/>
              <a:pathLst>
                <a:path w="220233" h="198209">
                  <a:moveTo>
                    <a:pt x="0" y="0"/>
                  </a:moveTo>
                  <a:lnTo>
                    <a:pt x="17537" y="17537"/>
                  </a:lnTo>
                  <a:lnTo>
                    <a:pt x="25150" y="26374"/>
                  </a:lnTo>
                  <a:lnTo>
                    <a:pt x="32672" y="35935"/>
                  </a:lnTo>
                  <a:lnTo>
                    <a:pt x="40134" y="45980"/>
                  </a:lnTo>
                  <a:lnTo>
                    <a:pt x="47556" y="55123"/>
                  </a:lnTo>
                  <a:lnTo>
                    <a:pt x="54951" y="63666"/>
                  </a:lnTo>
                  <a:lnTo>
                    <a:pt x="62327" y="71808"/>
                  </a:lnTo>
                  <a:lnTo>
                    <a:pt x="77050" y="87380"/>
                  </a:lnTo>
                  <a:lnTo>
                    <a:pt x="128467" y="139438"/>
                  </a:lnTo>
                  <a:lnTo>
                    <a:pt x="138255" y="146793"/>
                  </a:lnTo>
                  <a:lnTo>
                    <a:pt x="149675" y="154143"/>
                  </a:lnTo>
                  <a:lnTo>
                    <a:pt x="162183" y="161491"/>
                  </a:lnTo>
                  <a:lnTo>
                    <a:pt x="174191" y="167612"/>
                  </a:lnTo>
                  <a:lnTo>
                    <a:pt x="185867" y="172917"/>
                  </a:lnTo>
                  <a:lnTo>
                    <a:pt x="220232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8523902" y="2896040"/>
              <a:ext cx="110116" cy="176186"/>
            </a:xfrm>
            <a:custGeom>
              <a:avLst/>
              <a:gdLst/>
              <a:ahLst/>
              <a:cxnLst/>
              <a:rect l="0" t="0" r="0" b="0"/>
              <a:pathLst>
                <a:path w="110116" h="176186">
                  <a:moveTo>
                    <a:pt x="110115" y="0"/>
                  </a:moveTo>
                  <a:lnTo>
                    <a:pt x="98425" y="17537"/>
                  </a:lnTo>
                  <a:lnTo>
                    <a:pt x="93757" y="27597"/>
                  </a:lnTo>
                  <a:lnTo>
                    <a:pt x="89422" y="39198"/>
                  </a:lnTo>
                  <a:lnTo>
                    <a:pt x="85308" y="51825"/>
                  </a:lnTo>
                  <a:lnTo>
                    <a:pt x="78896" y="63914"/>
                  </a:lnTo>
                  <a:lnTo>
                    <a:pt x="70950" y="75644"/>
                  </a:lnTo>
                  <a:lnTo>
                    <a:pt x="61982" y="87135"/>
                  </a:lnTo>
                  <a:lnTo>
                    <a:pt x="53556" y="97242"/>
                  </a:lnTo>
                  <a:lnTo>
                    <a:pt x="45492" y="106427"/>
                  </a:lnTo>
                  <a:lnTo>
                    <a:pt x="37669" y="114998"/>
                  </a:lnTo>
                  <a:lnTo>
                    <a:pt x="31230" y="124382"/>
                  </a:lnTo>
                  <a:lnTo>
                    <a:pt x="25714" y="134309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8887283" y="2885028"/>
              <a:ext cx="1" cy="176186"/>
            </a:xfrm>
            <a:custGeom>
              <a:avLst/>
              <a:gdLst/>
              <a:ahLst/>
              <a:cxnLst/>
              <a:rect l="0" t="0" r="0" b="0"/>
              <a:pathLst>
                <a:path w="1" h="176186">
                  <a:moveTo>
                    <a:pt x="0" y="0"/>
                  </a:move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8810203" y="2963640"/>
              <a:ext cx="187197" cy="9482"/>
            </a:xfrm>
            <a:custGeom>
              <a:avLst/>
              <a:gdLst/>
              <a:ahLst/>
              <a:cxnLst/>
              <a:rect l="0" t="0" r="0" b="0"/>
              <a:pathLst>
                <a:path w="187197" h="9482">
                  <a:moveTo>
                    <a:pt x="0" y="9481"/>
                  </a:moveTo>
                  <a:lnTo>
                    <a:pt x="17537" y="3635"/>
                  </a:lnTo>
                  <a:lnTo>
                    <a:pt x="27597" y="1913"/>
                  </a:lnTo>
                  <a:lnTo>
                    <a:pt x="39197" y="765"/>
                  </a:lnTo>
                  <a:lnTo>
                    <a:pt x="51825" y="0"/>
                  </a:lnTo>
                  <a:lnTo>
                    <a:pt x="66361" y="713"/>
                  </a:lnTo>
                  <a:lnTo>
                    <a:pt x="82169" y="2412"/>
                  </a:lnTo>
                  <a:lnTo>
                    <a:pt x="98826" y="4769"/>
                  </a:lnTo>
                  <a:lnTo>
                    <a:pt x="116048" y="6339"/>
                  </a:lnTo>
                  <a:lnTo>
                    <a:pt x="133646" y="7387"/>
                  </a:lnTo>
                  <a:lnTo>
                    <a:pt x="187196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9131830" y="2763901"/>
              <a:ext cx="154931" cy="353343"/>
            </a:xfrm>
            <a:custGeom>
              <a:avLst/>
              <a:gdLst/>
              <a:ahLst/>
              <a:cxnLst/>
              <a:rect l="0" t="0" r="0" b="0"/>
              <a:pathLst>
                <a:path w="154931" h="353343">
                  <a:moveTo>
                    <a:pt x="52765" y="0"/>
                  </a:moveTo>
                  <a:lnTo>
                    <a:pt x="46920" y="23383"/>
                  </a:lnTo>
                  <a:lnTo>
                    <a:pt x="42751" y="35165"/>
                  </a:lnTo>
                  <a:lnTo>
                    <a:pt x="37525" y="47913"/>
                  </a:lnTo>
                  <a:lnTo>
                    <a:pt x="31593" y="61307"/>
                  </a:lnTo>
                  <a:lnTo>
                    <a:pt x="26416" y="75129"/>
                  </a:lnTo>
                  <a:lnTo>
                    <a:pt x="21741" y="89238"/>
                  </a:lnTo>
                  <a:lnTo>
                    <a:pt x="17400" y="103539"/>
                  </a:lnTo>
                  <a:lnTo>
                    <a:pt x="13283" y="119190"/>
                  </a:lnTo>
                  <a:lnTo>
                    <a:pt x="5446" y="152893"/>
                  </a:lnTo>
                  <a:lnTo>
                    <a:pt x="2866" y="170445"/>
                  </a:lnTo>
                  <a:lnTo>
                    <a:pt x="1147" y="188264"/>
                  </a:lnTo>
                  <a:lnTo>
                    <a:pt x="0" y="206261"/>
                  </a:lnTo>
                  <a:lnTo>
                    <a:pt x="459" y="224377"/>
                  </a:lnTo>
                  <a:lnTo>
                    <a:pt x="1990" y="242571"/>
                  </a:lnTo>
                  <a:lnTo>
                    <a:pt x="4233" y="260818"/>
                  </a:lnTo>
                  <a:lnTo>
                    <a:pt x="8175" y="275430"/>
                  </a:lnTo>
                  <a:lnTo>
                    <a:pt x="13251" y="287618"/>
                  </a:lnTo>
                  <a:lnTo>
                    <a:pt x="19081" y="298190"/>
                  </a:lnTo>
                  <a:lnTo>
                    <a:pt x="25415" y="307686"/>
                  </a:lnTo>
                  <a:lnTo>
                    <a:pt x="32085" y="316463"/>
                  </a:lnTo>
                  <a:lnTo>
                    <a:pt x="38978" y="324762"/>
                  </a:lnTo>
                  <a:lnTo>
                    <a:pt x="47245" y="332741"/>
                  </a:lnTo>
                  <a:lnTo>
                    <a:pt x="56426" y="340507"/>
                  </a:lnTo>
                  <a:lnTo>
                    <a:pt x="66217" y="348132"/>
                  </a:lnTo>
                  <a:lnTo>
                    <a:pt x="77639" y="351992"/>
                  </a:lnTo>
                  <a:lnTo>
                    <a:pt x="90148" y="353342"/>
                  </a:lnTo>
                  <a:lnTo>
                    <a:pt x="103381" y="353018"/>
                  </a:lnTo>
                  <a:lnTo>
                    <a:pt x="114650" y="350355"/>
                  </a:lnTo>
                  <a:lnTo>
                    <a:pt x="124610" y="346133"/>
                  </a:lnTo>
                  <a:lnTo>
                    <a:pt x="133696" y="340871"/>
                  </a:lnTo>
                  <a:lnTo>
                    <a:pt x="140978" y="332469"/>
                  </a:lnTo>
                  <a:lnTo>
                    <a:pt x="147055" y="321974"/>
                  </a:lnTo>
                  <a:lnTo>
                    <a:pt x="152331" y="310083"/>
                  </a:lnTo>
                  <a:lnTo>
                    <a:pt x="154624" y="297261"/>
                  </a:lnTo>
                  <a:lnTo>
                    <a:pt x="154930" y="283820"/>
                  </a:lnTo>
                  <a:lnTo>
                    <a:pt x="153910" y="269965"/>
                  </a:lnTo>
                  <a:lnTo>
                    <a:pt x="150783" y="258281"/>
                  </a:lnTo>
                  <a:lnTo>
                    <a:pt x="146251" y="248045"/>
                  </a:lnTo>
                  <a:lnTo>
                    <a:pt x="140783" y="238774"/>
                  </a:lnTo>
                  <a:lnTo>
                    <a:pt x="132244" y="233816"/>
                  </a:lnTo>
                  <a:lnTo>
                    <a:pt x="121657" y="231735"/>
                  </a:lnTo>
                  <a:lnTo>
                    <a:pt x="109705" y="231571"/>
                  </a:lnTo>
                  <a:lnTo>
                    <a:pt x="99290" y="233909"/>
                  </a:lnTo>
                  <a:lnTo>
                    <a:pt x="89899" y="237914"/>
                  </a:lnTo>
                  <a:lnTo>
                    <a:pt x="81192" y="243032"/>
                  </a:lnTo>
                  <a:lnTo>
                    <a:pt x="72940" y="251337"/>
                  </a:lnTo>
                  <a:lnTo>
                    <a:pt x="64992" y="261768"/>
                  </a:lnTo>
                  <a:lnTo>
                    <a:pt x="57246" y="273616"/>
                  </a:lnTo>
                  <a:lnTo>
                    <a:pt x="50859" y="285186"/>
                  </a:lnTo>
                  <a:lnTo>
                    <a:pt x="45377" y="296569"/>
                  </a:lnTo>
                  <a:lnTo>
                    <a:pt x="30743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636601" y="2317195"/>
              <a:ext cx="3077455" cy="1151295"/>
            </a:xfrm>
            <a:custGeom>
              <a:avLst/>
              <a:gdLst/>
              <a:ahLst/>
              <a:cxnLst/>
              <a:rect l="0" t="0" r="0" b="0"/>
              <a:pathLst>
                <a:path w="3077455" h="1151295">
                  <a:moveTo>
                    <a:pt x="2867330" y="953238"/>
                  </a:moveTo>
                  <a:lnTo>
                    <a:pt x="2815504" y="983891"/>
                  </a:lnTo>
                  <a:lnTo>
                    <a:pt x="2746486" y="1017281"/>
                  </a:lnTo>
                  <a:lnTo>
                    <a:pt x="2693421" y="1044102"/>
                  </a:lnTo>
                  <a:lnTo>
                    <a:pt x="2597810" y="1077861"/>
                  </a:lnTo>
                  <a:lnTo>
                    <a:pt x="2522398" y="1098892"/>
                  </a:lnTo>
                  <a:lnTo>
                    <a:pt x="2437173" y="1120401"/>
                  </a:lnTo>
                  <a:lnTo>
                    <a:pt x="2365754" y="1132595"/>
                  </a:lnTo>
                  <a:lnTo>
                    <a:pt x="2290351" y="1138112"/>
                  </a:lnTo>
                  <a:lnTo>
                    <a:pt x="2186920" y="1147543"/>
                  </a:lnTo>
                  <a:lnTo>
                    <a:pt x="2102371" y="1150290"/>
                  </a:lnTo>
                  <a:lnTo>
                    <a:pt x="1956845" y="1151294"/>
                  </a:lnTo>
                  <a:lnTo>
                    <a:pt x="1863044" y="1145556"/>
                  </a:lnTo>
                  <a:lnTo>
                    <a:pt x="1765512" y="1136107"/>
                  </a:lnTo>
                  <a:lnTo>
                    <a:pt x="1462999" y="1103712"/>
                  </a:lnTo>
                  <a:lnTo>
                    <a:pt x="1394069" y="1093118"/>
                  </a:lnTo>
                  <a:lnTo>
                    <a:pt x="1254248" y="1066378"/>
                  </a:lnTo>
                  <a:lnTo>
                    <a:pt x="1185058" y="1055318"/>
                  </a:lnTo>
                  <a:lnTo>
                    <a:pt x="1117601" y="1045100"/>
                  </a:lnTo>
                  <a:lnTo>
                    <a:pt x="981309" y="1018602"/>
                  </a:lnTo>
                  <a:lnTo>
                    <a:pt x="912037" y="1003088"/>
                  </a:lnTo>
                  <a:lnTo>
                    <a:pt x="816785" y="974942"/>
                  </a:lnTo>
                  <a:lnTo>
                    <a:pt x="659536" y="935327"/>
                  </a:lnTo>
                  <a:lnTo>
                    <a:pt x="575982" y="907148"/>
                  </a:lnTo>
                  <a:lnTo>
                    <a:pt x="496982" y="875551"/>
                  </a:lnTo>
                  <a:lnTo>
                    <a:pt x="425178" y="842943"/>
                  </a:lnTo>
                  <a:lnTo>
                    <a:pt x="290836" y="777038"/>
                  </a:lnTo>
                  <a:lnTo>
                    <a:pt x="230464" y="744014"/>
                  </a:lnTo>
                  <a:lnTo>
                    <a:pt x="179677" y="710982"/>
                  </a:lnTo>
                  <a:lnTo>
                    <a:pt x="133633" y="677949"/>
                  </a:lnTo>
                  <a:lnTo>
                    <a:pt x="107064" y="652663"/>
                  </a:lnTo>
                  <a:lnTo>
                    <a:pt x="83022" y="626335"/>
                  </a:lnTo>
                  <a:lnTo>
                    <a:pt x="50073" y="590877"/>
                  </a:lnTo>
                  <a:lnTo>
                    <a:pt x="32406" y="568287"/>
                  </a:lnTo>
                  <a:lnTo>
                    <a:pt x="19660" y="542749"/>
                  </a:lnTo>
                  <a:lnTo>
                    <a:pt x="9917" y="516309"/>
                  </a:lnTo>
                  <a:lnTo>
                    <a:pt x="1508" y="492323"/>
                  </a:lnTo>
                  <a:lnTo>
                    <a:pt x="0" y="480788"/>
                  </a:lnTo>
                  <a:lnTo>
                    <a:pt x="1586" y="458183"/>
                  </a:lnTo>
                  <a:lnTo>
                    <a:pt x="6370" y="429376"/>
                  </a:lnTo>
                  <a:lnTo>
                    <a:pt x="13798" y="398628"/>
                  </a:lnTo>
                  <a:lnTo>
                    <a:pt x="25256" y="372728"/>
                  </a:lnTo>
                  <a:lnTo>
                    <a:pt x="39619" y="337510"/>
                  </a:lnTo>
                  <a:lnTo>
                    <a:pt x="51006" y="318239"/>
                  </a:lnTo>
                  <a:lnTo>
                    <a:pt x="74437" y="290370"/>
                  </a:lnTo>
                  <a:lnTo>
                    <a:pt x="104627" y="262128"/>
                  </a:lnTo>
                  <a:lnTo>
                    <a:pt x="153557" y="230663"/>
                  </a:lnTo>
                  <a:lnTo>
                    <a:pt x="211574" y="200884"/>
                  </a:lnTo>
                  <a:lnTo>
                    <a:pt x="277411" y="171437"/>
                  </a:lnTo>
                  <a:lnTo>
                    <a:pt x="361525" y="135938"/>
                  </a:lnTo>
                  <a:lnTo>
                    <a:pt x="437267" y="114064"/>
                  </a:lnTo>
                  <a:lnTo>
                    <a:pt x="522558" y="92388"/>
                  </a:lnTo>
                  <a:lnTo>
                    <a:pt x="603752" y="76324"/>
                  </a:lnTo>
                  <a:lnTo>
                    <a:pt x="693201" y="61369"/>
                  </a:lnTo>
                  <a:lnTo>
                    <a:pt x="782196" y="46633"/>
                  </a:lnTo>
                  <a:lnTo>
                    <a:pt x="917937" y="24598"/>
                  </a:lnTo>
                  <a:lnTo>
                    <a:pt x="1037069" y="14960"/>
                  </a:lnTo>
                  <a:lnTo>
                    <a:pt x="1132886" y="7965"/>
                  </a:lnTo>
                  <a:lnTo>
                    <a:pt x="1208762" y="6754"/>
                  </a:lnTo>
                  <a:lnTo>
                    <a:pt x="1303562" y="0"/>
                  </a:lnTo>
                  <a:lnTo>
                    <a:pt x="1406755" y="4648"/>
                  </a:lnTo>
                  <a:lnTo>
                    <a:pt x="1515186" y="5929"/>
                  </a:lnTo>
                  <a:lnTo>
                    <a:pt x="1599093" y="11996"/>
                  </a:lnTo>
                  <a:lnTo>
                    <a:pt x="1685945" y="21543"/>
                  </a:lnTo>
                  <a:lnTo>
                    <a:pt x="1767824" y="37966"/>
                  </a:lnTo>
                  <a:lnTo>
                    <a:pt x="1881011" y="57870"/>
                  </a:lnTo>
                  <a:lnTo>
                    <a:pt x="1967140" y="77142"/>
                  </a:lnTo>
                  <a:lnTo>
                    <a:pt x="2105433" y="112841"/>
                  </a:lnTo>
                  <a:lnTo>
                    <a:pt x="2192420" y="140603"/>
                  </a:lnTo>
                  <a:lnTo>
                    <a:pt x="2301935" y="175300"/>
                  </a:lnTo>
                  <a:lnTo>
                    <a:pt x="2386316" y="206826"/>
                  </a:lnTo>
                  <a:lnTo>
                    <a:pt x="2492177" y="257441"/>
                  </a:lnTo>
                  <a:lnTo>
                    <a:pt x="2566530" y="291931"/>
                  </a:lnTo>
                  <a:lnTo>
                    <a:pt x="2612514" y="315519"/>
                  </a:lnTo>
                  <a:lnTo>
                    <a:pt x="2657421" y="342315"/>
                  </a:lnTo>
                  <a:lnTo>
                    <a:pt x="2701851" y="370538"/>
                  </a:lnTo>
                  <a:lnTo>
                    <a:pt x="2744844" y="399395"/>
                  </a:lnTo>
                  <a:lnTo>
                    <a:pt x="2784343" y="428534"/>
                  </a:lnTo>
                  <a:lnTo>
                    <a:pt x="2840974" y="472453"/>
                  </a:lnTo>
                  <a:lnTo>
                    <a:pt x="2896498" y="516462"/>
                  </a:lnTo>
                  <a:lnTo>
                    <a:pt x="2930049" y="545818"/>
                  </a:lnTo>
                  <a:lnTo>
                    <a:pt x="2960051" y="576401"/>
                  </a:lnTo>
                  <a:lnTo>
                    <a:pt x="2985620" y="610386"/>
                  </a:lnTo>
                  <a:lnTo>
                    <a:pt x="3020651" y="658066"/>
                  </a:lnTo>
                  <a:lnTo>
                    <a:pt x="3039878" y="691543"/>
                  </a:lnTo>
                  <a:lnTo>
                    <a:pt x="3072161" y="757036"/>
                  </a:lnTo>
                  <a:lnTo>
                    <a:pt x="3076071" y="774720"/>
                  </a:lnTo>
                  <a:lnTo>
                    <a:pt x="3077454" y="793850"/>
                  </a:lnTo>
                  <a:lnTo>
                    <a:pt x="3077153" y="813945"/>
                  </a:lnTo>
                  <a:lnTo>
                    <a:pt x="3073555" y="846060"/>
                  </a:lnTo>
                  <a:lnTo>
                    <a:pt x="3070883" y="859763"/>
                  </a:lnTo>
                  <a:lnTo>
                    <a:pt x="3065431" y="871345"/>
                  </a:lnTo>
                  <a:lnTo>
                    <a:pt x="3041444" y="899337"/>
                  </a:lnTo>
                  <a:lnTo>
                    <a:pt x="3007534" y="930719"/>
                  </a:lnTo>
                  <a:lnTo>
                    <a:pt x="2960007" y="966327"/>
                  </a:lnTo>
                  <a:lnTo>
                    <a:pt x="2932174" y="980671"/>
                  </a:lnTo>
                  <a:lnTo>
                    <a:pt x="2845199" y="1016520"/>
                  </a:lnTo>
                  <a:lnTo>
                    <a:pt x="2764315" y="1037293"/>
                  </a:lnTo>
                  <a:lnTo>
                    <a:pt x="2715408" y="1047339"/>
                  </a:lnTo>
                  <a:lnTo>
                    <a:pt x="2624600" y="1057529"/>
                  </a:lnTo>
                  <a:lnTo>
                    <a:pt x="2593461" y="1060765"/>
                  </a:lnTo>
                  <a:lnTo>
                    <a:pt x="2514960" y="10633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7995347" y="3924782"/>
            <a:ext cx="992054" cy="292646"/>
            <a:chOff x="7995347" y="3924782"/>
            <a:chExt cx="992054" cy="292646"/>
          </a:xfrm>
        </p:grpSpPr>
        <p:sp>
          <p:nvSpPr>
            <p:cNvPr id="145" name="Freeform 144"/>
            <p:cNvSpPr/>
            <p:nvPr/>
          </p:nvSpPr>
          <p:spPr>
            <a:xfrm>
              <a:off x="7995347" y="3947562"/>
              <a:ext cx="229467" cy="269866"/>
            </a:xfrm>
            <a:custGeom>
              <a:avLst/>
              <a:gdLst/>
              <a:ahLst/>
              <a:cxnLst/>
              <a:rect l="0" t="0" r="0" b="0"/>
              <a:pathLst>
                <a:path w="229467" h="269866">
                  <a:moveTo>
                    <a:pt x="0" y="104692"/>
                  </a:moveTo>
                  <a:lnTo>
                    <a:pt x="0" y="267267"/>
                  </a:lnTo>
                  <a:lnTo>
                    <a:pt x="0" y="93921"/>
                  </a:lnTo>
                  <a:lnTo>
                    <a:pt x="1223" y="74265"/>
                  </a:lnTo>
                  <a:lnTo>
                    <a:pt x="3262" y="56267"/>
                  </a:lnTo>
                  <a:lnTo>
                    <a:pt x="5846" y="39374"/>
                  </a:lnTo>
                  <a:lnTo>
                    <a:pt x="11238" y="29335"/>
                  </a:lnTo>
                  <a:lnTo>
                    <a:pt x="18504" y="23867"/>
                  </a:lnTo>
                  <a:lnTo>
                    <a:pt x="27018" y="21444"/>
                  </a:lnTo>
                  <a:lnTo>
                    <a:pt x="33917" y="23500"/>
                  </a:lnTo>
                  <a:lnTo>
                    <a:pt x="39740" y="28541"/>
                  </a:lnTo>
                  <a:lnTo>
                    <a:pt x="44846" y="35572"/>
                  </a:lnTo>
                  <a:lnTo>
                    <a:pt x="50697" y="45153"/>
                  </a:lnTo>
                  <a:lnTo>
                    <a:pt x="57045" y="56435"/>
                  </a:lnTo>
                  <a:lnTo>
                    <a:pt x="63723" y="68850"/>
                  </a:lnTo>
                  <a:lnTo>
                    <a:pt x="69399" y="80797"/>
                  </a:lnTo>
                  <a:lnTo>
                    <a:pt x="74406" y="92433"/>
                  </a:lnTo>
                  <a:lnTo>
                    <a:pt x="78968" y="103860"/>
                  </a:lnTo>
                  <a:lnTo>
                    <a:pt x="83233" y="116372"/>
                  </a:lnTo>
                  <a:lnTo>
                    <a:pt x="87300" y="129608"/>
                  </a:lnTo>
                  <a:lnTo>
                    <a:pt x="91235" y="143326"/>
                  </a:lnTo>
                  <a:lnTo>
                    <a:pt x="93858" y="157365"/>
                  </a:lnTo>
                  <a:lnTo>
                    <a:pt x="95607" y="171618"/>
                  </a:lnTo>
                  <a:lnTo>
                    <a:pt x="96773" y="186015"/>
                  </a:lnTo>
                  <a:lnTo>
                    <a:pt x="98773" y="191942"/>
                  </a:lnTo>
                  <a:lnTo>
                    <a:pt x="101330" y="192223"/>
                  </a:lnTo>
                  <a:lnTo>
                    <a:pt x="104259" y="188740"/>
                  </a:lnTo>
                  <a:lnTo>
                    <a:pt x="107435" y="181523"/>
                  </a:lnTo>
                  <a:lnTo>
                    <a:pt x="110776" y="171819"/>
                  </a:lnTo>
                  <a:lnTo>
                    <a:pt x="114226" y="160455"/>
                  </a:lnTo>
                  <a:lnTo>
                    <a:pt x="117750" y="146761"/>
                  </a:lnTo>
                  <a:lnTo>
                    <a:pt x="124928" y="115233"/>
                  </a:lnTo>
                  <a:lnTo>
                    <a:pt x="128555" y="100707"/>
                  </a:lnTo>
                  <a:lnTo>
                    <a:pt x="132197" y="87354"/>
                  </a:lnTo>
                  <a:lnTo>
                    <a:pt x="135848" y="74781"/>
                  </a:lnTo>
                  <a:lnTo>
                    <a:pt x="140729" y="62728"/>
                  </a:lnTo>
                  <a:lnTo>
                    <a:pt x="146430" y="51023"/>
                  </a:lnTo>
                  <a:lnTo>
                    <a:pt x="152678" y="39548"/>
                  </a:lnTo>
                  <a:lnTo>
                    <a:pt x="159290" y="28228"/>
                  </a:lnTo>
                  <a:lnTo>
                    <a:pt x="173162" y="5862"/>
                  </a:lnTo>
                  <a:lnTo>
                    <a:pt x="180288" y="877"/>
                  </a:lnTo>
                  <a:lnTo>
                    <a:pt x="187485" y="0"/>
                  </a:lnTo>
                  <a:lnTo>
                    <a:pt x="194729" y="1863"/>
                  </a:lnTo>
                  <a:lnTo>
                    <a:pt x="200783" y="6775"/>
                  </a:lnTo>
                  <a:lnTo>
                    <a:pt x="206043" y="13720"/>
                  </a:lnTo>
                  <a:lnTo>
                    <a:pt x="210773" y="22021"/>
                  </a:lnTo>
                  <a:lnTo>
                    <a:pt x="213925" y="32449"/>
                  </a:lnTo>
                  <a:lnTo>
                    <a:pt x="216027" y="44295"/>
                  </a:lnTo>
                  <a:lnTo>
                    <a:pt x="217429" y="57086"/>
                  </a:lnTo>
                  <a:lnTo>
                    <a:pt x="219587" y="69284"/>
                  </a:lnTo>
                  <a:lnTo>
                    <a:pt x="222249" y="81087"/>
                  </a:lnTo>
                  <a:lnTo>
                    <a:pt x="225247" y="92625"/>
                  </a:lnTo>
                  <a:lnTo>
                    <a:pt x="227245" y="106436"/>
                  </a:lnTo>
                  <a:lnTo>
                    <a:pt x="228578" y="121760"/>
                  </a:lnTo>
                  <a:lnTo>
                    <a:pt x="229466" y="138094"/>
                  </a:lnTo>
                  <a:lnTo>
                    <a:pt x="228835" y="153877"/>
                  </a:lnTo>
                  <a:lnTo>
                    <a:pt x="227191" y="169293"/>
                  </a:lnTo>
                  <a:lnTo>
                    <a:pt x="224871" y="184464"/>
                  </a:lnTo>
                  <a:lnTo>
                    <a:pt x="223324" y="199473"/>
                  </a:lnTo>
                  <a:lnTo>
                    <a:pt x="222294" y="214372"/>
                  </a:lnTo>
                  <a:lnTo>
                    <a:pt x="220232" y="2698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8358729" y="4063265"/>
              <a:ext cx="110117" cy="22025"/>
            </a:xfrm>
            <a:custGeom>
              <a:avLst/>
              <a:gdLst/>
              <a:ahLst/>
              <a:cxnLst/>
              <a:rect l="0" t="0" r="0" b="0"/>
              <a:pathLst>
                <a:path w="110117" h="22025">
                  <a:moveTo>
                    <a:pt x="0" y="0"/>
                  </a:moveTo>
                  <a:lnTo>
                    <a:pt x="23382" y="5846"/>
                  </a:lnTo>
                  <a:lnTo>
                    <a:pt x="33940" y="8792"/>
                  </a:lnTo>
                  <a:lnTo>
                    <a:pt x="44650" y="11979"/>
                  </a:lnTo>
                  <a:lnTo>
                    <a:pt x="110116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8347717" y="4140346"/>
              <a:ext cx="121129" cy="33036"/>
            </a:xfrm>
            <a:custGeom>
              <a:avLst/>
              <a:gdLst/>
              <a:ahLst/>
              <a:cxnLst/>
              <a:rect l="0" t="0" r="0" b="0"/>
              <a:pathLst>
                <a:path w="121129" h="33036">
                  <a:moveTo>
                    <a:pt x="0" y="33035"/>
                  </a:moveTo>
                  <a:lnTo>
                    <a:pt x="45979" y="17709"/>
                  </a:lnTo>
                  <a:lnTo>
                    <a:pt x="57570" y="14253"/>
                  </a:lnTo>
                  <a:lnTo>
                    <a:pt x="70191" y="10726"/>
                  </a:lnTo>
                  <a:lnTo>
                    <a:pt x="12112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8623006" y="3997196"/>
              <a:ext cx="88094" cy="11013"/>
            </a:xfrm>
            <a:custGeom>
              <a:avLst/>
              <a:gdLst/>
              <a:ahLst/>
              <a:cxnLst/>
              <a:rect l="0" t="0" r="0" b="0"/>
              <a:pathLst>
                <a:path w="88094" h="11013">
                  <a:moveTo>
                    <a:pt x="0" y="0"/>
                  </a:moveTo>
                  <a:lnTo>
                    <a:pt x="23383" y="5846"/>
                  </a:lnTo>
                  <a:lnTo>
                    <a:pt x="35165" y="7568"/>
                  </a:lnTo>
                  <a:lnTo>
                    <a:pt x="47914" y="8716"/>
                  </a:lnTo>
                  <a:lnTo>
                    <a:pt x="88093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8854249" y="3924782"/>
              <a:ext cx="133152" cy="276100"/>
            </a:xfrm>
            <a:custGeom>
              <a:avLst/>
              <a:gdLst/>
              <a:ahLst/>
              <a:cxnLst/>
              <a:rect l="0" t="0" r="0" b="0"/>
              <a:pathLst>
                <a:path w="133152" h="276100">
                  <a:moveTo>
                    <a:pt x="33034" y="6345"/>
                  </a:moveTo>
                  <a:lnTo>
                    <a:pt x="50571" y="499"/>
                  </a:lnTo>
                  <a:lnTo>
                    <a:pt x="59408" y="0"/>
                  </a:lnTo>
                  <a:lnTo>
                    <a:pt x="68969" y="892"/>
                  </a:lnTo>
                  <a:lnTo>
                    <a:pt x="79015" y="2710"/>
                  </a:lnTo>
                  <a:lnTo>
                    <a:pt x="88157" y="6368"/>
                  </a:lnTo>
                  <a:lnTo>
                    <a:pt x="96700" y="11255"/>
                  </a:lnTo>
                  <a:lnTo>
                    <a:pt x="104842" y="16959"/>
                  </a:lnTo>
                  <a:lnTo>
                    <a:pt x="112718" y="23209"/>
                  </a:lnTo>
                  <a:lnTo>
                    <a:pt x="120415" y="29823"/>
                  </a:lnTo>
                  <a:lnTo>
                    <a:pt x="127994" y="36679"/>
                  </a:lnTo>
                  <a:lnTo>
                    <a:pt x="131822" y="44920"/>
                  </a:lnTo>
                  <a:lnTo>
                    <a:pt x="133151" y="54085"/>
                  </a:lnTo>
                  <a:lnTo>
                    <a:pt x="132814" y="63865"/>
                  </a:lnTo>
                  <a:lnTo>
                    <a:pt x="130142" y="72832"/>
                  </a:lnTo>
                  <a:lnTo>
                    <a:pt x="125913" y="81257"/>
                  </a:lnTo>
                  <a:lnTo>
                    <a:pt x="120648" y="89321"/>
                  </a:lnTo>
                  <a:lnTo>
                    <a:pt x="113467" y="95921"/>
                  </a:lnTo>
                  <a:lnTo>
                    <a:pt x="105008" y="101544"/>
                  </a:lnTo>
                  <a:lnTo>
                    <a:pt x="95700" y="106516"/>
                  </a:lnTo>
                  <a:lnTo>
                    <a:pt x="84599" y="109831"/>
                  </a:lnTo>
                  <a:lnTo>
                    <a:pt x="72305" y="112040"/>
                  </a:lnTo>
                  <a:lnTo>
                    <a:pt x="59215" y="113514"/>
                  </a:lnTo>
                  <a:lnTo>
                    <a:pt x="52935" y="116943"/>
                  </a:lnTo>
                  <a:lnTo>
                    <a:pt x="51195" y="121676"/>
                  </a:lnTo>
                  <a:lnTo>
                    <a:pt x="52483" y="127279"/>
                  </a:lnTo>
                  <a:lnTo>
                    <a:pt x="57012" y="133460"/>
                  </a:lnTo>
                  <a:lnTo>
                    <a:pt x="63702" y="140029"/>
                  </a:lnTo>
                  <a:lnTo>
                    <a:pt x="71832" y="146855"/>
                  </a:lnTo>
                  <a:lnTo>
                    <a:pt x="79699" y="153852"/>
                  </a:lnTo>
                  <a:lnTo>
                    <a:pt x="94966" y="168153"/>
                  </a:lnTo>
                  <a:lnTo>
                    <a:pt x="101240" y="176616"/>
                  </a:lnTo>
                  <a:lnTo>
                    <a:pt x="106645" y="185928"/>
                  </a:lnTo>
                  <a:lnTo>
                    <a:pt x="111472" y="195807"/>
                  </a:lnTo>
                  <a:lnTo>
                    <a:pt x="115914" y="206063"/>
                  </a:lnTo>
                  <a:lnTo>
                    <a:pt x="120099" y="216571"/>
                  </a:lnTo>
                  <a:lnTo>
                    <a:pt x="124112" y="227247"/>
                  </a:lnTo>
                  <a:lnTo>
                    <a:pt x="124340" y="238035"/>
                  </a:lnTo>
                  <a:lnTo>
                    <a:pt x="122046" y="248897"/>
                  </a:lnTo>
                  <a:lnTo>
                    <a:pt x="118070" y="259809"/>
                  </a:lnTo>
                  <a:lnTo>
                    <a:pt x="110524" y="267084"/>
                  </a:lnTo>
                  <a:lnTo>
                    <a:pt x="100599" y="271934"/>
                  </a:lnTo>
                  <a:lnTo>
                    <a:pt x="89090" y="275167"/>
                  </a:lnTo>
                  <a:lnTo>
                    <a:pt x="77746" y="276099"/>
                  </a:lnTo>
                  <a:lnTo>
                    <a:pt x="66512" y="275497"/>
                  </a:lnTo>
                  <a:lnTo>
                    <a:pt x="55353" y="273872"/>
                  </a:lnTo>
                  <a:lnTo>
                    <a:pt x="45467" y="269118"/>
                  </a:lnTo>
                  <a:lnTo>
                    <a:pt x="36429" y="262279"/>
                  </a:lnTo>
                  <a:lnTo>
                    <a:pt x="0" y="2265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8105463" y="4503728"/>
            <a:ext cx="663991" cy="496377"/>
            <a:chOff x="8105463" y="4503728"/>
            <a:chExt cx="663991" cy="496377"/>
          </a:xfrm>
        </p:grpSpPr>
        <p:sp>
          <p:nvSpPr>
            <p:cNvPr id="151" name="Freeform 150"/>
            <p:cNvSpPr/>
            <p:nvPr/>
          </p:nvSpPr>
          <p:spPr>
            <a:xfrm>
              <a:off x="8105463" y="4503728"/>
              <a:ext cx="151266" cy="456821"/>
            </a:xfrm>
            <a:custGeom>
              <a:avLst/>
              <a:gdLst/>
              <a:ahLst/>
              <a:cxnLst/>
              <a:rect l="0" t="0" r="0" b="0"/>
              <a:pathLst>
                <a:path w="151266" h="456821">
                  <a:moveTo>
                    <a:pt x="0" y="0"/>
                  </a:moveTo>
                  <a:lnTo>
                    <a:pt x="5846" y="29228"/>
                  </a:lnTo>
                  <a:lnTo>
                    <a:pt x="7568" y="43956"/>
                  </a:lnTo>
                  <a:lnTo>
                    <a:pt x="8716" y="59891"/>
                  </a:lnTo>
                  <a:lnTo>
                    <a:pt x="9481" y="76633"/>
                  </a:lnTo>
                  <a:lnTo>
                    <a:pt x="10332" y="114811"/>
                  </a:lnTo>
                  <a:lnTo>
                    <a:pt x="11009" y="353514"/>
                  </a:lnTo>
                  <a:lnTo>
                    <a:pt x="9786" y="367814"/>
                  </a:lnTo>
                  <a:lnTo>
                    <a:pt x="7747" y="381019"/>
                  </a:lnTo>
                  <a:lnTo>
                    <a:pt x="5165" y="393492"/>
                  </a:lnTo>
                  <a:lnTo>
                    <a:pt x="3443" y="396914"/>
                  </a:lnTo>
                  <a:lnTo>
                    <a:pt x="2296" y="394301"/>
                  </a:lnTo>
                  <a:lnTo>
                    <a:pt x="1531" y="387665"/>
                  </a:lnTo>
                  <a:lnTo>
                    <a:pt x="2244" y="378347"/>
                  </a:lnTo>
                  <a:lnTo>
                    <a:pt x="3943" y="367241"/>
                  </a:lnTo>
                  <a:lnTo>
                    <a:pt x="6300" y="354943"/>
                  </a:lnTo>
                  <a:lnTo>
                    <a:pt x="7871" y="341850"/>
                  </a:lnTo>
                  <a:lnTo>
                    <a:pt x="8917" y="328227"/>
                  </a:lnTo>
                  <a:lnTo>
                    <a:pt x="9616" y="314252"/>
                  </a:lnTo>
                  <a:lnTo>
                    <a:pt x="12528" y="301264"/>
                  </a:lnTo>
                  <a:lnTo>
                    <a:pt x="16916" y="288936"/>
                  </a:lnTo>
                  <a:lnTo>
                    <a:pt x="22289" y="277046"/>
                  </a:lnTo>
                  <a:lnTo>
                    <a:pt x="28318" y="265449"/>
                  </a:lnTo>
                  <a:lnTo>
                    <a:pt x="34784" y="254047"/>
                  </a:lnTo>
                  <a:lnTo>
                    <a:pt x="41542" y="242775"/>
                  </a:lnTo>
                  <a:lnTo>
                    <a:pt x="50941" y="236484"/>
                  </a:lnTo>
                  <a:lnTo>
                    <a:pt x="62102" y="233513"/>
                  </a:lnTo>
                  <a:lnTo>
                    <a:pt x="74436" y="232756"/>
                  </a:lnTo>
                  <a:lnTo>
                    <a:pt x="85106" y="234699"/>
                  </a:lnTo>
                  <a:lnTo>
                    <a:pt x="94665" y="238441"/>
                  </a:lnTo>
                  <a:lnTo>
                    <a:pt x="103486" y="243383"/>
                  </a:lnTo>
                  <a:lnTo>
                    <a:pt x="111813" y="251571"/>
                  </a:lnTo>
                  <a:lnTo>
                    <a:pt x="119812" y="261924"/>
                  </a:lnTo>
                  <a:lnTo>
                    <a:pt x="127591" y="273720"/>
                  </a:lnTo>
                  <a:lnTo>
                    <a:pt x="134001" y="287702"/>
                  </a:lnTo>
                  <a:lnTo>
                    <a:pt x="139498" y="303140"/>
                  </a:lnTo>
                  <a:lnTo>
                    <a:pt x="144386" y="319550"/>
                  </a:lnTo>
                  <a:lnTo>
                    <a:pt x="147644" y="335384"/>
                  </a:lnTo>
                  <a:lnTo>
                    <a:pt x="149817" y="350834"/>
                  </a:lnTo>
                  <a:lnTo>
                    <a:pt x="151265" y="366028"/>
                  </a:lnTo>
                  <a:lnTo>
                    <a:pt x="151007" y="381052"/>
                  </a:lnTo>
                  <a:lnTo>
                    <a:pt x="149612" y="395961"/>
                  </a:lnTo>
                  <a:lnTo>
                    <a:pt x="147458" y="410795"/>
                  </a:lnTo>
                  <a:lnTo>
                    <a:pt x="143575" y="423131"/>
                  </a:lnTo>
                  <a:lnTo>
                    <a:pt x="138539" y="433802"/>
                  </a:lnTo>
                  <a:lnTo>
                    <a:pt x="132735" y="443363"/>
                  </a:lnTo>
                  <a:lnTo>
                    <a:pt x="123971" y="449737"/>
                  </a:lnTo>
                  <a:lnTo>
                    <a:pt x="113236" y="453987"/>
                  </a:lnTo>
                  <a:lnTo>
                    <a:pt x="101184" y="456820"/>
                  </a:lnTo>
                  <a:lnTo>
                    <a:pt x="89479" y="456261"/>
                  </a:lnTo>
                  <a:lnTo>
                    <a:pt x="78005" y="453442"/>
                  </a:lnTo>
                  <a:lnTo>
                    <a:pt x="66686" y="449116"/>
                  </a:lnTo>
                  <a:lnTo>
                    <a:pt x="56692" y="442561"/>
                  </a:lnTo>
                  <a:lnTo>
                    <a:pt x="47582" y="434520"/>
                  </a:lnTo>
                  <a:lnTo>
                    <a:pt x="39063" y="425489"/>
                  </a:lnTo>
                  <a:lnTo>
                    <a:pt x="32159" y="415798"/>
                  </a:lnTo>
                  <a:lnTo>
                    <a:pt x="26334" y="405667"/>
                  </a:lnTo>
                  <a:lnTo>
                    <a:pt x="0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8336705" y="4790028"/>
              <a:ext cx="99105" cy="11013"/>
            </a:xfrm>
            <a:custGeom>
              <a:avLst/>
              <a:gdLst/>
              <a:ahLst/>
              <a:cxnLst/>
              <a:rect l="0" t="0" r="0" b="0"/>
              <a:pathLst>
                <a:path w="99105" h="11013">
                  <a:moveTo>
                    <a:pt x="99104" y="0"/>
                  </a:moveTo>
                  <a:lnTo>
                    <a:pt x="51191" y="0"/>
                  </a:ln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8402775" y="4878121"/>
              <a:ext cx="110117" cy="11012"/>
            </a:xfrm>
            <a:custGeom>
              <a:avLst/>
              <a:gdLst/>
              <a:ahLst/>
              <a:cxnLst/>
              <a:rect l="0" t="0" r="0" b="0"/>
              <a:pathLst>
                <a:path w="110117" h="11012">
                  <a:moveTo>
                    <a:pt x="110116" y="11011"/>
                  </a:moveTo>
                  <a:lnTo>
                    <a:pt x="80888" y="5166"/>
                  </a:lnTo>
                  <a:lnTo>
                    <a:pt x="67384" y="3444"/>
                  </a:lnTo>
                  <a:lnTo>
                    <a:pt x="53487" y="2296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8391763" y="487812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8602076" y="4558786"/>
              <a:ext cx="167378" cy="441319"/>
            </a:xfrm>
            <a:custGeom>
              <a:avLst/>
              <a:gdLst/>
              <a:ahLst/>
              <a:cxnLst/>
              <a:rect l="0" t="0" r="0" b="0"/>
              <a:pathLst>
                <a:path w="167378" h="441319">
                  <a:moveTo>
                    <a:pt x="53965" y="0"/>
                  </a:moveTo>
                  <a:lnTo>
                    <a:pt x="48120" y="17536"/>
                  </a:lnTo>
                  <a:lnTo>
                    <a:pt x="45174" y="27597"/>
                  </a:lnTo>
                  <a:lnTo>
                    <a:pt x="35182" y="63914"/>
                  </a:lnTo>
                  <a:lnTo>
                    <a:pt x="28080" y="87134"/>
                  </a:lnTo>
                  <a:lnTo>
                    <a:pt x="23250" y="100912"/>
                  </a:lnTo>
                  <a:lnTo>
                    <a:pt x="11357" y="132535"/>
                  </a:lnTo>
                  <a:lnTo>
                    <a:pt x="7207" y="150755"/>
                  </a:lnTo>
                  <a:lnTo>
                    <a:pt x="4440" y="170243"/>
                  </a:lnTo>
                  <a:lnTo>
                    <a:pt x="2596" y="190576"/>
                  </a:lnTo>
                  <a:lnTo>
                    <a:pt x="1367" y="211473"/>
                  </a:lnTo>
                  <a:lnTo>
                    <a:pt x="0" y="254267"/>
                  </a:lnTo>
                  <a:lnTo>
                    <a:pt x="859" y="272286"/>
                  </a:lnTo>
                  <a:lnTo>
                    <a:pt x="2656" y="287969"/>
                  </a:lnTo>
                  <a:lnTo>
                    <a:pt x="5076" y="302095"/>
                  </a:lnTo>
                  <a:lnTo>
                    <a:pt x="7914" y="316406"/>
                  </a:lnTo>
                  <a:lnTo>
                    <a:pt x="14329" y="345358"/>
                  </a:lnTo>
                  <a:lnTo>
                    <a:pt x="20200" y="358707"/>
                  </a:lnTo>
                  <a:lnTo>
                    <a:pt x="27784" y="371277"/>
                  </a:lnTo>
                  <a:lnTo>
                    <a:pt x="36511" y="383327"/>
                  </a:lnTo>
                  <a:lnTo>
                    <a:pt x="46000" y="393807"/>
                  </a:lnTo>
                  <a:lnTo>
                    <a:pt x="55996" y="403241"/>
                  </a:lnTo>
                  <a:lnTo>
                    <a:pt x="66330" y="411978"/>
                  </a:lnTo>
                  <a:lnTo>
                    <a:pt x="75667" y="420249"/>
                  </a:lnTo>
                  <a:lnTo>
                    <a:pt x="92566" y="435965"/>
                  </a:lnTo>
                  <a:lnTo>
                    <a:pt x="101722" y="439911"/>
                  </a:lnTo>
                  <a:lnTo>
                    <a:pt x="111497" y="441318"/>
                  </a:lnTo>
                  <a:lnTo>
                    <a:pt x="121683" y="441033"/>
                  </a:lnTo>
                  <a:lnTo>
                    <a:pt x="130922" y="438396"/>
                  </a:lnTo>
                  <a:lnTo>
                    <a:pt x="139528" y="434191"/>
                  </a:lnTo>
                  <a:lnTo>
                    <a:pt x="147712" y="428940"/>
                  </a:lnTo>
                  <a:lnTo>
                    <a:pt x="154392" y="421769"/>
                  </a:lnTo>
                  <a:lnTo>
                    <a:pt x="160069" y="413318"/>
                  </a:lnTo>
                  <a:lnTo>
                    <a:pt x="165076" y="404013"/>
                  </a:lnTo>
                  <a:lnTo>
                    <a:pt x="167191" y="394140"/>
                  </a:lnTo>
                  <a:lnTo>
                    <a:pt x="167377" y="383887"/>
                  </a:lnTo>
                  <a:lnTo>
                    <a:pt x="166278" y="373381"/>
                  </a:lnTo>
                  <a:lnTo>
                    <a:pt x="163099" y="363930"/>
                  </a:lnTo>
                  <a:lnTo>
                    <a:pt x="158532" y="355183"/>
                  </a:lnTo>
                  <a:lnTo>
                    <a:pt x="153040" y="346904"/>
                  </a:lnTo>
                  <a:lnTo>
                    <a:pt x="145709" y="340161"/>
                  </a:lnTo>
                  <a:lnTo>
                    <a:pt x="137151" y="334443"/>
                  </a:lnTo>
                  <a:lnTo>
                    <a:pt x="127775" y="329407"/>
                  </a:lnTo>
                  <a:lnTo>
                    <a:pt x="117853" y="327273"/>
                  </a:lnTo>
                  <a:lnTo>
                    <a:pt x="107569" y="327074"/>
                  </a:lnTo>
                  <a:lnTo>
                    <a:pt x="97041" y="328165"/>
                  </a:lnTo>
                  <a:lnTo>
                    <a:pt x="87577" y="331339"/>
                  </a:lnTo>
                  <a:lnTo>
                    <a:pt x="78820" y="335902"/>
                  </a:lnTo>
                  <a:lnTo>
                    <a:pt x="70535" y="341391"/>
                  </a:lnTo>
                  <a:lnTo>
                    <a:pt x="62564" y="349944"/>
                  </a:lnTo>
                  <a:lnTo>
                    <a:pt x="54804" y="360541"/>
                  </a:lnTo>
                  <a:lnTo>
                    <a:pt x="20930" y="418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0" y="368300"/>
            <a:ext cx="31242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Review Homework</a:t>
            </a:r>
            <a:endParaRPr lang="en-US" sz="1900">
              <a:solidFill>
                <a:srgbClr val="000000"/>
              </a:solidFill>
              <a:latin typeface="Arial - 26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47543" y="969017"/>
            <a:ext cx="2475912" cy="550579"/>
            <a:chOff x="447543" y="969017"/>
            <a:chExt cx="2475912" cy="550579"/>
          </a:xfrm>
        </p:grpSpPr>
        <p:sp>
          <p:nvSpPr>
            <p:cNvPr id="3" name="Freeform 2"/>
            <p:cNvSpPr/>
            <p:nvPr/>
          </p:nvSpPr>
          <p:spPr>
            <a:xfrm>
              <a:off x="447543" y="1024075"/>
              <a:ext cx="92978" cy="374394"/>
            </a:xfrm>
            <a:custGeom>
              <a:avLst/>
              <a:gdLst/>
              <a:ahLst/>
              <a:cxnLst/>
              <a:rect l="0" t="0" r="0" b="0"/>
              <a:pathLst>
                <a:path w="92978" h="374394">
                  <a:moveTo>
                    <a:pt x="92977" y="0"/>
                  </a:moveTo>
                  <a:lnTo>
                    <a:pt x="62324" y="45979"/>
                  </a:lnTo>
                  <a:lnTo>
                    <a:pt x="56636" y="56346"/>
                  </a:lnTo>
                  <a:lnTo>
                    <a:pt x="51621" y="66928"/>
                  </a:lnTo>
                  <a:lnTo>
                    <a:pt x="47054" y="77653"/>
                  </a:lnTo>
                  <a:lnTo>
                    <a:pt x="42786" y="88474"/>
                  </a:lnTo>
                  <a:lnTo>
                    <a:pt x="34780" y="110285"/>
                  </a:lnTo>
                  <a:lnTo>
                    <a:pt x="12273" y="176200"/>
                  </a:lnTo>
                  <a:lnTo>
                    <a:pt x="1228" y="209224"/>
                  </a:lnTo>
                  <a:lnTo>
                    <a:pt x="0" y="223904"/>
                  </a:lnTo>
                  <a:lnTo>
                    <a:pt x="405" y="241032"/>
                  </a:lnTo>
                  <a:lnTo>
                    <a:pt x="1898" y="259792"/>
                  </a:lnTo>
                  <a:lnTo>
                    <a:pt x="4117" y="277193"/>
                  </a:lnTo>
                  <a:lnTo>
                    <a:pt x="6820" y="293687"/>
                  </a:lnTo>
                  <a:lnTo>
                    <a:pt x="9846" y="309577"/>
                  </a:lnTo>
                  <a:lnTo>
                    <a:pt x="14310" y="322618"/>
                  </a:lnTo>
                  <a:lnTo>
                    <a:pt x="19732" y="333759"/>
                  </a:lnTo>
                  <a:lnTo>
                    <a:pt x="59943" y="3743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672659" y="1104217"/>
              <a:ext cx="187198" cy="250205"/>
            </a:xfrm>
            <a:custGeom>
              <a:avLst/>
              <a:gdLst/>
              <a:ahLst/>
              <a:cxnLst/>
              <a:rect l="0" t="0" r="0" b="0"/>
              <a:pathLst>
                <a:path w="187198" h="250205">
                  <a:moveTo>
                    <a:pt x="0" y="18962"/>
                  </a:moveTo>
                  <a:lnTo>
                    <a:pt x="11691" y="7270"/>
                  </a:lnTo>
                  <a:lnTo>
                    <a:pt x="20029" y="3826"/>
                  </a:lnTo>
                  <a:lnTo>
                    <a:pt x="30482" y="1531"/>
                  </a:lnTo>
                  <a:lnTo>
                    <a:pt x="42344" y="0"/>
                  </a:lnTo>
                  <a:lnTo>
                    <a:pt x="53923" y="1427"/>
                  </a:lnTo>
                  <a:lnTo>
                    <a:pt x="65313" y="4824"/>
                  </a:lnTo>
                  <a:lnTo>
                    <a:pt x="76577" y="9537"/>
                  </a:lnTo>
                  <a:lnTo>
                    <a:pt x="86533" y="15126"/>
                  </a:lnTo>
                  <a:lnTo>
                    <a:pt x="95617" y="21298"/>
                  </a:lnTo>
                  <a:lnTo>
                    <a:pt x="104121" y="27860"/>
                  </a:lnTo>
                  <a:lnTo>
                    <a:pt x="109789" y="37129"/>
                  </a:lnTo>
                  <a:lnTo>
                    <a:pt x="113569" y="48202"/>
                  </a:lnTo>
                  <a:lnTo>
                    <a:pt x="116088" y="60479"/>
                  </a:lnTo>
                  <a:lnTo>
                    <a:pt x="115321" y="73557"/>
                  </a:lnTo>
                  <a:lnTo>
                    <a:pt x="112362" y="87170"/>
                  </a:lnTo>
                  <a:lnTo>
                    <a:pt x="107943" y="101139"/>
                  </a:lnTo>
                  <a:lnTo>
                    <a:pt x="102550" y="115346"/>
                  </a:lnTo>
                  <a:lnTo>
                    <a:pt x="96507" y="129711"/>
                  </a:lnTo>
                  <a:lnTo>
                    <a:pt x="90032" y="144182"/>
                  </a:lnTo>
                  <a:lnTo>
                    <a:pt x="83268" y="156276"/>
                  </a:lnTo>
                  <a:lnTo>
                    <a:pt x="76311" y="166786"/>
                  </a:lnTo>
                  <a:lnTo>
                    <a:pt x="69227" y="176240"/>
                  </a:lnTo>
                  <a:lnTo>
                    <a:pt x="62057" y="184989"/>
                  </a:lnTo>
                  <a:lnTo>
                    <a:pt x="54830" y="193269"/>
                  </a:lnTo>
                  <a:lnTo>
                    <a:pt x="47565" y="201236"/>
                  </a:lnTo>
                  <a:lnTo>
                    <a:pt x="32967" y="216613"/>
                  </a:lnTo>
                  <a:lnTo>
                    <a:pt x="25649" y="224140"/>
                  </a:lnTo>
                  <a:lnTo>
                    <a:pt x="26887" y="229158"/>
                  </a:lnTo>
                  <a:lnTo>
                    <a:pt x="33830" y="232503"/>
                  </a:lnTo>
                  <a:lnTo>
                    <a:pt x="44577" y="234733"/>
                  </a:lnTo>
                  <a:lnTo>
                    <a:pt x="56635" y="236219"/>
                  </a:lnTo>
                  <a:lnTo>
                    <a:pt x="69568" y="237211"/>
                  </a:lnTo>
                  <a:lnTo>
                    <a:pt x="83084" y="237871"/>
                  </a:lnTo>
                  <a:lnTo>
                    <a:pt x="111152" y="238606"/>
                  </a:lnTo>
                  <a:lnTo>
                    <a:pt x="125489" y="238801"/>
                  </a:lnTo>
                  <a:lnTo>
                    <a:pt x="138717" y="240155"/>
                  </a:lnTo>
                  <a:lnTo>
                    <a:pt x="151206" y="242282"/>
                  </a:lnTo>
                  <a:lnTo>
                    <a:pt x="187197" y="2502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014017" y="1365433"/>
              <a:ext cx="1" cy="154163"/>
            </a:xfrm>
            <a:custGeom>
              <a:avLst/>
              <a:gdLst/>
              <a:ahLst/>
              <a:cxnLst/>
              <a:rect l="0" t="0" r="0" b="0"/>
              <a:pathLst>
                <a:path w="1" h="154163">
                  <a:moveTo>
                    <a:pt x="0" y="0"/>
                  </a:moveTo>
                  <a:lnTo>
                    <a:pt x="0" y="154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256272" y="1156213"/>
              <a:ext cx="11012" cy="187198"/>
            </a:xfrm>
            <a:custGeom>
              <a:avLst/>
              <a:gdLst/>
              <a:ahLst/>
              <a:cxnLst/>
              <a:rect l="0" t="0" r="0" b="0"/>
              <a:pathLst>
                <a:path w="11012" h="187198">
                  <a:moveTo>
                    <a:pt x="0" y="0"/>
                  </a:moveTo>
                  <a:lnTo>
                    <a:pt x="0" y="23383"/>
                  </a:lnTo>
                  <a:lnTo>
                    <a:pt x="1223" y="35165"/>
                  </a:lnTo>
                  <a:lnTo>
                    <a:pt x="3262" y="47913"/>
                  </a:lnTo>
                  <a:lnTo>
                    <a:pt x="5845" y="61307"/>
                  </a:lnTo>
                  <a:lnTo>
                    <a:pt x="7567" y="76353"/>
                  </a:lnTo>
                  <a:lnTo>
                    <a:pt x="8715" y="92501"/>
                  </a:lnTo>
                  <a:lnTo>
                    <a:pt x="9991" y="125534"/>
                  </a:lnTo>
                  <a:lnTo>
                    <a:pt x="11011" y="187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388410" y="1013063"/>
              <a:ext cx="180941" cy="374394"/>
            </a:xfrm>
            <a:custGeom>
              <a:avLst/>
              <a:gdLst/>
              <a:ahLst/>
              <a:cxnLst/>
              <a:rect l="0" t="0" r="0" b="0"/>
              <a:pathLst>
                <a:path w="180941" h="374394">
                  <a:moveTo>
                    <a:pt x="0" y="0"/>
                  </a:moveTo>
                  <a:lnTo>
                    <a:pt x="17538" y="11691"/>
                  </a:lnTo>
                  <a:lnTo>
                    <a:pt x="39198" y="27219"/>
                  </a:lnTo>
                  <a:lnTo>
                    <a:pt x="51826" y="36499"/>
                  </a:lnTo>
                  <a:lnTo>
                    <a:pt x="63915" y="46356"/>
                  </a:lnTo>
                  <a:lnTo>
                    <a:pt x="75645" y="56598"/>
                  </a:lnTo>
                  <a:lnTo>
                    <a:pt x="97243" y="76542"/>
                  </a:lnTo>
                  <a:lnTo>
                    <a:pt x="114998" y="93563"/>
                  </a:lnTo>
                  <a:lnTo>
                    <a:pt x="123159" y="102751"/>
                  </a:lnTo>
                  <a:lnTo>
                    <a:pt x="131046" y="112547"/>
                  </a:lnTo>
                  <a:lnTo>
                    <a:pt x="138752" y="122748"/>
                  </a:lnTo>
                  <a:lnTo>
                    <a:pt x="145112" y="133219"/>
                  </a:lnTo>
                  <a:lnTo>
                    <a:pt x="150576" y="143871"/>
                  </a:lnTo>
                  <a:lnTo>
                    <a:pt x="155442" y="154642"/>
                  </a:lnTo>
                  <a:lnTo>
                    <a:pt x="159909" y="165494"/>
                  </a:lnTo>
                  <a:lnTo>
                    <a:pt x="164111" y="176398"/>
                  </a:lnTo>
                  <a:lnTo>
                    <a:pt x="172043" y="198303"/>
                  </a:lnTo>
                  <a:lnTo>
                    <a:pt x="179646" y="220274"/>
                  </a:lnTo>
                  <a:lnTo>
                    <a:pt x="180940" y="233718"/>
                  </a:lnTo>
                  <a:lnTo>
                    <a:pt x="180578" y="248799"/>
                  </a:lnTo>
                  <a:lnTo>
                    <a:pt x="179114" y="264970"/>
                  </a:lnTo>
                  <a:lnTo>
                    <a:pt x="174467" y="280645"/>
                  </a:lnTo>
                  <a:lnTo>
                    <a:pt x="167699" y="295989"/>
                  </a:lnTo>
                  <a:lnTo>
                    <a:pt x="159516" y="311112"/>
                  </a:lnTo>
                  <a:lnTo>
                    <a:pt x="151614" y="324865"/>
                  </a:lnTo>
                  <a:lnTo>
                    <a:pt x="143899" y="337704"/>
                  </a:lnTo>
                  <a:lnTo>
                    <a:pt x="121128" y="3743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641676" y="1332398"/>
              <a:ext cx="55059" cy="132140"/>
            </a:xfrm>
            <a:custGeom>
              <a:avLst/>
              <a:gdLst/>
              <a:ahLst/>
              <a:cxnLst/>
              <a:rect l="0" t="0" r="0" b="0"/>
              <a:pathLst>
                <a:path w="55059" h="132140">
                  <a:moveTo>
                    <a:pt x="55058" y="0"/>
                  </a:moveTo>
                  <a:lnTo>
                    <a:pt x="39732" y="45980"/>
                  </a:lnTo>
                  <a:lnTo>
                    <a:pt x="35052" y="56347"/>
                  </a:lnTo>
                  <a:lnTo>
                    <a:pt x="29486" y="66929"/>
                  </a:lnTo>
                  <a:lnTo>
                    <a:pt x="23328" y="77654"/>
                  </a:lnTo>
                  <a:lnTo>
                    <a:pt x="17999" y="88475"/>
                  </a:lnTo>
                  <a:lnTo>
                    <a:pt x="13223" y="99359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952231" y="969017"/>
              <a:ext cx="118897" cy="363382"/>
            </a:xfrm>
            <a:custGeom>
              <a:avLst/>
              <a:gdLst/>
              <a:ahLst/>
              <a:cxnLst/>
              <a:rect l="0" t="0" r="0" b="0"/>
              <a:pathLst>
                <a:path w="118897" h="363382">
                  <a:moveTo>
                    <a:pt x="118896" y="0"/>
                  </a:moveTo>
                  <a:lnTo>
                    <a:pt x="107205" y="23382"/>
                  </a:lnTo>
                  <a:lnTo>
                    <a:pt x="101314" y="36388"/>
                  </a:lnTo>
                  <a:lnTo>
                    <a:pt x="88243" y="67152"/>
                  </a:lnTo>
                  <a:lnTo>
                    <a:pt x="81332" y="80249"/>
                  </a:lnTo>
                  <a:lnTo>
                    <a:pt x="74277" y="91428"/>
                  </a:lnTo>
                  <a:lnTo>
                    <a:pt x="67127" y="101328"/>
                  </a:lnTo>
                  <a:lnTo>
                    <a:pt x="59913" y="112822"/>
                  </a:lnTo>
                  <a:lnTo>
                    <a:pt x="52657" y="125378"/>
                  </a:lnTo>
                  <a:lnTo>
                    <a:pt x="45373" y="138643"/>
                  </a:lnTo>
                  <a:lnTo>
                    <a:pt x="39293" y="151157"/>
                  </a:lnTo>
                  <a:lnTo>
                    <a:pt x="34016" y="163170"/>
                  </a:lnTo>
                  <a:lnTo>
                    <a:pt x="29275" y="174849"/>
                  </a:lnTo>
                  <a:lnTo>
                    <a:pt x="20744" y="197614"/>
                  </a:lnTo>
                  <a:lnTo>
                    <a:pt x="16756" y="208824"/>
                  </a:lnTo>
                  <a:lnTo>
                    <a:pt x="12874" y="222414"/>
                  </a:lnTo>
                  <a:lnTo>
                    <a:pt x="9063" y="237592"/>
                  </a:lnTo>
                  <a:lnTo>
                    <a:pt x="5298" y="253828"/>
                  </a:lnTo>
                  <a:lnTo>
                    <a:pt x="2789" y="269546"/>
                  </a:lnTo>
                  <a:lnTo>
                    <a:pt x="1115" y="284919"/>
                  </a:lnTo>
                  <a:lnTo>
                    <a:pt x="0" y="300062"/>
                  </a:lnTo>
                  <a:lnTo>
                    <a:pt x="2927" y="312604"/>
                  </a:lnTo>
                  <a:lnTo>
                    <a:pt x="8549" y="323412"/>
                  </a:lnTo>
                  <a:lnTo>
                    <a:pt x="52827" y="3633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56699" y="1068121"/>
              <a:ext cx="92517" cy="258672"/>
            </a:xfrm>
            <a:custGeom>
              <a:avLst/>
              <a:gdLst/>
              <a:ahLst/>
              <a:cxnLst/>
              <a:rect l="0" t="0" r="0" b="0"/>
              <a:pathLst>
                <a:path w="92517" h="258672">
                  <a:moveTo>
                    <a:pt x="79602" y="0"/>
                  </a:moveTo>
                  <a:lnTo>
                    <a:pt x="33622" y="15326"/>
                  </a:lnTo>
                  <a:lnTo>
                    <a:pt x="24479" y="20006"/>
                  </a:lnTo>
                  <a:lnTo>
                    <a:pt x="15936" y="25572"/>
                  </a:lnTo>
                  <a:lnTo>
                    <a:pt x="7794" y="31730"/>
                  </a:lnTo>
                  <a:lnTo>
                    <a:pt x="3589" y="39506"/>
                  </a:lnTo>
                  <a:lnTo>
                    <a:pt x="2009" y="48360"/>
                  </a:lnTo>
                  <a:lnTo>
                    <a:pt x="2180" y="57934"/>
                  </a:lnTo>
                  <a:lnTo>
                    <a:pt x="5964" y="69210"/>
                  </a:lnTo>
                  <a:lnTo>
                    <a:pt x="12157" y="81622"/>
                  </a:lnTo>
                  <a:lnTo>
                    <a:pt x="19957" y="94790"/>
                  </a:lnTo>
                  <a:lnTo>
                    <a:pt x="28827" y="108463"/>
                  </a:lnTo>
                  <a:lnTo>
                    <a:pt x="38411" y="122473"/>
                  </a:lnTo>
                  <a:lnTo>
                    <a:pt x="66173" y="162309"/>
                  </a:lnTo>
                  <a:lnTo>
                    <a:pt x="74320" y="174276"/>
                  </a:lnTo>
                  <a:lnTo>
                    <a:pt x="80975" y="185924"/>
                  </a:lnTo>
                  <a:lnTo>
                    <a:pt x="86634" y="197359"/>
                  </a:lnTo>
                  <a:lnTo>
                    <a:pt x="91631" y="208654"/>
                  </a:lnTo>
                  <a:lnTo>
                    <a:pt x="92516" y="219854"/>
                  </a:lnTo>
                  <a:lnTo>
                    <a:pt x="90658" y="230991"/>
                  </a:lnTo>
                  <a:lnTo>
                    <a:pt x="86972" y="242087"/>
                  </a:lnTo>
                  <a:lnTo>
                    <a:pt x="79622" y="249484"/>
                  </a:lnTo>
                  <a:lnTo>
                    <a:pt x="69827" y="254415"/>
                  </a:lnTo>
                  <a:lnTo>
                    <a:pt x="58403" y="257702"/>
                  </a:lnTo>
                  <a:lnTo>
                    <a:pt x="47117" y="258671"/>
                  </a:lnTo>
                  <a:lnTo>
                    <a:pt x="35922" y="258093"/>
                  </a:lnTo>
                  <a:lnTo>
                    <a:pt x="24788" y="256484"/>
                  </a:lnTo>
                  <a:lnTo>
                    <a:pt x="16142" y="251740"/>
                  </a:lnTo>
                  <a:lnTo>
                    <a:pt x="9155" y="244908"/>
                  </a:lnTo>
                  <a:lnTo>
                    <a:pt x="3273" y="236682"/>
                  </a:lnTo>
                  <a:lnTo>
                    <a:pt x="575" y="227528"/>
                  </a:lnTo>
                  <a:lnTo>
                    <a:pt x="0" y="217755"/>
                  </a:lnTo>
                  <a:lnTo>
                    <a:pt x="840" y="207569"/>
                  </a:lnTo>
                  <a:lnTo>
                    <a:pt x="5071" y="197107"/>
                  </a:lnTo>
                  <a:lnTo>
                    <a:pt x="11562" y="186463"/>
                  </a:lnTo>
                  <a:lnTo>
                    <a:pt x="19560" y="175696"/>
                  </a:lnTo>
                  <a:lnTo>
                    <a:pt x="27339" y="166071"/>
                  </a:lnTo>
                  <a:lnTo>
                    <a:pt x="34972" y="157207"/>
                  </a:lnTo>
                  <a:lnTo>
                    <a:pt x="42507" y="148851"/>
                  </a:lnTo>
                  <a:lnTo>
                    <a:pt x="57405" y="133041"/>
                  </a:lnTo>
                  <a:lnTo>
                    <a:pt x="86909" y="102953"/>
                  </a:lnTo>
                  <a:lnTo>
                    <a:pt x="90590" y="94329"/>
                  </a:lnTo>
                  <a:lnTo>
                    <a:pt x="91822" y="84909"/>
                  </a:lnTo>
                  <a:lnTo>
                    <a:pt x="91419" y="74959"/>
                  </a:lnTo>
                  <a:lnTo>
                    <a:pt x="86256" y="68325"/>
                  </a:lnTo>
                  <a:lnTo>
                    <a:pt x="77920" y="63903"/>
                  </a:lnTo>
                  <a:lnTo>
                    <a:pt x="24544" y="66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379451" y="1332398"/>
              <a:ext cx="20494" cy="110117"/>
            </a:xfrm>
            <a:custGeom>
              <a:avLst/>
              <a:gdLst/>
              <a:ahLst/>
              <a:cxnLst/>
              <a:rect l="0" t="0" r="0" b="0"/>
              <a:pathLst>
                <a:path w="20494" h="110117">
                  <a:moveTo>
                    <a:pt x="11012" y="0"/>
                  </a:moveTo>
                  <a:lnTo>
                    <a:pt x="16857" y="17537"/>
                  </a:lnTo>
                  <a:lnTo>
                    <a:pt x="18579" y="27597"/>
                  </a:lnTo>
                  <a:lnTo>
                    <a:pt x="19727" y="39198"/>
                  </a:lnTo>
                  <a:lnTo>
                    <a:pt x="20493" y="51826"/>
                  </a:lnTo>
                  <a:lnTo>
                    <a:pt x="18556" y="63915"/>
                  </a:lnTo>
                  <a:lnTo>
                    <a:pt x="14817" y="75645"/>
                  </a:lnTo>
                  <a:lnTo>
                    <a:pt x="0" y="1101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513121" y="1123179"/>
              <a:ext cx="196678" cy="108099"/>
            </a:xfrm>
            <a:custGeom>
              <a:avLst/>
              <a:gdLst/>
              <a:ahLst/>
              <a:cxnLst/>
              <a:rect l="0" t="0" r="0" b="0"/>
              <a:pathLst>
                <a:path w="196678" h="108099">
                  <a:moveTo>
                    <a:pt x="9480" y="0"/>
                  </a:moveTo>
                  <a:lnTo>
                    <a:pt x="3635" y="17537"/>
                  </a:lnTo>
                  <a:lnTo>
                    <a:pt x="1913" y="27597"/>
                  </a:lnTo>
                  <a:lnTo>
                    <a:pt x="765" y="39197"/>
                  </a:lnTo>
                  <a:lnTo>
                    <a:pt x="0" y="51825"/>
                  </a:lnTo>
                  <a:lnTo>
                    <a:pt x="713" y="63914"/>
                  </a:lnTo>
                  <a:lnTo>
                    <a:pt x="2412" y="75644"/>
                  </a:lnTo>
                  <a:lnTo>
                    <a:pt x="4768" y="87134"/>
                  </a:lnTo>
                  <a:lnTo>
                    <a:pt x="11233" y="94795"/>
                  </a:lnTo>
                  <a:lnTo>
                    <a:pt x="20437" y="99902"/>
                  </a:lnTo>
                  <a:lnTo>
                    <a:pt x="31467" y="103306"/>
                  </a:lnTo>
                  <a:lnTo>
                    <a:pt x="44937" y="105576"/>
                  </a:lnTo>
                  <a:lnTo>
                    <a:pt x="60036" y="107089"/>
                  </a:lnTo>
                  <a:lnTo>
                    <a:pt x="76219" y="108098"/>
                  </a:lnTo>
                  <a:lnTo>
                    <a:pt x="90678" y="107547"/>
                  </a:lnTo>
                  <a:lnTo>
                    <a:pt x="103988" y="105956"/>
                  </a:lnTo>
                  <a:lnTo>
                    <a:pt x="116531" y="103672"/>
                  </a:lnTo>
                  <a:lnTo>
                    <a:pt x="129788" y="102149"/>
                  </a:lnTo>
                  <a:lnTo>
                    <a:pt x="143520" y="101134"/>
                  </a:lnTo>
                  <a:lnTo>
                    <a:pt x="196677" y="991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621705" y="1134190"/>
              <a:ext cx="24405" cy="198209"/>
            </a:xfrm>
            <a:custGeom>
              <a:avLst/>
              <a:gdLst/>
              <a:ahLst/>
              <a:cxnLst/>
              <a:rect l="0" t="0" r="0" b="0"/>
              <a:pathLst>
                <a:path w="24405" h="198209">
                  <a:moveTo>
                    <a:pt x="0" y="0"/>
                  </a:moveTo>
                  <a:lnTo>
                    <a:pt x="5846" y="17537"/>
                  </a:lnTo>
                  <a:lnTo>
                    <a:pt x="8791" y="30044"/>
                  </a:lnTo>
                  <a:lnTo>
                    <a:pt x="11979" y="45723"/>
                  </a:lnTo>
                  <a:lnTo>
                    <a:pt x="15327" y="63517"/>
                  </a:lnTo>
                  <a:lnTo>
                    <a:pt x="17559" y="80273"/>
                  </a:lnTo>
                  <a:lnTo>
                    <a:pt x="19047" y="96338"/>
                  </a:lnTo>
                  <a:lnTo>
                    <a:pt x="20039" y="111942"/>
                  </a:lnTo>
                  <a:lnTo>
                    <a:pt x="21924" y="126016"/>
                  </a:lnTo>
                  <a:lnTo>
                    <a:pt x="24404" y="139068"/>
                  </a:lnTo>
                  <a:lnTo>
                    <a:pt x="22023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797890" y="1024075"/>
              <a:ext cx="125565" cy="374394"/>
            </a:xfrm>
            <a:custGeom>
              <a:avLst/>
              <a:gdLst/>
              <a:ahLst/>
              <a:cxnLst/>
              <a:rect l="0" t="0" r="0" b="0"/>
              <a:pathLst>
                <a:path w="125565" h="374394">
                  <a:moveTo>
                    <a:pt x="0" y="0"/>
                  </a:moveTo>
                  <a:lnTo>
                    <a:pt x="17537" y="17537"/>
                  </a:lnTo>
                  <a:lnTo>
                    <a:pt x="26374" y="27597"/>
                  </a:lnTo>
                  <a:lnTo>
                    <a:pt x="35935" y="39197"/>
                  </a:lnTo>
                  <a:lnTo>
                    <a:pt x="45980" y="51825"/>
                  </a:lnTo>
                  <a:lnTo>
                    <a:pt x="55124" y="63914"/>
                  </a:lnTo>
                  <a:lnTo>
                    <a:pt x="71809" y="87134"/>
                  </a:lnTo>
                  <a:lnTo>
                    <a:pt x="79684" y="99689"/>
                  </a:lnTo>
                  <a:lnTo>
                    <a:pt x="87381" y="112952"/>
                  </a:lnTo>
                  <a:lnTo>
                    <a:pt x="94959" y="126689"/>
                  </a:lnTo>
                  <a:lnTo>
                    <a:pt x="101235" y="139517"/>
                  </a:lnTo>
                  <a:lnTo>
                    <a:pt x="106642" y="151739"/>
                  </a:lnTo>
                  <a:lnTo>
                    <a:pt x="111471" y="163558"/>
                  </a:lnTo>
                  <a:lnTo>
                    <a:pt x="115913" y="175108"/>
                  </a:lnTo>
                  <a:lnTo>
                    <a:pt x="124112" y="197729"/>
                  </a:lnTo>
                  <a:lnTo>
                    <a:pt x="125564" y="212571"/>
                  </a:lnTo>
                  <a:lnTo>
                    <a:pt x="125309" y="229806"/>
                  </a:lnTo>
                  <a:lnTo>
                    <a:pt x="123915" y="248638"/>
                  </a:lnTo>
                  <a:lnTo>
                    <a:pt x="119315" y="267309"/>
                  </a:lnTo>
                  <a:lnTo>
                    <a:pt x="112579" y="285875"/>
                  </a:lnTo>
                  <a:lnTo>
                    <a:pt x="104417" y="304369"/>
                  </a:lnTo>
                  <a:lnTo>
                    <a:pt x="95305" y="320369"/>
                  </a:lnTo>
                  <a:lnTo>
                    <a:pt x="85560" y="334707"/>
                  </a:lnTo>
                  <a:lnTo>
                    <a:pt x="55058" y="3743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974052" y="561589"/>
            <a:ext cx="3141533" cy="506533"/>
            <a:chOff x="4974052" y="561589"/>
            <a:chExt cx="3141533" cy="506533"/>
          </a:xfrm>
        </p:grpSpPr>
        <p:sp>
          <p:nvSpPr>
            <p:cNvPr id="16" name="Freeform 15"/>
            <p:cNvSpPr/>
            <p:nvPr/>
          </p:nvSpPr>
          <p:spPr>
            <a:xfrm>
              <a:off x="4974052" y="627658"/>
              <a:ext cx="191325" cy="385406"/>
            </a:xfrm>
            <a:custGeom>
              <a:avLst/>
              <a:gdLst/>
              <a:ahLst/>
              <a:cxnLst/>
              <a:rect l="0" t="0" r="0" b="0"/>
              <a:pathLst>
                <a:path w="191325" h="385406">
                  <a:moveTo>
                    <a:pt x="191324" y="0"/>
                  </a:moveTo>
                  <a:lnTo>
                    <a:pt x="173787" y="17537"/>
                  </a:lnTo>
                  <a:lnTo>
                    <a:pt x="166174" y="27597"/>
                  </a:lnTo>
                  <a:lnTo>
                    <a:pt x="158652" y="39198"/>
                  </a:lnTo>
                  <a:lnTo>
                    <a:pt x="151190" y="51826"/>
                  </a:lnTo>
                  <a:lnTo>
                    <a:pt x="142544" y="65138"/>
                  </a:lnTo>
                  <a:lnTo>
                    <a:pt x="133111" y="78907"/>
                  </a:lnTo>
                  <a:lnTo>
                    <a:pt x="123151" y="92981"/>
                  </a:lnTo>
                  <a:lnTo>
                    <a:pt x="112840" y="106034"/>
                  </a:lnTo>
                  <a:lnTo>
                    <a:pt x="102297" y="118406"/>
                  </a:lnTo>
                  <a:lnTo>
                    <a:pt x="91596" y="130325"/>
                  </a:lnTo>
                  <a:lnTo>
                    <a:pt x="82016" y="143165"/>
                  </a:lnTo>
                  <a:lnTo>
                    <a:pt x="73182" y="156619"/>
                  </a:lnTo>
                  <a:lnTo>
                    <a:pt x="64846" y="170482"/>
                  </a:lnTo>
                  <a:lnTo>
                    <a:pt x="55618" y="184618"/>
                  </a:lnTo>
                  <a:lnTo>
                    <a:pt x="45795" y="198936"/>
                  </a:lnTo>
                  <a:lnTo>
                    <a:pt x="35577" y="213376"/>
                  </a:lnTo>
                  <a:lnTo>
                    <a:pt x="27541" y="226673"/>
                  </a:lnTo>
                  <a:lnTo>
                    <a:pt x="20960" y="239208"/>
                  </a:lnTo>
                  <a:lnTo>
                    <a:pt x="15349" y="251235"/>
                  </a:lnTo>
                  <a:lnTo>
                    <a:pt x="10385" y="262924"/>
                  </a:lnTo>
                  <a:lnTo>
                    <a:pt x="5852" y="274387"/>
                  </a:lnTo>
                  <a:lnTo>
                    <a:pt x="1607" y="285699"/>
                  </a:lnTo>
                  <a:lnTo>
                    <a:pt x="0" y="298135"/>
                  </a:lnTo>
                  <a:lnTo>
                    <a:pt x="152" y="311319"/>
                  </a:lnTo>
                  <a:lnTo>
                    <a:pt x="1478" y="325003"/>
                  </a:lnTo>
                  <a:lnTo>
                    <a:pt x="7255" y="336572"/>
                  </a:lnTo>
                  <a:lnTo>
                    <a:pt x="16000" y="346733"/>
                  </a:lnTo>
                  <a:lnTo>
                    <a:pt x="26725" y="355953"/>
                  </a:lnTo>
                  <a:lnTo>
                    <a:pt x="37545" y="363323"/>
                  </a:lnTo>
                  <a:lnTo>
                    <a:pt x="48429" y="369460"/>
                  </a:lnTo>
                  <a:lnTo>
                    <a:pt x="81208" y="3854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264480" y="718189"/>
              <a:ext cx="239873" cy="305887"/>
            </a:xfrm>
            <a:custGeom>
              <a:avLst/>
              <a:gdLst/>
              <a:ahLst/>
              <a:cxnLst/>
              <a:rect l="0" t="0" r="0" b="0"/>
              <a:pathLst>
                <a:path w="239873" h="305887">
                  <a:moveTo>
                    <a:pt x="0" y="30597"/>
                  </a:moveTo>
                  <a:lnTo>
                    <a:pt x="11692" y="18905"/>
                  </a:lnTo>
                  <a:lnTo>
                    <a:pt x="18806" y="14238"/>
                  </a:lnTo>
                  <a:lnTo>
                    <a:pt x="27219" y="9903"/>
                  </a:lnTo>
                  <a:lnTo>
                    <a:pt x="36499" y="5789"/>
                  </a:lnTo>
                  <a:lnTo>
                    <a:pt x="48803" y="3047"/>
                  </a:lnTo>
                  <a:lnTo>
                    <a:pt x="63123" y="1219"/>
                  </a:lnTo>
                  <a:lnTo>
                    <a:pt x="78787" y="0"/>
                  </a:lnTo>
                  <a:lnTo>
                    <a:pt x="94124" y="411"/>
                  </a:lnTo>
                  <a:lnTo>
                    <a:pt x="109243" y="1908"/>
                  </a:lnTo>
                  <a:lnTo>
                    <a:pt x="124216" y="4130"/>
                  </a:lnTo>
                  <a:lnTo>
                    <a:pt x="136645" y="9282"/>
                  </a:lnTo>
                  <a:lnTo>
                    <a:pt x="147378" y="16387"/>
                  </a:lnTo>
                  <a:lnTo>
                    <a:pt x="156980" y="24794"/>
                  </a:lnTo>
                  <a:lnTo>
                    <a:pt x="160935" y="34069"/>
                  </a:lnTo>
                  <a:lnTo>
                    <a:pt x="161124" y="43923"/>
                  </a:lnTo>
                  <a:lnTo>
                    <a:pt x="158804" y="54163"/>
                  </a:lnTo>
                  <a:lnTo>
                    <a:pt x="153586" y="64660"/>
                  </a:lnTo>
                  <a:lnTo>
                    <a:pt x="146437" y="75329"/>
                  </a:lnTo>
                  <a:lnTo>
                    <a:pt x="138000" y="86112"/>
                  </a:lnTo>
                  <a:lnTo>
                    <a:pt x="127482" y="95747"/>
                  </a:lnTo>
                  <a:lnTo>
                    <a:pt x="115576" y="104618"/>
                  </a:lnTo>
                  <a:lnTo>
                    <a:pt x="102744" y="112979"/>
                  </a:lnTo>
                  <a:lnTo>
                    <a:pt x="90519" y="119776"/>
                  </a:lnTo>
                  <a:lnTo>
                    <a:pt x="78699" y="125531"/>
                  </a:lnTo>
                  <a:lnTo>
                    <a:pt x="67148" y="130592"/>
                  </a:lnTo>
                  <a:lnTo>
                    <a:pt x="64341" y="132742"/>
                  </a:lnTo>
                  <a:lnTo>
                    <a:pt x="67364" y="132952"/>
                  </a:lnTo>
                  <a:lnTo>
                    <a:pt x="74273" y="131868"/>
                  </a:lnTo>
                  <a:lnTo>
                    <a:pt x="82550" y="129922"/>
                  </a:lnTo>
                  <a:lnTo>
                    <a:pt x="91739" y="127401"/>
                  </a:lnTo>
                  <a:lnTo>
                    <a:pt x="101535" y="124497"/>
                  </a:lnTo>
                  <a:lnTo>
                    <a:pt x="112959" y="123785"/>
                  </a:lnTo>
                  <a:lnTo>
                    <a:pt x="125470" y="124533"/>
                  </a:lnTo>
                  <a:lnTo>
                    <a:pt x="138704" y="126256"/>
                  </a:lnTo>
                  <a:lnTo>
                    <a:pt x="153645" y="128628"/>
                  </a:lnTo>
                  <a:lnTo>
                    <a:pt x="186559" y="134526"/>
                  </a:lnTo>
                  <a:lnTo>
                    <a:pt x="201454" y="140258"/>
                  </a:lnTo>
                  <a:lnTo>
                    <a:pt x="215054" y="147751"/>
                  </a:lnTo>
                  <a:lnTo>
                    <a:pt x="227792" y="156416"/>
                  </a:lnTo>
                  <a:lnTo>
                    <a:pt x="235059" y="168311"/>
                  </a:lnTo>
                  <a:lnTo>
                    <a:pt x="238681" y="182358"/>
                  </a:lnTo>
                  <a:lnTo>
                    <a:pt x="239872" y="197840"/>
                  </a:lnTo>
                  <a:lnTo>
                    <a:pt x="236996" y="211832"/>
                  </a:lnTo>
                  <a:lnTo>
                    <a:pt x="231408" y="224831"/>
                  </a:lnTo>
                  <a:lnTo>
                    <a:pt x="224012" y="237167"/>
                  </a:lnTo>
                  <a:lnTo>
                    <a:pt x="216634" y="247838"/>
                  </a:lnTo>
                  <a:lnTo>
                    <a:pt x="209268" y="257399"/>
                  </a:lnTo>
                  <a:lnTo>
                    <a:pt x="201911" y="266220"/>
                  </a:lnTo>
                  <a:lnTo>
                    <a:pt x="192112" y="274548"/>
                  </a:lnTo>
                  <a:lnTo>
                    <a:pt x="180686" y="282547"/>
                  </a:lnTo>
                  <a:lnTo>
                    <a:pt x="110115" y="3058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572804" y="969017"/>
              <a:ext cx="55058" cy="77082"/>
            </a:xfrm>
            <a:custGeom>
              <a:avLst/>
              <a:gdLst/>
              <a:ahLst/>
              <a:cxnLst/>
              <a:rect l="0" t="0" r="0" b="0"/>
              <a:pathLst>
                <a:path w="55058" h="77082">
                  <a:moveTo>
                    <a:pt x="55057" y="0"/>
                  </a:moveTo>
                  <a:lnTo>
                    <a:pt x="49212" y="17537"/>
                  </a:lnTo>
                  <a:lnTo>
                    <a:pt x="45043" y="26373"/>
                  </a:lnTo>
                  <a:lnTo>
                    <a:pt x="39816" y="35935"/>
                  </a:lnTo>
                  <a:lnTo>
                    <a:pt x="0" y="770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870116" y="748786"/>
              <a:ext cx="88093" cy="22024"/>
            </a:xfrm>
            <a:custGeom>
              <a:avLst/>
              <a:gdLst/>
              <a:ahLst/>
              <a:cxnLst/>
              <a:rect l="0" t="0" r="0" b="0"/>
              <a:pathLst>
                <a:path w="88093" h="22024">
                  <a:moveTo>
                    <a:pt x="0" y="22023"/>
                  </a:moveTo>
                  <a:lnTo>
                    <a:pt x="17537" y="16177"/>
                  </a:lnTo>
                  <a:lnTo>
                    <a:pt x="27597" y="13232"/>
                  </a:lnTo>
                  <a:lnTo>
                    <a:pt x="39198" y="10045"/>
                  </a:ln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090800" y="715751"/>
              <a:ext cx="10559" cy="187197"/>
            </a:xfrm>
            <a:custGeom>
              <a:avLst/>
              <a:gdLst/>
              <a:ahLst/>
              <a:cxnLst/>
              <a:rect l="0" t="0" r="0" b="0"/>
              <a:pathLst>
                <a:path w="10559" h="187197">
                  <a:moveTo>
                    <a:pt x="10558" y="0"/>
                  </a:moveTo>
                  <a:lnTo>
                    <a:pt x="4713" y="35074"/>
                  </a:lnTo>
                  <a:lnTo>
                    <a:pt x="2991" y="50300"/>
                  </a:lnTo>
                  <a:lnTo>
                    <a:pt x="1843" y="65344"/>
                  </a:lnTo>
                  <a:lnTo>
                    <a:pt x="1077" y="80268"/>
                  </a:lnTo>
                  <a:lnTo>
                    <a:pt x="227" y="109901"/>
                  </a:lnTo>
                  <a:lnTo>
                    <a:pt x="0" y="124654"/>
                  </a:lnTo>
                  <a:lnTo>
                    <a:pt x="1073" y="138161"/>
                  </a:lnTo>
                  <a:lnTo>
                    <a:pt x="3011" y="150836"/>
                  </a:lnTo>
                  <a:lnTo>
                    <a:pt x="10558" y="1871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255520" y="704739"/>
              <a:ext cx="11013" cy="187198"/>
            </a:xfrm>
            <a:custGeom>
              <a:avLst/>
              <a:gdLst/>
              <a:ahLst/>
              <a:cxnLst/>
              <a:rect l="0" t="0" r="0" b="0"/>
              <a:pathLst>
                <a:path w="11013" h="187198">
                  <a:moveTo>
                    <a:pt x="11012" y="0"/>
                  </a:moveTo>
                  <a:lnTo>
                    <a:pt x="11012" y="67152"/>
                  </a:lnTo>
                  <a:lnTo>
                    <a:pt x="9788" y="81474"/>
                  </a:lnTo>
                  <a:lnTo>
                    <a:pt x="7749" y="94692"/>
                  </a:lnTo>
                  <a:lnTo>
                    <a:pt x="5166" y="107174"/>
                  </a:lnTo>
                  <a:lnTo>
                    <a:pt x="3444" y="121613"/>
                  </a:lnTo>
                  <a:lnTo>
                    <a:pt x="2296" y="137357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497775" y="583612"/>
              <a:ext cx="117095" cy="374394"/>
            </a:xfrm>
            <a:custGeom>
              <a:avLst/>
              <a:gdLst/>
              <a:ahLst/>
              <a:cxnLst/>
              <a:rect l="0" t="0" r="0" b="0"/>
              <a:pathLst>
                <a:path w="117095" h="374394">
                  <a:moveTo>
                    <a:pt x="0" y="0"/>
                  </a:moveTo>
                  <a:lnTo>
                    <a:pt x="17537" y="5846"/>
                  </a:lnTo>
                  <a:lnTo>
                    <a:pt x="25150" y="11238"/>
                  </a:lnTo>
                  <a:lnTo>
                    <a:pt x="32672" y="18504"/>
                  </a:lnTo>
                  <a:lnTo>
                    <a:pt x="40134" y="27018"/>
                  </a:lnTo>
                  <a:lnTo>
                    <a:pt x="48779" y="36365"/>
                  </a:lnTo>
                  <a:lnTo>
                    <a:pt x="68173" y="56538"/>
                  </a:lnTo>
                  <a:lnTo>
                    <a:pt x="76036" y="68280"/>
                  </a:lnTo>
                  <a:lnTo>
                    <a:pt x="82502" y="81002"/>
                  </a:lnTo>
                  <a:lnTo>
                    <a:pt x="88036" y="94377"/>
                  </a:lnTo>
                  <a:lnTo>
                    <a:pt x="94173" y="106964"/>
                  </a:lnTo>
                  <a:lnTo>
                    <a:pt x="100710" y="119026"/>
                  </a:lnTo>
                  <a:lnTo>
                    <a:pt x="107516" y="130738"/>
                  </a:lnTo>
                  <a:lnTo>
                    <a:pt x="112053" y="145887"/>
                  </a:lnTo>
                  <a:lnTo>
                    <a:pt x="115077" y="163328"/>
                  </a:lnTo>
                  <a:lnTo>
                    <a:pt x="117094" y="182296"/>
                  </a:lnTo>
                  <a:lnTo>
                    <a:pt x="115991" y="199835"/>
                  </a:lnTo>
                  <a:lnTo>
                    <a:pt x="112809" y="216422"/>
                  </a:lnTo>
                  <a:lnTo>
                    <a:pt x="108241" y="232374"/>
                  </a:lnTo>
                  <a:lnTo>
                    <a:pt x="102748" y="246679"/>
                  </a:lnTo>
                  <a:lnTo>
                    <a:pt x="96640" y="259886"/>
                  </a:lnTo>
                  <a:lnTo>
                    <a:pt x="90120" y="272362"/>
                  </a:lnTo>
                  <a:lnTo>
                    <a:pt x="83327" y="284349"/>
                  </a:lnTo>
                  <a:lnTo>
                    <a:pt x="76350" y="296011"/>
                  </a:lnTo>
                  <a:lnTo>
                    <a:pt x="69253" y="307456"/>
                  </a:lnTo>
                  <a:lnTo>
                    <a:pt x="63298" y="318757"/>
                  </a:lnTo>
                  <a:lnTo>
                    <a:pt x="58104" y="329962"/>
                  </a:lnTo>
                  <a:lnTo>
                    <a:pt x="33034" y="3743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718006" y="991040"/>
              <a:ext cx="55059" cy="77082"/>
            </a:xfrm>
            <a:custGeom>
              <a:avLst/>
              <a:gdLst/>
              <a:ahLst/>
              <a:cxnLst/>
              <a:rect l="0" t="0" r="0" b="0"/>
              <a:pathLst>
                <a:path w="55059" h="77082">
                  <a:moveTo>
                    <a:pt x="55058" y="0"/>
                  </a:moveTo>
                  <a:lnTo>
                    <a:pt x="49212" y="17537"/>
                  </a:lnTo>
                  <a:lnTo>
                    <a:pt x="43820" y="26373"/>
                  </a:lnTo>
                  <a:lnTo>
                    <a:pt x="36555" y="35935"/>
                  </a:lnTo>
                  <a:lnTo>
                    <a:pt x="0" y="770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028702" y="616647"/>
              <a:ext cx="74710" cy="341359"/>
            </a:xfrm>
            <a:custGeom>
              <a:avLst/>
              <a:gdLst/>
              <a:ahLst/>
              <a:cxnLst/>
              <a:rect l="0" t="0" r="0" b="0"/>
              <a:pathLst>
                <a:path w="74710" h="341359">
                  <a:moveTo>
                    <a:pt x="74709" y="0"/>
                  </a:moveTo>
                  <a:lnTo>
                    <a:pt x="57172" y="23382"/>
                  </a:lnTo>
                  <a:lnTo>
                    <a:pt x="49558" y="36388"/>
                  </a:lnTo>
                  <a:lnTo>
                    <a:pt x="42036" y="51176"/>
                  </a:lnTo>
                  <a:lnTo>
                    <a:pt x="34574" y="67152"/>
                  </a:lnTo>
                  <a:lnTo>
                    <a:pt x="28376" y="82697"/>
                  </a:lnTo>
                  <a:lnTo>
                    <a:pt x="23021" y="97954"/>
                  </a:lnTo>
                  <a:lnTo>
                    <a:pt x="5635" y="151759"/>
                  </a:lnTo>
                  <a:lnTo>
                    <a:pt x="2965" y="164795"/>
                  </a:lnTo>
                  <a:lnTo>
                    <a:pt x="1186" y="178380"/>
                  </a:lnTo>
                  <a:lnTo>
                    <a:pt x="0" y="192330"/>
                  </a:lnTo>
                  <a:lnTo>
                    <a:pt x="433" y="205301"/>
                  </a:lnTo>
                  <a:lnTo>
                    <a:pt x="1945" y="217619"/>
                  </a:lnTo>
                  <a:lnTo>
                    <a:pt x="4177" y="229501"/>
                  </a:lnTo>
                  <a:lnTo>
                    <a:pt x="8111" y="243540"/>
                  </a:lnTo>
                  <a:lnTo>
                    <a:pt x="13182" y="259017"/>
                  </a:lnTo>
                  <a:lnTo>
                    <a:pt x="19008" y="275453"/>
                  </a:lnTo>
                  <a:lnTo>
                    <a:pt x="26564" y="290080"/>
                  </a:lnTo>
                  <a:lnTo>
                    <a:pt x="35271" y="303502"/>
                  </a:lnTo>
                  <a:lnTo>
                    <a:pt x="63697" y="341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210719" y="693728"/>
              <a:ext cx="178456" cy="173123"/>
            </a:xfrm>
            <a:custGeom>
              <a:avLst/>
              <a:gdLst/>
              <a:ahLst/>
              <a:cxnLst/>
              <a:rect l="0" t="0" r="0" b="0"/>
              <a:pathLst>
                <a:path w="178456" h="173123">
                  <a:moveTo>
                    <a:pt x="68876" y="0"/>
                  </a:moveTo>
                  <a:lnTo>
                    <a:pt x="51340" y="5845"/>
                  </a:lnTo>
                  <a:lnTo>
                    <a:pt x="42503" y="13685"/>
                  </a:lnTo>
                  <a:lnTo>
                    <a:pt x="32941" y="25029"/>
                  </a:lnTo>
                  <a:lnTo>
                    <a:pt x="22897" y="38709"/>
                  </a:lnTo>
                  <a:lnTo>
                    <a:pt x="14977" y="52723"/>
                  </a:lnTo>
                  <a:lnTo>
                    <a:pt x="8473" y="66960"/>
                  </a:lnTo>
                  <a:lnTo>
                    <a:pt x="2914" y="81345"/>
                  </a:lnTo>
                  <a:lnTo>
                    <a:pt x="431" y="94606"/>
                  </a:lnTo>
                  <a:lnTo>
                    <a:pt x="0" y="107117"/>
                  </a:lnTo>
                  <a:lnTo>
                    <a:pt x="936" y="119128"/>
                  </a:lnTo>
                  <a:lnTo>
                    <a:pt x="5230" y="129582"/>
                  </a:lnTo>
                  <a:lnTo>
                    <a:pt x="11764" y="138999"/>
                  </a:lnTo>
                  <a:lnTo>
                    <a:pt x="19790" y="147724"/>
                  </a:lnTo>
                  <a:lnTo>
                    <a:pt x="28811" y="154764"/>
                  </a:lnTo>
                  <a:lnTo>
                    <a:pt x="38495" y="160681"/>
                  </a:lnTo>
                  <a:lnTo>
                    <a:pt x="48622" y="165849"/>
                  </a:lnTo>
                  <a:lnTo>
                    <a:pt x="61491" y="169294"/>
                  </a:lnTo>
                  <a:lnTo>
                    <a:pt x="76188" y="171591"/>
                  </a:lnTo>
                  <a:lnTo>
                    <a:pt x="92104" y="173122"/>
                  </a:lnTo>
                  <a:lnTo>
                    <a:pt x="107607" y="171696"/>
                  </a:lnTo>
                  <a:lnTo>
                    <a:pt x="122838" y="168298"/>
                  </a:lnTo>
                  <a:lnTo>
                    <a:pt x="137885" y="163586"/>
                  </a:lnTo>
                  <a:lnTo>
                    <a:pt x="150365" y="156774"/>
                  </a:lnTo>
                  <a:lnTo>
                    <a:pt x="161131" y="148562"/>
                  </a:lnTo>
                  <a:lnTo>
                    <a:pt x="170755" y="139417"/>
                  </a:lnTo>
                  <a:lnTo>
                    <a:pt x="175948" y="128426"/>
                  </a:lnTo>
                  <a:lnTo>
                    <a:pt x="178186" y="116205"/>
                  </a:lnTo>
                  <a:lnTo>
                    <a:pt x="178455" y="103164"/>
                  </a:lnTo>
                  <a:lnTo>
                    <a:pt x="174964" y="89575"/>
                  </a:lnTo>
                  <a:lnTo>
                    <a:pt x="168966" y="75622"/>
                  </a:lnTo>
                  <a:lnTo>
                    <a:pt x="161296" y="61427"/>
                  </a:lnTo>
                  <a:lnTo>
                    <a:pt x="151290" y="49515"/>
                  </a:lnTo>
                  <a:lnTo>
                    <a:pt x="139725" y="39128"/>
                  </a:lnTo>
                  <a:lnTo>
                    <a:pt x="127120" y="29756"/>
                  </a:lnTo>
                  <a:lnTo>
                    <a:pt x="113823" y="23508"/>
                  </a:lnTo>
                  <a:lnTo>
                    <a:pt x="100064" y="19342"/>
                  </a:lnTo>
                  <a:lnTo>
                    <a:pt x="57865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444769" y="858901"/>
              <a:ext cx="22024" cy="99105"/>
            </a:xfrm>
            <a:custGeom>
              <a:avLst/>
              <a:gdLst/>
              <a:ahLst/>
              <a:cxnLst/>
              <a:rect l="0" t="0" r="0" b="0"/>
              <a:pathLst>
                <a:path w="22024" h="99105">
                  <a:moveTo>
                    <a:pt x="22023" y="0"/>
                  </a:moveTo>
                  <a:lnTo>
                    <a:pt x="22023" y="29228"/>
                  </a:lnTo>
                  <a:lnTo>
                    <a:pt x="20800" y="41509"/>
                  </a:lnTo>
                  <a:lnTo>
                    <a:pt x="18760" y="53366"/>
                  </a:lnTo>
                  <a:lnTo>
                    <a:pt x="0" y="991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634574" y="715751"/>
              <a:ext cx="184589" cy="77082"/>
            </a:xfrm>
            <a:custGeom>
              <a:avLst/>
              <a:gdLst/>
              <a:ahLst/>
              <a:cxnLst/>
              <a:rect l="0" t="0" r="0" b="0"/>
              <a:pathLst>
                <a:path w="184589" h="77082">
                  <a:moveTo>
                    <a:pt x="41438" y="0"/>
                  </a:moveTo>
                  <a:lnTo>
                    <a:pt x="23901" y="11691"/>
                  </a:lnTo>
                  <a:lnTo>
                    <a:pt x="16287" y="18806"/>
                  </a:lnTo>
                  <a:lnTo>
                    <a:pt x="8765" y="27219"/>
                  </a:lnTo>
                  <a:lnTo>
                    <a:pt x="1304" y="36499"/>
                  </a:lnTo>
                  <a:lnTo>
                    <a:pt x="0" y="43909"/>
                  </a:lnTo>
                  <a:lnTo>
                    <a:pt x="2800" y="50072"/>
                  </a:lnTo>
                  <a:lnTo>
                    <a:pt x="8339" y="55404"/>
                  </a:lnTo>
                  <a:lnTo>
                    <a:pt x="16924" y="60183"/>
                  </a:lnTo>
                  <a:lnTo>
                    <a:pt x="27542" y="64592"/>
                  </a:lnTo>
                  <a:lnTo>
                    <a:pt x="39515" y="68755"/>
                  </a:lnTo>
                  <a:lnTo>
                    <a:pt x="56061" y="71530"/>
                  </a:lnTo>
                  <a:lnTo>
                    <a:pt x="75657" y="73381"/>
                  </a:lnTo>
                  <a:lnTo>
                    <a:pt x="97285" y="74614"/>
                  </a:lnTo>
                  <a:lnTo>
                    <a:pt x="134368" y="75984"/>
                  </a:lnTo>
                  <a:lnTo>
                    <a:pt x="184588" y="770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7786127" y="638670"/>
              <a:ext cx="11013" cy="264278"/>
            </a:xfrm>
            <a:custGeom>
              <a:avLst/>
              <a:gdLst/>
              <a:ahLst/>
              <a:cxnLst/>
              <a:rect l="0" t="0" r="0" b="0"/>
              <a:pathLst>
                <a:path w="11013" h="264278">
                  <a:moveTo>
                    <a:pt x="11012" y="0"/>
                  </a:moveTo>
                  <a:lnTo>
                    <a:pt x="11012" y="139981"/>
                  </a:lnTo>
                  <a:lnTo>
                    <a:pt x="9789" y="156943"/>
                  </a:lnTo>
                  <a:lnTo>
                    <a:pt x="7750" y="173145"/>
                  </a:lnTo>
                  <a:lnTo>
                    <a:pt x="5167" y="188841"/>
                  </a:lnTo>
                  <a:lnTo>
                    <a:pt x="3444" y="204198"/>
                  </a:lnTo>
                  <a:lnTo>
                    <a:pt x="2296" y="219331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973324" y="561589"/>
              <a:ext cx="142261" cy="429452"/>
            </a:xfrm>
            <a:custGeom>
              <a:avLst/>
              <a:gdLst/>
              <a:ahLst/>
              <a:cxnLst/>
              <a:rect l="0" t="0" r="0" b="0"/>
              <a:pathLst>
                <a:path w="142261" h="429452">
                  <a:moveTo>
                    <a:pt x="0" y="0"/>
                  </a:moveTo>
                  <a:lnTo>
                    <a:pt x="23383" y="17537"/>
                  </a:lnTo>
                  <a:lnTo>
                    <a:pt x="33941" y="27597"/>
                  </a:lnTo>
                  <a:lnTo>
                    <a:pt x="44650" y="39198"/>
                  </a:lnTo>
                  <a:lnTo>
                    <a:pt x="55461" y="51825"/>
                  </a:lnTo>
                  <a:lnTo>
                    <a:pt x="66337" y="65138"/>
                  </a:lnTo>
                  <a:lnTo>
                    <a:pt x="88212" y="92980"/>
                  </a:lnTo>
                  <a:lnTo>
                    <a:pt x="97960" y="107257"/>
                  </a:lnTo>
                  <a:lnTo>
                    <a:pt x="106906" y="121668"/>
                  </a:lnTo>
                  <a:lnTo>
                    <a:pt x="115317" y="136170"/>
                  </a:lnTo>
                  <a:lnTo>
                    <a:pt x="122148" y="150732"/>
                  </a:lnTo>
                  <a:lnTo>
                    <a:pt x="127925" y="165334"/>
                  </a:lnTo>
                  <a:lnTo>
                    <a:pt x="133000" y="179962"/>
                  </a:lnTo>
                  <a:lnTo>
                    <a:pt x="136384" y="194609"/>
                  </a:lnTo>
                  <a:lnTo>
                    <a:pt x="138639" y="209267"/>
                  </a:lnTo>
                  <a:lnTo>
                    <a:pt x="140143" y="223933"/>
                  </a:lnTo>
                  <a:lnTo>
                    <a:pt x="141146" y="238605"/>
                  </a:lnTo>
                  <a:lnTo>
                    <a:pt x="141814" y="253280"/>
                  </a:lnTo>
                  <a:lnTo>
                    <a:pt x="142260" y="267957"/>
                  </a:lnTo>
                  <a:lnTo>
                    <a:pt x="141334" y="281413"/>
                  </a:lnTo>
                  <a:lnTo>
                    <a:pt x="139492" y="294054"/>
                  </a:lnTo>
                  <a:lnTo>
                    <a:pt x="137041" y="306151"/>
                  </a:lnTo>
                  <a:lnTo>
                    <a:pt x="132960" y="319111"/>
                  </a:lnTo>
                  <a:lnTo>
                    <a:pt x="127792" y="332644"/>
                  </a:lnTo>
                  <a:lnTo>
                    <a:pt x="121900" y="346560"/>
                  </a:lnTo>
                  <a:lnTo>
                    <a:pt x="115524" y="359509"/>
                  </a:lnTo>
                  <a:lnTo>
                    <a:pt x="77081" y="4294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220434" y="1387456"/>
            <a:ext cx="2070174" cy="1065130"/>
            <a:chOff x="5220434" y="1387456"/>
            <a:chExt cx="2070174" cy="1065130"/>
          </a:xfrm>
        </p:grpSpPr>
        <p:sp>
          <p:nvSpPr>
            <p:cNvPr id="31" name="Freeform 30"/>
            <p:cNvSpPr/>
            <p:nvPr/>
          </p:nvSpPr>
          <p:spPr>
            <a:xfrm>
              <a:off x="5559595" y="1442514"/>
              <a:ext cx="200406" cy="154163"/>
            </a:xfrm>
            <a:custGeom>
              <a:avLst/>
              <a:gdLst/>
              <a:ahLst/>
              <a:cxnLst/>
              <a:rect l="0" t="0" r="0" b="0"/>
              <a:pathLst>
                <a:path w="200406" h="154163">
                  <a:moveTo>
                    <a:pt x="46243" y="0"/>
                  </a:moveTo>
                  <a:lnTo>
                    <a:pt x="40398" y="23383"/>
                  </a:lnTo>
                  <a:lnTo>
                    <a:pt x="37452" y="33941"/>
                  </a:lnTo>
                  <a:lnTo>
                    <a:pt x="30917" y="55461"/>
                  </a:lnTo>
                  <a:lnTo>
                    <a:pt x="26238" y="66338"/>
                  </a:lnTo>
                  <a:lnTo>
                    <a:pt x="20671" y="77260"/>
                  </a:lnTo>
                  <a:lnTo>
                    <a:pt x="14513" y="88212"/>
                  </a:lnTo>
                  <a:lnTo>
                    <a:pt x="9184" y="99184"/>
                  </a:lnTo>
                  <a:lnTo>
                    <a:pt x="4408" y="110169"/>
                  </a:lnTo>
                  <a:lnTo>
                    <a:pt x="0" y="121163"/>
                  </a:lnTo>
                  <a:lnTo>
                    <a:pt x="1956" y="129715"/>
                  </a:lnTo>
                  <a:lnTo>
                    <a:pt x="8154" y="136641"/>
                  </a:lnTo>
                  <a:lnTo>
                    <a:pt x="17180" y="142481"/>
                  </a:lnTo>
                  <a:lnTo>
                    <a:pt x="28091" y="145151"/>
                  </a:lnTo>
                  <a:lnTo>
                    <a:pt x="40260" y="145708"/>
                  </a:lnTo>
                  <a:lnTo>
                    <a:pt x="53266" y="144855"/>
                  </a:lnTo>
                  <a:lnTo>
                    <a:pt x="68054" y="144287"/>
                  </a:lnTo>
                  <a:lnTo>
                    <a:pt x="100799" y="143655"/>
                  </a:lnTo>
                  <a:lnTo>
                    <a:pt x="115649" y="144711"/>
                  </a:lnTo>
                  <a:lnTo>
                    <a:pt x="129219" y="146637"/>
                  </a:lnTo>
                  <a:lnTo>
                    <a:pt x="200405" y="1541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726965" y="1431502"/>
              <a:ext cx="55059" cy="330348"/>
            </a:xfrm>
            <a:custGeom>
              <a:avLst/>
              <a:gdLst/>
              <a:ahLst/>
              <a:cxnLst/>
              <a:rect l="0" t="0" r="0" b="0"/>
              <a:pathLst>
                <a:path w="55059" h="330348">
                  <a:moveTo>
                    <a:pt x="55058" y="0"/>
                  </a:moveTo>
                  <a:lnTo>
                    <a:pt x="49213" y="23383"/>
                  </a:lnTo>
                  <a:lnTo>
                    <a:pt x="47491" y="35165"/>
                  </a:lnTo>
                  <a:lnTo>
                    <a:pt x="46343" y="47914"/>
                  </a:lnTo>
                  <a:lnTo>
                    <a:pt x="45577" y="61307"/>
                  </a:lnTo>
                  <a:lnTo>
                    <a:pt x="43844" y="73906"/>
                  </a:lnTo>
                  <a:lnTo>
                    <a:pt x="41465" y="85976"/>
                  </a:lnTo>
                  <a:lnTo>
                    <a:pt x="28854" y="137567"/>
                  </a:lnTo>
                  <a:lnTo>
                    <a:pt x="26577" y="152887"/>
                  </a:lnTo>
                  <a:lnTo>
                    <a:pt x="25060" y="169217"/>
                  </a:lnTo>
                  <a:lnTo>
                    <a:pt x="24047" y="186222"/>
                  </a:lnTo>
                  <a:lnTo>
                    <a:pt x="22149" y="202453"/>
                  </a:lnTo>
                  <a:lnTo>
                    <a:pt x="19660" y="218167"/>
                  </a:lnTo>
                  <a:lnTo>
                    <a:pt x="16778" y="233537"/>
                  </a:lnTo>
                  <a:lnTo>
                    <a:pt x="13633" y="247455"/>
                  </a:lnTo>
                  <a:lnTo>
                    <a:pt x="10312" y="260404"/>
                  </a:lnTo>
                  <a:lnTo>
                    <a:pt x="6875" y="272706"/>
                  </a:lnTo>
                  <a:lnTo>
                    <a:pt x="4583" y="285803"/>
                  </a:lnTo>
                  <a:lnTo>
                    <a:pt x="0" y="3303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980231" y="1629710"/>
              <a:ext cx="198209" cy="1"/>
            </a:xfrm>
            <a:custGeom>
              <a:avLst/>
              <a:gdLst/>
              <a:ahLst/>
              <a:cxnLst/>
              <a:rect l="0" t="0" r="0" b="0"/>
              <a:pathLst>
                <a:path w="198209" h="1">
                  <a:moveTo>
                    <a:pt x="0" y="0"/>
                  </a:move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310579" y="1497572"/>
              <a:ext cx="99105" cy="11012"/>
            </a:xfrm>
            <a:custGeom>
              <a:avLst/>
              <a:gdLst/>
              <a:ahLst/>
              <a:cxnLst/>
              <a:rect l="0" t="0" r="0" b="0"/>
              <a:pathLst>
                <a:path w="99105" h="11012">
                  <a:moveTo>
                    <a:pt x="0" y="0"/>
                  </a:moveTo>
                  <a:lnTo>
                    <a:pt x="29228" y="5845"/>
                  </a:lnTo>
                  <a:lnTo>
                    <a:pt x="42732" y="7567"/>
                  </a:lnTo>
                  <a:lnTo>
                    <a:pt x="56628" y="8715"/>
                  </a:lnTo>
                  <a:lnTo>
                    <a:pt x="99104" y="110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618902" y="1387456"/>
              <a:ext cx="44047" cy="385406"/>
            </a:xfrm>
            <a:custGeom>
              <a:avLst/>
              <a:gdLst/>
              <a:ahLst/>
              <a:cxnLst/>
              <a:rect l="0" t="0" r="0" b="0"/>
              <a:pathLst>
                <a:path w="44047" h="385406">
                  <a:moveTo>
                    <a:pt x="44046" y="0"/>
                  </a:moveTo>
                  <a:lnTo>
                    <a:pt x="38200" y="17537"/>
                  </a:lnTo>
                  <a:lnTo>
                    <a:pt x="35255" y="31268"/>
                  </a:lnTo>
                  <a:lnTo>
                    <a:pt x="32068" y="48986"/>
                  </a:lnTo>
                  <a:lnTo>
                    <a:pt x="28720" y="69362"/>
                  </a:lnTo>
                  <a:lnTo>
                    <a:pt x="26488" y="87841"/>
                  </a:lnTo>
                  <a:lnTo>
                    <a:pt x="24999" y="105054"/>
                  </a:lnTo>
                  <a:lnTo>
                    <a:pt x="24008" y="121423"/>
                  </a:lnTo>
                  <a:lnTo>
                    <a:pt x="22122" y="137230"/>
                  </a:lnTo>
                  <a:lnTo>
                    <a:pt x="19642" y="152662"/>
                  </a:lnTo>
                  <a:lnTo>
                    <a:pt x="16765" y="167844"/>
                  </a:lnTo>
                  <a:lnTo>
                    <a:pt x="14848" y="186530"/>
                  </a:lnTo>
                  <a:lnTo>
                    <a:pt x="13569" y="207552"/>
                  </a:lnTo>
                  <a:lnTo>
                    <a:pt x="12716" y="230131"/>
                  </a:lnTo>
                  <a:lnTo>
                    <a:pt x="10925" y="248854"/>
                  </a:lnTo>
                  <a:lnTo>
                    <a:pt x="8506" y="265007"/>
                  </a:lnTo>
                  <a:lnTo>
                    <a:pt x="5671" y="279446"/>
                  </a:lnTo>
                  <a:lnTo>
                    <a:pt x="3780" y="295189"/>
                  </a:lnTo>
                  <a:lnTo>
                    <a:pt x="2520" y="311803"/>
                  </a:lnTo>
                  <a:lnTo>
                    <a:pt x="0" y="3854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6828121" y="1387456"/>
              <a:ext cx="44048" cy="418440"/>
            </a:xfrm>
            <a:custGeom>
              <a:avLst/>
              <a:gdLst/>
              <a:ahLst/>
              <a:cxnLst/>
              <a:rect l="0" t="0" r="0" b="0"/>
              <a:pathLst>
                <a:path w="44048" h="418440">
                  <a:moveTo>
                    <a:pt x="44047" y="0"/>
                  </a:moveTo>
                  <a:lnTo>
                    <a:pt x="28720" y="61306"/>
                  </a:lnTo>
                  <a:lnTo>
                    <a:pt x="25265" y="78800"/>
                  </a:lnTo>
                  <a:lnTo>
                    <a:pt x="18163" y="121076"/>
                  </a:lnTo>
                  <a:lnTo>
                    <a:pt x="7285" y="193027"/>
                  </a:lnTo>
                  <a:lnTo>
                    <a:pt x="4857" y="218001"/>
                  </a:lnTo>
                  <a:lnTo>
                    <a:pt x="3238" y="243214"/>
                  </a:lnTo>
                  <a:lnTo>
                    <a:pt x="1440" y="292845"/>
                  </a:lnTo>
                  <a:lnTo>
                    <a:pt x="0" y="4184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220434" y="1871965"/>
              <a:ext cx="2070174" cy="88093"/>
            </a:xfrm>
            <a:custGeom>
              <a:avLst/>
              <a:gdLst/>
              <a:ahLst/>
              <a:cxnLst/>
              <a:rect l="0" t="0" r="0" b="0"/>
              <a:pathLst>
                <a:path w="2070174" h="88093">
                  <a:moveTo>
                    <a:pt x="0" y="0"/>
                  </a:moveTo>
                  <a:lnTo>
                    <a:pt x="80268" y="0"/>
                  </a:lnTo>
                  <a:lnTo>
                    <a:pt x="95111" y="1223"/>
                  </a:lnTo>
                  <a:lnTo>
                    <a:pt x="109901" y="3262"/>
                  </a:lnTo>
                  <a:lnTo>
                    <a:pt x="124654" y="5845"/>
                  </a:lnTo>
                  <a:lnTo>
                    <a:pt x="141831" y="7567"/>
                  </a:lnTo>
                  <a:lnTo>
                    <a:pt x="199856" y="9991"/>
                  </a:lnTo>
                  <a:lnTo>
                    <a:pt x="257561" y="11932"/>
                  </a:lnTo>
                  <a:lnTo>
                    <a:pt x="278152" y="14072"/>
                  </a:lnTo>
                  <a:lnTo>
                    <a:pt x="299221" y="16723"/>
                  </a:lnTo>
                  <a:lnTo>
                    <a:pt x="320608" y="18489"/>
                  </a:lnTo>
                  <a:lnTo>
                    <a:pt x="363947" y="20453"/>
                  </a:lnTo>
                  <a:lnTo>
                    <a:pt x="387005" y="22200"/>
                  </a:lnTo>
                  <a:lnTo>
                    <a:pt x="410941" y="24588"/>
                  </a:lnTo>
                  <a:lnTo>
                    <a:pt x="435464" y="27403"/>
                  </a:lnTo>
                  <a:lnTo>
                    <a:pt x="460377" y="29280"/>
                  </a:lnTo>
                  <a:lnTo>
                    <a:pt x="510896" y="31366"/>
                  </a:lnTo>
                  <a:lnTo>
                    <a:pt x="536358" y="33146"/>
                  </a:lnTo>
                  <a:lnTo>
                    <a:pt x="561898" y="35556"/>
                  </a:lnTo>
                  <a:lnTo>
                    <a:pt x="670271" y="48215"/>
                  </a:lnTo>
                  <a:lnTo>
                    <a:pt x="697666" y="50496"/>
                  </a:lnTo>
                  <a:lnTo>
                    <a:pt x="778365" y="54929"/>
                  </a:lnTo>
                  <a:lnTo>
                    <a:pt x="834935" y="60303"/>
                  </a:lnTo>
                  <a:lnTo>
                    <a:pt x="863723" y="62225"/>
                  </a:lnTo>
                  <a:lnTo>
                    <a:pt x="921812" y="64361"/>
                  </a:lnTo>
                  <a:lnTo>
                    <a:pt x="951005" y="66154"/>
                  </a:lnTo>
                  <a:lnTo>
                    <a:pt x="1009545" y="71409"/>
                  </a:lnTo>
                  <a:lnTo>
                    <a:pt x="1038858" y="73299"/>
                  </a:lnTo>
                  <a:lnTo>
                    <a:pt x="1097530" y="75400"/>
                  </a:lnTo>
                  <a:lnTo>
                    <a:pt x="1185591" y="76583"/>
                  </a:lnTo>
                  <a:lnTo>
                    <a:pt x="1214951" y="77972"/>
                  </a:lnTo>
                  <a:lnTo>
                    <a:pt x="1244312" y="80122"/>
                  </a:lnTo>
                  <a:lnTo>
                    <a:pt x="1273674" y="82779"/>
                  </a:lnTo>
                  <a:lnTo>
                    <a:pt x="1303037" y="84550"/>
                  </a:lnTo>
                  <a:lnTo>
                    <a:pt x="1361764" y="86518"/>
                  </a:lnTo>
                  <a:lnTo>
                    <a:pt x="1470428" y="87781"/>
                  </a:lnTo>
                  <a:lnTo>
                    <a:pt x="1895287" y="88092"/>
                  </a:lnTo>
                  <a:lnTo>
                    <a:pt x="1910760" y="86869"/>
                  </a:lnTo>
                  <a:lnTo>
                    <a:pt x="1925969" y="84830"/>
                  </a:lnTo>
                  <a:lnTo>
                    <a:pt x="1941002" y="82247"/>
                  </a:lnTo>
                  <a:lnTo>
                    <a:pt x="1957142" y="80525"/>
                  </a:lnTo>
                  <a:lnTo>
                    <a:pt x="2007862" y="78101"/>
                  </a:lnTo>
                  <a:lnTo>
                    <a:pt x="2070173" y="770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701460" y="2151013"/>
              <a:ext cx="312928" cy="277997"/>
            </a:xfrm>
            <a:custGeom>
              <a:avLst/>
              <a:gdLst/>
              <a:ahLst/>
              <a:cxnLst/>
              <a:rect l="0" t="0" r="0" b="0"/>
              <a:pathLst>
                <a:path w="312928" h="277997">
                  <a:moveTo>
                    <a:pt x="113598" y="29276"/>
                  </a:moveTo>
                  <a:lnTo>
                    <a:pt x="101907" y="46812"/>
                  </a:lnTo>
                  <a:lnTo>
                    <a:pt x="96016" y="56872"/>
                  </a:lnTo>
                  <a:lnTo>
                    <a:pt x="89642" y="68473"/>
                  </a:lnTo>
                  <a:lnTo>
                    <a:pt x="82945" y="81101"/>
                  </a:lnTo>
                  <a:lnTo>
                    <a:pt x="76034" y="93190"/>
                  </a:lnTo>
                  <a:lnTo>
                    <a:pt x="68979" y="104920"/>
                  </a:lnTo>
                  <a:lnTo>
                    <a:pt x="61829" y="116410"/>
                  </a:lnTo>
                  <a:lnTo>
                    <a:pt x="54615" y="126518"/>
                  </a:lnTo>
                  <a:lnTo>
                    <a:pt x="47359" y="135703"/>
                  </a:lnTo>
                  <a:lnTo>
                    <a:pt x="40074" y="144273"/>
                  </a:lnTo>
                  <a:lnTo>
                    <a:pt x="33994" y="153658"/>
                  </a:lnTo>
                  <a:lnTo>
                    <a:pt x="28718" y="163584"/>
                  </a:lnTo>
                  <a:lnTo>
                    <a:pt x="23976" y="173872"/>
                  </a:lnTo>
                  <a:lnTo>
                    <a:pt x="19592" y="184402"/>
                  </a:lnTo>
                  <a:lnTo>
                    <a:pt x="15446" y="195092"/>
                  </a:lnTo>
                  <a:lnTo>
                    <a:pt x="7576" y="216758"/>
                  </a:lnTo>
                  <a:lnTo>
                    <a:pt x="0" y="238622"/>
                  </a:lnTo>
                  <a:lnTo>
                    <a:pt x="1161" y="248368"/>
                  </a:lnTo>
                  <a:lnTo>
                    <a:pt x="5605" y="257312"/>
                  </a:lnTo>
                  <a:lnTo>
                    <a:pt x="12238" y="265722"/>
                  </a:lnTo>
                  <a:lnTo>
                    <a:pt x="22778" y="271329"/>
                  </a:lnTo>
                  <a:lnTo>
                    <a:pt x="35922" y="275066"/>
                  </a:lnTo>
                  <a:lnTo>
                    <a:pt x="50803" y="277558"/>
                  </a:lnTo>
                  <a:lnTo>
                    <a:pt x="64393" y="277996"/>
                  </a:lnTo>
                  <a:lnTo>
                    <a:pt x="77124" y="277064"/>
                  </a:lnTo>
                  <a:lnTo>
                    <a:pt x="89282" y="275219"/>
                  </a:lnTo>
                  <a:lnTo>
                    <a:pt x="101058" y="271543"/>
                  </a:lnTo>
                  <a:lnTo>
                    <a:pt x="112579" y="266644"/>
                  </a:lnTo>
                  <a:lnTo>
                    <a:pt x="123930" y="260932"/>
                  </a:lnTo>
                  <a:lnTo>
                    <a:pt x="135168" y="254676"/>
                  </a:lnTo>
                  <a:lnTo>
                    <a:pt x="146331" y="248059"/>
                  </a:lnTo>
                  <a:lnTo>
                    <a:pt x="157443" y="241201"/>
                  </a:lnTo>
                  <a:lnTo>
                    <a:pt x="169745" y="235405"/>
                  </a:lnTo>
                  <a:lnTo>
                    <a:pt x="182840" y="230318"/>
                  </a:lnTo>
                  <a:lnTo>
                    <a:pt x="196465" y="225702"/>
                  </a:lnTo>
                  <a:lnTo>
                    <a:pt x="209218" y="220179"/>
                  </a:lnTo>
                  <a:lnTo>
                    <a:pt x="221391" y="214049"/>
                  </a:lnTo>
                  <a:lnTo>
                    <a:pt x="233177" y="207516"/>
                  </a:lnTo>
                  <a:lnTo>
                    <a:pt x="243481" y="199490"/>
                  </a:lnTo>
                  <a:lnTo>
                    <a:pt x="252797" y="190468"/>
                  </a:lnTo>
                  <a:lnTo>
                    <a:pt x="261455" y="180784"/>
                  </a:lnTo>
                  <a:lnTo>
                    <a:pt x="277601" y="163498"/>
                  </a:lnTo>
                  <a:lnTo>
                    <a:pt x="285332" y="155462"/>
                  </a:lnTo>
                  <a:lnTo>
                    <a:pt x="292933" y="145211"/>
                  </a:lnTo>
                  <a:lnTo>
                    <a:pt x="300448" y="133483"/>
                  </a:lnTo>
                  <a:lnTo>
                    <a:pt x="307904" y="120770"/>
                  </a:lnTo>
                  <a:lnTo>
                    <a:pt x="311652" y="106178"/>
                  </a:lnTo>
                  <a:lnTo>
                    <a:pt x="312927" y="90332"/>
                  </a:lnTo>
                  <a:lnTo>
                    <a:pt x="312553" y="73650"/>
                  </a:lnTo>
                  <a:lnTo>
                    <a:pt x="309857" y="58859"/>
                  </a:lnTo>
                  <a:lnTo>
                    <a:pt x="305613" y="45327"/>
                  </a:lnTo>
                  <a:lnTo>
                    <a:pt x="300336" y="32635"/>
                  </a:lnTo>
                  <a:lnTo>
                    <a:pt x="293148" y="22951"/>
                  </a:lnTo>
                  <a:lnTo>
                    <a:pt x="284685" y="15271"/>
                  </a:lnTo>
                  <a:lnTo>
                    <a:pt x="275373" y="8928"/>
                  </a:lnTo>
                  <a:lnTo>
                    <a:pt x="263047" y="4699"/>
                  </a:lnTo>
                  <a:lnTo>
                    <a:pt x="248712" y="1880"/>
                  </a:lnTo>
                  <a:lnTo>
                    <a:pt x="233038" y="0"/>
                  </a:lnTo>
                  <a:lnTo>
                    <a:pt x="216471" y="1194"/>
                  </a:lnTo>
                  <a:lnTo>
                    <a:pt x="199310" y="4437"/>
                  </a:lnTo>
                  <a:lnTo>
                    <a:pt x="181751" y="9046"/>
                  </a:lnTo>
                  <a:lnTo>
                    <a:pt x="166374" y="14566"/>
                  </a:lnTo>
                  <a:lnTo>
                    <a:pt x="152453" y="20692"/>
                  </a:lnTo>
                  <a:lnTo>
                    <a:pt x="113598" y="402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167428" y="2301416"/>
              <a:ext cx="121128" cy="22024"/>
            </a:xfrm>
            <a:custGeom>
              <a:avLst/>
              <a:gdLst/>
              <a:ahLst/>
              <a:cxnLst/>
              <a:rect l="0" t="0" r="0" b="0"/>
              <a:pathLst>
                <a:path w="121128" h="22024">
                  <a:moveTo>
                    <a:pt x="0" y="0"/>
                  </a:moveTo>
                  <a:lnTo>
                    <a:pt x="23383" y="5845"/>
                  </a:lnTo>
                  <a:lnTo>
                    <a:pt x="35165" y="7567"/>
                  </a:lnTo>
                  <a:lnTo>
                    <a:pt x="47913" y="8715"/>
                  </a:lnTo>
                  <a:lnTo>
                    <a:pt x="61306" y="9481"/>
                  </a:lnTo>
                  <a:lnTo>
                    <a:pt x="73906" y="11214"/>
                  </a:lnTo>
                  <a:lnTo>
                    <a:pt x="85976" y="13594"/>
                  </a:lnTo>
                  <a:lnTo>
                    <a:pt x="121127" y="22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409683" y="2147254"/>
              <a:ext cx="277632" cy="305332"/>
            </a:xfrm>
            <a:custGeom>
              <a:avLst/>
              <a:gdLst/>
              <a:ahLst/>
              <a:cxnLst/>
              <a:rect l="0" t="0" r="0" b="0"/>
              <a:pathLst>
                <a:path w="277632" h="305332">
                  <a:moveTo>
                    <a:pt x="77080" y="0"/>
                  </a:moveTo>
                  <a:lnTo>
                    <a:pt x="144232" y="0"/>
                  </a:lnTo>
                  <a:lnTo>
                    <a:pt x="158554" y="1223"/>
                  </a:lnTo>
                  <a:lnTo>
                    <a:pt x="171771" y="3263"/>
                  </a:lnTo>
                  <a:lnTo>
                    <a:pt x="184254" y="5845"/>
                  </a:lnTo>
                  <a:lnTo>
                    <a:pt x="195023" y="10014"/>
                  </a:lnTo>
                  <a:lnTo>
                    <a:pt x="204648" y="15241"/>
                  </a:lnTo>
                  <a:lnTo>
                    <a:pt x="213513" y="21172"/>
                  </a:lnTo>
                  <a:lnTo>
                    <a:pt x="218200" y="30020"/>
                  </a:lnTo>
                  <a:lnTo>
                    <a:pt x="220099" y="40813"/>
                  </a:lnTo>
                  <a:lnTo>
                    <a:pt x="220144" y="52902"/>
                  </a:lnTo>
                  <a:lnTo>
                    <a:pt x="216502" y="63409"/>
                  </a:lnTo>
                  <a:lnTo>
                    <a:pt x="210404" y="72860"/>
                  </a:lnTo>
                  <a:lnTo>
                    <a:pt x="202668" y="81608"/>
                  </a:lnTo>
                  <a:lnTo>
                    <a:pt x="193840" y="89887"/>
                  </a:lnTo>
                  <a:lnTo>
                    <a:pt x="184285" y="97853"/>
                  </a:lnTo>
                  <a:lnTo>
                    <a:pt x="174243" y="105611"/>
                  </a:lnTo>
                  <a:lnTo>
                    <a:pt x="162655" y="112007"/>
                  </a:lnTo>
                  <a:lnTo>
                    <a:pt x="150035" y="117494"/>
                  </a:lnTo>
                  <a:lnTo>
                    <a:pt x="124187" y="126853"/>
                  </a:lnTo>
                  <a:lnTo>
                    <a:pt x="100463" y="135091"/>
                  </a:lnTo>
                  <a:lnTo>
                    <a:pt x="97563" y="137778"/>
                  </a:lnTo>
                  <a:lnTo>
                    <a:pt x="100523" y="139569"/>
                  </a:lnTo>
                  <a:lnTo>
                    <a:pt x="107391" y="140762"/>
                  </a:lnTo>
                  <a:lnTo>
                    <a:pt x="116863" y="142782"/>
                  </a:lnTo>
                  <a:lnTo>
                    <a:pt x="140439" y="148288"/>
                  </a:lnTo>
                  <a:lnTo>
                    <a:pt x="152354" y="151470"/>
                  </a:lnTo>
                  <a:lnTo>
                    <a:pt x="175381" y="158267"/>
                  </a:lnTo>
                  <a:lnTo>
                    <a:pt x="187884" y="163016"/>
                  </a:lnTo>
                  <a:lnTo>
                    <a:pt x="201114" y="168629"/>
                  </a:lnTo>
                  <a:lnTo>
                    <a:pt x="214827" y="174818"/>
                  </a:lnTo>
                  <a:lnTo>
                    <a:pt x="227640" y="181391"/>
                  </a:lnTo>
                  <a:lnTo>
                    <a:pt x="239852" y="188220"/>
                  </a:lnTo>
                  <a:lnTo>
                    <a:pt x="251664" y="195220"/>
                  </a:lnTo>
                  <a:lnTo>
                    <a:pt x="260763" y="203557"/>
                  </a:lnTo>
                  <a:lnTo>
                    <a:pt x="268052" y="212786"/>
                  </a:lnTo>
                  <a:lnTo>
                    <a:pt x="274135" y="222608"/>
                  </a:lnTo>
                  <a:lnTo>
                    <a:pt x="276966" y="232828"/>
                  </a:lnTo>
                  <a:lnTo>
                    <a:pt x="277631" y="243311"/>
                  </a:lnTo>
                  <a:lnTo>
                    <a:pt x="276850" y="253970"/>
                  </a:lnTo>
                  <a:lnTo>
                    <a:pt x="273882" y="263524"/>
                  </a:lnTo>
                  <a:lnTo>
                    <a:pt x="269457" y="272339"/>
                  </a:lnTo>
                  <a:lnTo>
                    <a:pt x="264060" y="280664"/>
                  </a:lnTo>
                  <a:lnTo>
                    <a:pt x="256791" y="287436"/>
                  </a:lnTo>
                  <a:lnTo>
                    <a:pt x="248274" y="293175"/>
                  </a:lnTo>
                  <a:lnTo>
                    <a:pt x="238926" y="298225"/>
                  </a:lnTo>
                  <a:lnTo>
                    <a:pt x="227801" y="301591"/>
                  </a:lnTo>
                  <a:lnTo>
                    <a:pt x="215490" y="303835"/>
                  </a:lnTo>
                  <a:lnTo>
                    <a:pt x="202387" y="305331"/>
                  </a:lnTo>
                  <a:lnTo>
                    <a:pt x="187536" y="305105"/>
                  </a:lnTo>
                  <a:lnTo>
                    <a:pt x="171517" y="303731"/>
                  </a:lnTo>
                  <a:lnTo>
                    <a:pt x="154720" y="301591"/>
                  </a:lnTo>
                  <a:lnTo>
                    <a:pt x="137404" y="298941"/>
                  </a:lnTo>
                  <a:lnTo>
                    <a:pt x="101852" y="292734"/>
                  </a:lnTo>
                  <a:lnTo>
                    <a:pt x="86254" y="289366"/>
                  </a:lnTo>
                  <a:lnTo>
                    <a:pt x="72184" y="285897"/>
                  </a:lnTo>
                  <a:lnTo>
                    <a:pt x="59134" y="282361"/>
                  </a:lnTo>
                  <a:lnTo>
                    <a:pt x="47987" y="277557"/>
                  </a:lnTo>
                  <a:lnTo>
                    <a:pt x="38109" y="271907"/>
                  </a:ln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7598931" y="1398468"/>
            <a:ext cx="2125233" cy="801086"/>
            <a:chOff x="7598931" y="1398468"/>
            <a:chExt cx="2125233" cy="801086"/>
          </a:xfrm>
        </p:grpSpPr>
        <p:sp>
          <p:nvSpPr>
            <p:cNvPr id="42" name="Freeform 41"/>
            <p:cNvSpPr/>
            <p:nvPr/>
          </p:nvSpPr>
          <p:spPr>
            <a:xfrm>
              <a:off x="7598931" y="1893988"/>
              <a:ext cx="143151" cy="22024"/>
            </a:xfrm>
            <a:custGeom>
              <a:avLst/>
              <a:gdLst/>
              <a:ahLst/>
              <a:cxnLst/>
              <a:rect l="0" t="0" r="0" b="0"/>
              <a:pathLst>
                <a:path w="143151" h="22024">
                  <a:moveTo>
                    <a:pt x="0" y="22023"/>
                  </a:moveTo>
                  <a:lnTo>
                    <a:pt x="23382" y="10332"/>
                  </a:lnTo>
                  <a:lnTo>
                    <a:pt x="36388" y="6888"/>
                  </a:lnTo>
                  <a:lnTo>
                    <a:pt x="51176" y="4592"/>
                  </a:lnTo>
                  <a:lnTo>
                    <a:pt x="67152" y="3061"/>
                  </a:lnTo>
                  <a:lnTo>
                    <a:pt x="82697" y="2041"/>
                  </a:lnTo>
                  <a:lnTo>
                    <a:pt x="97954" y="1361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620954" y="1971069"/>
              <a:ext cx="143152" cy="22024"/>
            </a:xfrm>
            <a:custGeom>
              <a:avLst/>
              <a:gdLst/>
              <a:ahLst/>
              <a:cxnLst/>
              <a:rect l="0" t="0" r="0" b="0"/>
              <a:pathLst>
                <a:path w="143152" h="22024">
                  <a:moveTo>
                    <a:pt x="0" y="22023"/>
                  </a:moveTo>
                  <a:lnTo>
                    <a:pt x="23383" y="16177"/>
                  </a:lnTo>
                  <a:lnTo>
                    <a:pt x="51176" y="10045"/>
                  </a:lnTo>
                  <a:lnTo>
                    <a:pt x="67152" y="6696"/>
                  </a:lnTo>
                  <a:lnTo>
                    <a:pt x="82696" y="4464"/>
                  </a:lnTo>
                  <a:lnTo>
                    <a:pt x="97953" y="2976"/>
                  </a:lnTo>
                  <a:lnTo>
                    <a:pt x="14315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094451" y="1398468"/>
              <a:ext cx="99105" cy="363382"/>
            </a:xfrm>
            <a:custGeom>
              <a:avLst/>
              <a:gdLst/>
              <a:ahLst/>
              <a:cxnLst/>
              <a:rect l="0" t="0" r="0" b="0"/>
              <a:pathLst>
                <a:path w="99105" h="363382">
                  <a:moveTo>
                    <a:pt x="99104" y="0"/>
                  </a:moveTo>
                  <a:lnTo>
                    <a:pt x="93259" y="17537"/>
                  </a:lnTo>
                  <a:lnTo>
                    <a:pt x="90313" y="31267"/>
                  </a:lnTo>
                  <a:lnTo>
                    <a:pt x="87126" y="48985"/>
                  </a:lnTo>
                  <a:lnTo>
                    <a:pt x="83777" y="69362"/>
                  </a:lnTo>
                  <a:lnTo>
                    <a:pt x="80322" y="86617"/>
                  </a:lnTo>
                  <a:lnTo>
                    <a:pt x="76795" y="101791"/>
                  </a:lnTo>
                  <a:lnTo>
                    <a:pt x="62343" y="158363"/>
                  </a:lnTo>
                  <a:lnTo>
                    <a:pt x="58691" y="171645"/>
                  </a:lnTo>
                  <a:lnTo>
                    <a:pt x="47706" y="209098"/>
                  </a:lnTo>
                  <a:lnTo>
                    <a:pt x="36702" y="249423"/>
                  </a:lnTo>
                  <a:lnTo>
                    <a:pt x="29363" y="273581"/>
                  </a:lnTo>
                  <a:lnTo>
                    <a:pt x="24469" y="287609"/>
                  </a:lnTo>
                  <a:lnTo>
                    <a:pt x="18760" y="303078"/>
                  </a:lnTo>
                  <a:lnTo>
                    <a:pt x="0" y="3633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271314" y="1486560"/>
              <a:ext cx="219554" cy="264279"/>
            </a:xfrm>
            <a:custGeom>
              <a:avLst/>
              <a:gdLst/>
              <a:ahLst/>
              <a:cxnLst/>
              <a:rect l="0" t="0" r="0" b="0"/>
              <a:pathLst>
                <a:path w="219554" h="264279">
                  <a:moveTo>
                    <a:pt x="219553" y="0"/>
                  </a:moveTo>
                  <a:lnTo>
                    <a:pt x="190325" y="5846"/>
                  </a:lnTo>
                  <a:lnTo>
                    <a:pt x="178045" y="8791"/>
                  </a:lnTo>
                  <a:lnTo>
                    <a:pt x="166188" y="11979"/>
                  </a:lnTo>
                  <a:lnTo>
                    <a:pt x="154612" y="15327"/>
                  </a:lnTo>
                  <a:lnTo>
                    <a:pt x="140777" y="18782"/>
                  </a:lnTo>
                  <a:lnTo>
                    <a:pt x="109093" y="25885"/>
                  </a:lnTo>
                  <a:lnTo>
                    <a:pt x="93302" y="28268"/>
                  </a:lnTo>
                  <a:lnTo>
                    <a:pt x="77881" y="29857"/>
                  </a:lnTo>
                  <a:lnTo>
                    <a:pt x="62706" y="30916"/>
                  </a:lnTo>
                  <a:lnTo>
                    <a:pt x="50143" y="34070"/>
                  </a:lnTo>
                  <a:lnTo>
                    <a:pt x="39320" y="38619"/>
                  </a:lnTo>
                  <a:lnTo>
                    <a:pt x="29658" y="44098"/>
                  </a:lnTo>
                  <a:lnTo>
                    <a:pt x="23216" y="52646"/>
                  </a:lnTo>
                  <a:lnTo>
                    <a:pt x="18922" y="63238"/>
                  </a:lnTo>
                  <a:lnTo>
                    <a:pt x="16059" y="75193"/>
                  </a:lnTo>
                  <a:lnTo>
                    <a:pt x="11703" y="86834"/>
                  </a:lnTo>
                  <a:lnTo>
                    <a:pt x="6353" y="98265"/>
                  </a:lnTo>
                  <a:lnTo>
                    <a:pt x="339" y="109557"/>
                  </a:lnTo>
                  <a:lnTo>
                    <a:pt x="0" y="118308"/>
                  </a:lnTo>
                  <a:lnTo>
                    <a:pt x="3445" y="125365"/>
                  </a:lnTo>
                  <a:lnTo>
                    <a:pt x="9411" y="131294"/>
                  </a:lnTo>
                  <a:lnTo>
                    <a:pt x="18283" y="135246"/>
                  </a:lnTo>
                  <a:lnTo>
                    <a:pt x="29092" y="137881"/>
                  </a:lnTo>
                  <a:lnTo>
                    <a:pt x="41192" y="139637"/>
                  </a:lnTo>
                  <a:lnTo>
                    <a:pt x="70949" y="144852"/>
                  </a:lnTo>
                  <a:lnTo>
                    <a:pt x="87449" y="147955"/>
                  </a:lnTo>
                  <a:lnTo>
                    <a:pt x="100896" y="153695"/>
                  </a:lnTo>
                  <a:lnTo>
                    <a:pt x="112308" y="161191"/>
                  </a:lnTo>
                  <a:lnTo>
                    <a:pt x="122363" y="169860"/>
                  </a:lnTo>
                  <a:lnTo>
                    <a:pt x="127843" y="179309"/>
                  </a:lnTo>
                  <a:lnTo>
                    <a:pt x="130272" y="189279"/>
                  </a:lnTo>
                  <a:lnTo>
                    <a:pt x="130669" y="199597"/>
                  </a:lnTo>
                  <a:lnTo>
                    <a:pt x="128485" y="208922"/>
                  </a:lnTo>
                  <a:lnTo>
                    <a:pt x="124583" y="217586"/>
                  </a:lnTo>
                  <a:lnTo>
                    <a:pt x="119535" y="225809"/>
                  </a:lnTo>
                  <a:lnTo>
                    <a:pt x="112499" y="233738"/>
                  </a:lnTo>
                  <a:lnTo>
                    <a:pt x="104137" y="241471"/>
                  </a:lnTo>
                  <a:lnTo>
                    <a:pt x="94893" y="249073"/>
                  </a:lnTo>
                  <a:lnTo>
                    <a:pt x="83835" y="254141"/>
                  </a:lnTo>
                  <a:lnTo>
                    <a:pt x="71570" y="257520"/>
                  </a:lnTo>
                  <a:lnTo>
                    <a:pt x="32357" y="2642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995347" y="1838971"/>
              <a:ext cx="671707" cy="17316"/>
            </a:xfrm>
            <a:custGeom>
              <a:avLst/>
              <a:gdLst/>
              <a:ahLst/>
              <a:cxnLst/>
              <a:rect l="0" t="0" r="0" b="0"/>
              <a:pathLst>
                <a:path w="671707" h="17316">
                  <a:moveTo>
                    <a:pt x="0" y="10971"/>
                  </a:moveTo>
                  <a:lnTo>
                    <a:pt x="23382" y="16816"/>
                  </a:lnTo>
                  <a:lnTo>
                    <a:pt x="38835" y="17315"/>
                  </a:lnTo>
                  <a:lnTo>
                    <a:pt x="57701" y="16424"/>
                  </a:lnTo>
                  <a:lnTo>
                    <a:pt x="78843" y="14606"/>
                  </a:lnTo>
                  <a:lnTo>
                    <a:pt x="99055" y="13394"/>
                  </a:lnTo>
                  <a:lnTo>
                    <a:pt x="137827" y="12048"/>
                  </a:lnTo>
                  <a:lnTo>
                    <a:pt x="194048" y="11290"/>
                  </a:lnTo>
                  <a:lnTo>
                    <a:pt x="213787" y="9960"/>
                  </a:lnTo>
                  <a:lnTo>
                    <a:pt x="234287" y="7850"/>
                  </a:lnTo>
                  <a:lnTo>
                    <a:pt x="255296" y="5220"/>
                  </a:lnTo>
                  <a:lnTo>
                    <a:pt x="276642" y="3466"/>
                  </a:lnTo>
                  <a:lnTo>
                    <a:pt x="298214" y="2297"/>
                  </a:lnTo>
                  <a:lnTo>
                    <a:pt x="341759" y="998"/>
                  </a:lnTo>
                  <a:lnTo>
                    <a:pt x="473532" y="50"/>
                  </a:lnTo>
                  <a:lnTo>
                    <a:pt x="517559" y="0"/>
                  </a:lnTo>
                  <a:lnTo>
                    <a:pt x="537130" y="1210"/>
                  </a:lnTo>
                  <a:lnTo>
                    <a:pt x="555072" y="3240"/>
                  </a:lnTo>
                  <a:lnTo>
                    <a:pt x="571926" y="5817"/>
                  </a:lnTo>
                  <a:lnTo>
                    <a:pt x="590504" y="7535"/>
                  </a:lnTo>
                  <a:lnTo>
                    <a:pt x="610230" y="8680"/>
                  </a:lnTo>
                  <a:lnTo>
                    <a:pt x="671706" y="109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072428" y="2037138"/>
              <a:ext cx="132140" cy="11013"/>
            </a:xfrm>
            <a:custGeom>
              <a:avLst/>
              <a:gdLst/>
              <a:ahLst/>
              <a:cxnLst/>
              <a:rect l="0" t="0" r="0" b="0"/>
              <a:pathLst>
                <a:path w="132140" h="11013">
                  <a:moveTo>
                    <a:pt x="0" y="0"/>
                  </a:moveTo>
                  <a:lnTo>
                    <a:pt x="67152" y="0"/>
                  </a:lnTo>
                  <a:lnTo>
                    <a:pt x="81473" y="1224"/>
                  </a:lnTo>
                  <a:lnTo>
                    <a:pt x="94692" y="3263"/>
                  </a:lnTo>
                  <a:lnTo>
                    <a:pt x="132139" y="11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325694" y="1982080"/>
              <a:ext cx="172654" cy="217474"/>
            </a:xfrm>
            <a:custGeom>
              <a:avLst/>
              <a:gdLst/>
              <a:ahLst/>
              <a:cxnLst/>
              <a:rect l="0" t="0" r="0" b="0"/>
              <a:pathLst>
                <a:path w="172654" h="217474">
                  <a:moveTo>
                    <a:pt x="22023" y="0"/>
                  </a:moveTo>
                  <a:lnTo>
                    <a:pt x="92810" y="0"/>
                  </a:lnTo>
                  <a:lnTo>
                    <a:pt x="107143" y="1224"/>
                  </a:lnTo>
                  <a:lnTo>
                    <a:pt x="121593" y="3263"/>
                  </a:lnTo>
                  <a:lnTo>
                    <a:pt x="136120" y="5846"/>
                  </a:lnTo>
                  <a:lnTo>
                    <a:pt x="148251" y="10015"/>
                  </a:lnTo>
                  <a:lnTo>
                    <a:pt x="158786" y="15241"/>
                  </a:lnTo>
                  <a:lnTo>
                    <a:pt x="168256" y="21173"/>
                  </a:lnTo>
                  <a:lnTo>
                    <a:pt x="170899" y="28797"/>
                  </a:lnTo>
                  <a:lnTo>
                    <a:pt x="168990" y="37551"/>
                  </a:lnTo>
                  <a:lnTo>
                    <a:pt x="164048" y="47057"/>
                  </a:lnTo>
                  <a:lnTo>
                    <a:pt x="154634" y="54618"/>
                  </a:lnTo>
                  <a:lnTo>
                    <a:pt x="142242" y="60882"/>
                  </a:lnTo>
                  <a:lnTo>
                    <a:pt x="95572" y="78807"/>
                  </a:lnTo>
                  <a:lnTo>
                    <a:pt x="78396" y="85573"/>
                  </a:lnTo>
                  <a:lnTo>
                    <a:pt x="62052" y="91307"/>
                  </a:lnTo>
                  <a:lnTo>
                    <a:pt x="46263" y="96353"/>
                  </a:lnTo>
                  <a:lnTo>
                    <a:pt x="30841" y="100941"/>
                  </a:lnTo>
                  <a:lnTo>
                    <a:pt x="25455" y="102776"/>
                  </a:lnTo>
                  <a:lnTo>
                    <a:pt x="26758" y="102775"/>
                  </a:lnTo>
                  <a:lnTo>
                    <a:pt x="32520" y="101552"/>
                  </a:lnTo>
                  <a:lnTo>
                    <a:pt x="42480" y="100736"/>
                  </a:lnTo>
                  <a:lnTo>
                    <a:pt x="55237" y="100192"/>
                  </a:lnTo>
                  <a:lnTo>
                    <a:pt x="69859" y="99829"/>
                  </a:lnTo>
                  <a:lnTo>
                    <a:pt x="84501" y="102035"/>
                  </a:lnTo>
                  <a:lnTo>
                    <a:pt x="99157" y="105952"/>
                  </a:lnTo>
                  <a:lnTo>
                    <a:pt x="113821" y="111011"/>
                  </a:lnTo>
                  <a:lnTo>
                    <a:pt x="128492" y="116830"/>
                  </a:lnTo>
                  <a:lnTo>
                    <a:pt x="143167" y="123157"/>
                  </a:lnTo>
                  <a:lnTo>
                    <a:pt x="157843" y="129821"/>
                  </a:lnTo>
                  <a:lnTo>
                    <a:pt x="166404" y="140382"/>
                  </a:lnTo>
                  <a:lnTo>
                    <a:pt x="170888" y="153540"/>
                  </a:lnTo>
                  <a:lnTo>
                    <a:pt x="172653" y="168430"/>
                  </a:lnTo>
                  <a:lnTo>
                    <a:pt x="170161" y="179579"/>
                  </a:lnTo>
                  <a:lnTo>
                    <a:pt x="164828" y="188236"/>
                  </a:lnTo>
                  <a:lnTo>
                    <a:pt x="157602" y="195231"/>
                  </a:lnTo>
                  <a:lnTo>
                    <a:pt x="146667" y="201117"/>
                  </a:lnTo>
                  <a:lnTo>
                    <a:pt x="133260" y="206265"/>
                  </a:lnTo>
                  <a:lnTo>
                    <a:pt x="118204" y="210921"/>
                  </a:lnTo>
                  <a:lnTo>
                    <a:pt x="102049" y="214024"/>
                  </a:lnTo>
                  <a:lnTo>
                    <a:pt x="85163" y="216093"/>
                  </a:lnTo>
                  <a:lnTo>
                    <a:pt x="67786" y="217473"/>
                  </a:lnTo>
                  <a:lnTo>
                    <a:pt x="52532" y="217169"/>
                  </a:lnTo>
                  <a:lnTo>
                    <a:pt x="38691" y="215743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876272" y="1893988"/>
              <a:ext cx="132140" cy="1"/>
            </a:xfrm>
            <a:custGeom>
              <a:avLst/>
              <a:gdLst/>
              <a:ahLst/>
              <a:cxnLst/>
              <a:rect l="0" t="0" r="0" b="0"/>
              <a:pathLst>
                <a:path w="132140" h="1">
                  <a:moveTo>
                    <a:pt x="0" y="0"/>
                  </a:move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887283" y="1971069"/>
              <a:ext cx="88094" cy="11012"/>
            </a:xfrm>
            <a:custGeom>
              <a:avLst/>
              <a:gdLst/>
              <a:ahLst/>
              <a:cxnLst/>
              <a:rect l="0" t="0" r="0" b="0"/>
              <a:pathLst>
                <a:path w="88094" h="11012">
                  <a:moveTo>
                    <a:pt x="0" y="11011"/>
                  </a:moveTo>
                  <a:lnTo>
                    <a:pt x="29229" y="11011"/>
                  </a:lnTo>
                  <a:lnTo>
                    <a:pt x="41509" y="9788"/>
                  </a:lnTo>
                  <a:lnTo>
                    <a:pt x="53366" y="7749"/>
                  </a:lnTo>
                  <a:lnTo>
                    <a:pt x="8809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9250665" y="1827919"/>
              <a:ext cx="132140" cy="1"/>
            </a:xfrm>
            <a:custGeom>
              <a:avLst/>
              <a:gdLst/>
              <a:ahLst/>
              <a:cxnLst/>
              <a:rect l="0" t="0" r="0" b="0"/>
              <a:pathLst>
                <a:path w="132140" h="1">
                  <a:moveTo>
                    <a:pt x="0" y="0"/>
                  </a:moveTo>
                  <a:lnTo>
                    <a:pt x="13213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9470897" y="1728815"/>
              <a:ext cx="165723" cy="272790"/>
            </a:xfrm>
            <a:custGeom>
              <a:avLst/>
              <a:gdLst/>
              <a:ahLst/>
              <a:cxnLst/>
              <a:rect l="0" t="0" r="0" b="0"/>
              <a:pathLst>
                <a:path w="165723" h="272790">
                  <a:moveTo>
                    <a:pt x="77080" y="0"/>
                  </a:moveTo>
                  <a:lnTo>
                    <a:pt x="71235" y="17536"/>
                  </a:lnTo>
                  <a:lnTo>
                    <a:pt x="67065" y="26373"/>
                  </a:lnTo>
                  <a:lnTo>
                    <a:pt x="61839" y="35934"/>
                  </a:lnTo>
                  <a:lnTo>
                    <a:pt x="55908" y="45979"/>
                  </a:lnTo>
                  <a:lnTo>
                    <a:pt x="48283" y="55123"/>
                  </a:lnTo>
                  <a:lnTo>
                    <a:pt x="39530" y="63665"/>
                  </a:lnTo>
                  <a:lnTo>
                    <a:pt x="30023" y="71808"/>
                  </a:lnTo>
                  <a:lnTo>
                    <a:pt x="22463" y="80906"/>
                  </a:lnTo>
                  <a:lnTo>
                    <a:pt x="16198" y="90643"/>
                  </a:lnTo>
                  <a:lnTo>
                    <a:pt x="10799" y="100804"/>
                  </a:lnTo>
                  <a:lnTo>
                    <a:pt x="12093" y="110025"/>
                  </a:lnTo>
                  <a:lnTo>
                    <a:pt x="17850" y="118620"/>
                  </a:lnTo>
                  <a:lnTo>
                    <a:pt x="26582" y="126797"/>
                  </a:lnTo>
                  <a:lnTo>
                    <a:pt x="36073" y="133471"/>
                  </a:lnTo>
                  <a:lnTo>
                    <a:pt x="46072" y="139144"/>
                  </a:lnTo>
                  <a:lnTo>
                    <a:pt x="56408" y="144150"/>
                  </a:lnTo>
                  <a:lnTo>
                    <a:pt x="69416" y="149934"/>
                  </a:lnTo>
                  <a:lnTo>
                    <a:pt x="100183" y="162886"/>
                  </a:lnTo>
                  <a:lnTo>
                    <a:pt x="113282" y="169766"/>
                  </a:lnTo>
                  <a:lnTo>
                    <a:pt x="124461" y="176800"/>
                  </a:lnTo>
                  <a:lnTo>
                    <a:pt x="134361" y="183936"/>
                  </a:lnTo>
                  <a:lnTo>
                    <a:pt x="143408" y="191140"/>
                  </a:lnTo>
                  <a:lnTo>
                    <a:pt x="151886" y="198390"/>
                  </a:lnTo>
                  <a:lnTo>
                    <a:pt x="159985" y="205670"/>
                  </a:lnTo>
                  <a:lnTo>
                    <a:pt x="164162" y="214194"/>
                  </a:lnTo>
                  <a:lnTo>
                    <a:pt x="165722" y="223548"/>
                  </a:lnTo>
                  <a:lnTo>
                    <a:pt x="165539" y="233453"/>
                  </a:lnTo>
                  <a:lnTo>
                    <a:pt x="161746" y="241281"/>
                  </a:lnTo>
                  <a:lnTo>
                    <a:pt x="155547" y="247723"/>
                  </a:lnTo>
                  <a:lnTo>
                    <a:pt x="147744" y="253241"/>
                  </a:lnTo>
                  <a:lnTo>
                    <a:pt x="136425" y="258143"/>
                  </a:lnTo>
                  <a:lnTo>
                    <a:pt x="122760" y="262635"/>
                  </a:lnTo>
                  <a:lnTo>
                    <a:pt x="107533" y="266853"/>
                  </a:lnTo>
                  <a:lnTo>
                    <a:pt x="92489" y="269665"/>
                  </a:lnTo>
                  <a:lnTo>
                    <a:pt x="77565" y="271539"/>
                  </a:lnTo>
                  <a:lnTo>
                    <a:pt x="62721" y="272789"/>
                  </a:lnTo>
                  <a:lnTo>
                    <a:pt x="49155" y="272399"/>
                  </a:lnTo>
                  <a:lnTo>
                    <a:pt x="36440" y="270915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9514943" y="1717803"/>
              <a:ext cx="209221" cy="11013"/>
            </a:xfrm>
            <a:custGeom>
              <a:avLst/>
              <a:gdLst/>
              <a:ahLst/>
              <a:cxnLst/>
              <a:rect l="0" t="0" r="0" b="0"/>
              <a:pathLst>
                <a:path w="209221" h="11013">
                  <a:moveTo>
                    <a:pt x="0" y="11012"/>
                  </a:moveTo>
                  <a:lnTo>
                    <a:pt x="29227" y="11012"/>
                  </a:lnTo>
                  <a:lnTo>
                    <a:pt x="41508" y="9788"/>
                  </a:lnTo>
                  <a:lnTo>
                    <a:pt x="53365" y="7749"/>
                  </a:lnTo>
                  <a:lnTo>
                    <a:pt x="64941" y="5166"/>
                  </a:lnTo>
                  <a:lnTo>
                    <a:pt x="79999" y="3444"/>
                  </a:lnTo>
                  <a:lnTo>
                    <a:pt x="97378" y="2296"/>
                  </a:lnTo>
                  <a:lnTo>
                    <a:pt x="133819" y="1020"/>
                  </a:lnTo>
                  <a:lnTo>
                    <a:pt x="2092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61647" y="1998780"/>
            <a:ext cx="682718" cy="739546"/>
            <a:chOff x="661647" y="1998780"/>
            <a:chExt cx="682718" cy="739546"/>
          </a:xfrm>
        </p:grpSpPr>
        <p:sp>
          <p:nvSpPr>
            <p:cNvPr id="55" name="Freeform 54"/>
            <p:cNvSpPr/>
            <p:nvPr/>
          </p:nvSpPr>
          <p:spPr>
            <a:xfrm>
              <a:off x="727717" y="1998780"/>
              <a:ext cx="297313" cy="225556"/>
            </a:xfrm>
            <a:custGeom>
              <a:avLst/>
              <a:gdLst/>
              <a:ahLst/>
              <a:cxnLst/>
              <a:rect l="0" t="0" r="0" b="0"/>
              <a:pathLst>
                <a:path w="297313" h="225556">
                  <a:moveTo>
                    <a:pt x="0" y="16335"/>
                  </a:moveTo>
                  <a:lnTo>
                    <a:pt x="17537" y="10489"/>
                  </a:lnTo>
                  <a:lnTo>
                    <a:pt x="27597" y="7544"/>
                  </a:lnTo>
                  <a:lnTo>
                    <a:pt x="51825" y="1008"/>
                  </a:lnTo>
                  <a:lnTo>
                    <a:pt x="66361" y="0"/>
                  </a:lnTo>
                  <a:lnTo>
                    <a:pt x="82169" y="551"/>
                  </a:lnTo>
                  <a:lnTo>
                    <a:pt x="98826" y="2142"/>
                  </a:lnTo>
                  <a:lnTo>
                    <a:pt x="113601" y="5649"/>
                  </a:lnTo>
                  <a:lnTo>
                    <a:pt x="127121" y="10435"/>
                  </a:lnTo>
                  <a:lnTo>
                    <a:pt x="139805" y="16072"/>
                  </a:lnTo>
                  <a:lnTo>
                    <a:pt x="149485" y="23501"/>
                  </a:lnTo>
                  <a:lnTo>
                    <a:pt x="157161" y="32124"/>
                  </a:lnTo>
                  <a:lnTo>
                    <a:pt x="163502" y="41543"/>
                  </a:lnTo>
                  <a:lnTo>
                    <a:pt x="167730" y="52716"/>
                  </a:lnTo>
                  <a:lnTo>
                    <a:pt x="170548" y="65059"/>
                  </a:lnTo>
                  <a:lnTo>
                    <a:pt x="172427" y="78182"/>
                  </a:lnTo>
                  <a:lnTo>
                    <a:pt x="170009" y="90601"/>
                  </a:lnTo>
                  <a:lnTo>
                    <a:pt x="164727" y="102551"/>
                  </a:lnTo>
                  <a:lnTo>
                    <a:pt x="157535" y="114188"/>
                  </a:lnTo>
                  <a:lnTo>
                    <a:pt x="150293" y="124393"/>
                  </a:lnTo>
                  <a:lnTo>
                    <a:pt x="143018" y="133644"/>
                  </a:lnTo>
                  <a:lnTo>
                    <a:pt x="135721" y="142258"/>
                  </a:lnTo>
                  <a:lnTo>
                    <a:pt x="125962" y="150447"/>
                  </a:lnTo>
                  <a:lnTo>
                    <a:pt x="114562" y="158354"/>
                  </a:lnTo>
                  <a:lnTo>
                    <a:pt x="102069" y="166072"/>
                  </a:lnTo>
                  <a:lnTo>
                    <a:pt x="88845" y="173665"/>
                  </a:lnTo>
                  <a:lnTo>
                    <a:pt x="61102" y="188626"/>
                  </a:lnTo>
                  <a:lnTo>
                    <a:pt x="46852" y="193595"/>
                  </a:lnTo>
                  <a:lnTo>
                    <a:pt x="32458" y="196907"/>
                  </a:lnTo>
                  <a:lnTo>
                    <a:pt x="17968" y="199115"/>
                  </a:lnTo>
                  <a:lnTo>
                    <a:pt x="14426" y="200587"/>
                  </a:lnTo>
                  <a:lnTo>
                    <a:pt x="18182" y="201569"/>
                  </a:lnTo>
                  <a:lnTo>
                    <a:pt x="26803" y="202223"/>
                  </a:lnTo>
                  <a:lnTo>
                    <a:pt x="38668" y="202659"/>
                  </a:lnTo>
                  <a:lnTo>
                    <a:pt x="68165" y="203144"/>
                  </a:lnTo>
                  <a:lnTo>
                    <a:pt x="85819" y="204497"/>
                  </a:lnTo>
                  <a:lnTo>
                    <a:pt x="104930" y="206622"/>
                  </a:lnTo>
                  <a:lnTo>
                    <a:pt x="125011" y="209263"/>
                  </a:lnTo>
                  <a:lnTo>
                    <a:pt x="144516" y="211023"/>
                  </a:lnTo>
                  <a:lnTo>
                    <a:pt x="163637" y="212196"/>
                  </a:lnTo>
                  <a:lnTo>
                    <a:pt x="182501" y="212979"/>
                  </a:lnTo>
                  <a:lnTo>
                    <a:pt x="199972" y="214724"/>
                  </a:lnTo>
                  <a:lnTo>
                    <a:pt x="216513" y="217111"/>
                  </a:lnTo>
                  <a:lnTo>
                    <a:pt x="297312" y="2255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180722" y="2015115"/>
              <a:ext cx="42516" cy="242255"/>
            </a:xfrm>
            <a:custGeom>
              <a:avLst/>
              <a:gdLst/>
              <a:ahLst/>
              <a:cxnLst/>
              <a:rect l="0" t="0" r="0" b="0"/>
              <a:pathLst>
                <a:path w="42516" h="242255">
                  <a:moveTo>
                    <a:pt x="9480" y="0"/>
                  </a:moveTo>
                  <a:lnTo>
                    <a:pt x="3635" y="17537"/>
                  </a:lnTo>
                  <a:lnTo>
                    <a:pt x="1913" y="27597"/>
                  </a:lnTo>
                  <a:lnTo>
                    <a:pt x="765" y="39198"/>
                  </a:lnTo>
                  <a:lnTo>
                    <a:pt x="0" y="51825"/>
                  </a:lnTo>
                  <a:lnTo>
                    <a:pt x="713" y="65138"/>
                  </a:lnTo>
                  <a:lnTo>
                    <a:pt x="2412" y="78907"/>
                  </a:lnTo>
                  <a:lnTo>
                    <a:pt x="4768" y="92980"/>
                  </a:lnTo>
                  <a:lnTo>
                    <a:pt x="6339" y="107257"/>
                  </a:lnTo>
                  <a:lnTo>
                    <a:pt x="7386" y="121668"/>
                  </a:lnTo>
                  <a:lnTo>
                    <a:pt x="8084" y="136170"/>
                  </a:lnTo>
                  <a:lnTo>
                    <a:pt x="9773" y="149508"/>
                  </a:lnTo>
                  <a:lnTo>
                    <a:pt x="12123" y="162071"/>
                  </a:lnTo>
                  <a:lnTo>
                    <a:pt x="14912" y="174117"/>
                  </a:lnTo>
                  <a:lnTo>
                    <a:pt x="17996" y="185818"/>
                  </a:lnTo>
                  <a:lnTo>
                    <a:pt x="21275" y="197289"/>
                  </a:lnTo>
                  <a:lnTo>
                    <a:pt x="42515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61647" y="2345462"/>
              <a:ext cx="682718" cy="22006"/>
            </a:xfrm>
            <a:custGeom>
              <a:avLst/>
              <a:gdLst/>
              <a:ahLst/>
              <a:cxnLst/>
              <a:rect l="0" t="0" r="0" b="0"/>
              <a:pathLst>
                <a:path w="682718" h="22006">
                  <a:moveTo>
                    <a:pt x="0" y="0"/>
                  </a:moveTo>
                  <a:lnTo>
                    <a:pt x="23383" y="5846"/>
                  </a:lnTo>
                  <a:lnTo>
                    <a:pt x="35165" y="7568"/>
                  </a:lnTo>
                  <a:lnTo>
                    <a:pt x="47914" y="8716"/>
                  </a:lnTo>
                  <a:lnTo>
                    <a:pt x="61307" y="9481"/>
                  </a:lnTo>
                  <a:lnTo>
                    <a:pt x="89239" y="10331"/>
                  </a:lnTo>
                  <a:lnTo>
                    <a:pt x="179549" y="10952"/>
                  </a:lnTo>
                  <a:lnTo>
                    <a:pt x="295370" y="11008"/>
                  </a:lnTo>
                  <a:lnTo>
                    <a:pt x="313146" y="12233"/>
                  </a:lnTo>
                  <a:lnTo>
                    <a:pt x="331115" y="14273"/>
                  </a:lnTo>
                  <a:lnTo>
                    <a:pt x="349212" y="16856"/>
                  </a:lnTo>
                  <a:lnTo>
                    <a:pt x="366170" y="18578"/>
                  </a:lnTo>
                  <a:lnTo>
                    <a:pt x="382370" y="19726"/>
                  </a:lnTo>
                  <a:lnTo>
                    <a:pt x="398064" y="20492"/>
                  </a:lnTo>
                  <a:lnTo>
                    <a:pt x="431815" y="21343"/>
                  </a:lnTo>
                  <a:lnTo>
                    <a:pt x="606633" y="22005"/>
                  </a:lnTo>
                  <a:lnTo>
                    <a:pt x="682717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06155" y="2510635"/>
              <a:ext cx="165722" cy="227691"/>
            </a:xfrm>
            <a:custGeom>
              <a:avLst/>
              <a:gdLst/>
              <a:ahLst/>
              <a:cxnLst/>
              <a:rect l="0" t="0" r="0" b="0"/>
              <a:pathLst>
                <a:path w="165722" h="227691">
                  <a:moveTo>
                    <a:pt x="41793" y="0"/>
                  </a:moveTo>
                  <a:lnTo>
                    <a:pt x="30102" y="11692"/>
                  </a:lnTo>
                  <a:lnTo>
                    <a:pt x="25434" y="18806"/>
                  </a:lnTo>
                  <a:lnTo>
                    <a:pt x="21099" y="27220"/>
                  </a:lnTo>
                  <a:lnTo>
                    <a:pt x="16986" y="36499"/>
                  </a:lnTo>
                  <a:lnTo>
                    <a:pt x="13020" y="47580"/>
                  </a:lnTo>
                  <a:lnTo>
                    <a:pt x="9152" y="59861"/>
                  </a:lnTo>
                  <a:lnTo>
                    <a:pt x="5350" y="72942"/>
                  </a:lnTo>
                  <a:lnTo>
                    <a:pt x="2816" y="87780"/>
                  </a:lnTo>
                  <a:lnTo>
                    <a:pt x="1126" y="103790"/>
                  </a:lnTo>
                  <a:lnTo>
                    <a:pt x="0" y="120581"/>
                  </a:lnTo>
                  <a:lnTo>
                    <a:pt x="1696" y="135445"/>
                  </a:lnTo>
                  <a:lnTo>
                    <a:pt x="5274" y="149025"/>
                  </a:lnTo>
                  <a:lnTo>
                    <a:pt x="10106" y="161749"/>
                  </a:lnTo>
                  <a:lnTo>
                    <a:pt x="15774" y="173902"/>
                  </a:lnTo>
                  <a:lnTo>
                    <a:pt x="22000" y="185675"/>
                  </a:lnTo>
                  <a:lnTo>
                    <a:pt x="28598" y="197194"/>
                  </a:lnTo>
                  <a:lnTo>
                    <a:pt x="37890" y="206097"/>
                  </a:lnTo>
                  <a:lnTo>
                    <a:pt x="48979" y="213255"/>
                  </a:lnTo>
                  <a:lnTo>
                    <a:pt x="61266" y="219251"/>
                  </a:lnTo>
                  <a:lnTo>
                    <a:pt x="75575" y="223249"/>
                  </a:lnTo>
                  <a:lnTo>
                    <a:pt x="91231" y="225914"/>
                  </a:lnTo>
                  <a:lnTo>
                    <a:pt x="107786" y="227690"/>
                  </a:lnTo>
                  <a:lnTo>
                    <a:pt x="121270" y="226427"/>
                  </a:lnTo>
                  <a:lnTo>
                    <a:pt x="132707" y="223139"/>
                  </a:lnTo>
                  <a:lnTo>
                    <a:pt x="142778" y="218499"/>
                  </a:lnTo>
                  <a:lnTo>
                    <a:pt x="150715" y="210512"/>
                  </a:lnTo>
                  <a:lnTo>
                    <a:pt x="157231" y="200293"/>
                  </a:lnTo>
                  <a:lnTo>
                    <a:pt x="162798" y="188587"/>
                  </a:lnTo>
                  <a:lnTo>
                    <a:pt x="165286" y="177112"/>
                  </a:lnTo>
                  <a:lnTo>
                    <a:pt x="165721" y="165791"/>
                  </a:lnTo>
                  <a:lnTo>
                    <a:pt x="164787" y="154574"/>
                  </a:lnTo>
                  <a:lnTo>
                    <a:pt x="160494" y="144649"/>
                  </a:lnTo>
                  <a:lnTo>
                    <a:pt x="153962" y="135585"/>
                  </a:lnTo>
                  <a:lnTo>
                    <a:pt x="145936" y="127095"/>
                  </a:lnTo>
                  <a:lnTo>
                    <a:pt x="135692" y="120212"/>
                  </a:lnTo>
                  <a:lnTo>
                    <a:pt x="123969" y="114400"/>
                  </a:lnTo>
                  <a:lnTo>
                    <a:pt x="111259" y="109301"/>
                  </a:lnTo>
                  <a:lnTo>
                    <a:pt x="99115" y="107126"/>
                  </a:lnTo>
                  <a:lnTo>
                    <a:pt x="87349" y="106899"/>
                  </a:lnTo>
                  <a:lnTo>
                    <a:pt x="75834" y="107971"/>
                  </a:lnTo>
                  <a:lnTo>
                    <a:pt x="65711" y="112357"/>
                  </a:lnTo>
                  <a:lnTo>
                    <a:pt x="56515" y="118951"/>
                  </a:lnTo>
                  <a:lnTo>
                    <a:pt x="47937" y="127018"/>
                  </a:lnTo>
                  <a:lnTo>
                    <a:pt x="40995" y="136066"/>
                  </a:lnTo>
                  <a:lnTo>
                    <a:pt x="35143" y="145768"/>
                  </a:lnTo>
                  <a:lnTo>
                    <a:pt x="30019" y="155907"/>
                  </a:lnTo>
                  <a:lnTo>
                    <a:pt x="25379" y="166337"/>
                  </a:lnTo>
                  <a:lnTo>
                    <a:pt x="21062" y="176961"/>
                  </a:lnTo>
                  <a:lnTo>
                    <a:pt x="8758" y="2202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710183" y="1849942"/>
            <a:ext cx="1462101" cy="2307645"/>
            <a:chOff x="1710183" y="1849942"/>
            <a:chExt cx="1462101" cy="2307645"/>
          </a:xfrm>
        </p:grpSpPr>
        <p:sp>
          <p:nvSpPr>
            <p:cNvPr id="60" name="Freeform 59"/>
            <p:cNvSpPr/>
            <p:nvPr/>
          </p:nvSpPr>
          <p:spPr>
            <a:xfrm>
              <a:off x="2203266" y="2280249"/>
              <a:ext cx="297313" cy="197353"/>
            </a:xfrm>
            <a:custGeom>
              <a:avLst/>
              <a:gdLst/>
              <a:ahLst/>
              <a:cxnLst/>
              <a:rect l="0" t="0" r="0" b="0"/>
              <a:pathLst>
                <a:path w="297313" h="197353">
                  <a:moveTo>
                    <a:pt x="0" y="43190"/>
                  </a:moveTo>
                  <a:lnTo>
                    <a:pt x="5846" y="25653"/>
                  </a:lnTo>
                  <a:lnTo>
                    <a:pt x="12462" y="19264"/>
                  </a:lnTo>
                  <a:lnTo>
                    <a:pt x="21766" y="13780"/>
                  </a:lnTo>
                  <a:lnTo>
                    <a:pt x="32863" y="8901"/>
                  </a:lnTo>
                  <a:lnTo>
                    <a:pt x="46379" y="5649"/>
                  </a:lnTo>
                  <a:lnTo>
                    <a:pt x="61507" y="3480"/>
                  </a:lnTo>
                  <a:lnTo>
                    <a:pt x="77710" y="2035"/>
                  </a:lnTo>
                  <a:lnTo>
                    <a:pt x="94629" y="1071"/>
                  </a:lnTo>
                  <a:lnTo>
                    <a:pt x="129742" y="0"/>
                  </a:lnTo>
                  <a:lnTo>
                    <a:pt x="145223" y="2162"/>
                  </a:lnTo>
                  <a:lnTo>
                    <a:pt x="159214" y="6050"/>
                  </a:lnTo>
                  <a:lnTo>
                    <a:pt x="172212" y="11089"/>
                  </a:lnTo>
                  <a:lnTo>
                    <a:pt x="182101" y="18119"/>
                  </a:lnTo>
                  <a:lnTo>
                    <a:pt x="189917" y="26476"/>
                  </a:lnTo>
                  <a:lnTo>
                    <a:pt x="196351" y="35718"/>
                  </a:lnTo>
                  <a:lnTo>
                    <a:pt x="198194" y="45549"/>
                  </a:lnTo>
                  <a:lnTo>
                    <a:pt x="196975" y="55775"/>
                  </a:lnTo>
                  <a:lnTo>
                    <a:pt x="193716" y="66262"/>
                  </a:lnTo>
                  <a:lnTo>
                    <a:pt x="189096" y="75700"/>
                  </a:lnTo>
                  <a:lnTo>
                    <a:pt x="183568" y="84439"/>
                  </a:lnTo>
                  <a:lnTo>
                    <a:pt x="177437" y="92713"/>
                  </a:lnTo>
                  <a:lnTo>
                    <a:pt x="170902" y="100675"/>
                  </a:lnTo>
                  <a:lnTo>
                    <a:pt x="164098" y="108430"/>
                  </a:lnTo>
                  <a:lnTo>
                    <a:pt x="157116" y="116048"/>
                  </a:lnTo>
                  <a:lnTo>
                    <a:pt x="142832" y="131037"/>
                  </a:lnTo>
                  <a:lnTo>
                    <a:pt x="135597" y="138460"/>
                  </a:lnTo>
                  <a:lnTo>
                    <a:pt x="125880" y="147079"/>
                  </a:lnTo>
                  <a:lnTo>
                    <a:pt x="114508" y="156496"/>
                  </a:lnTo>
                  <a:lnTo>
                    <a:pt x="102032" y="166444"/>
                  </a:lnTo>
                  <a:lnTo>
                    <a:pt x="90044" y="174299"/>
                  </a:lnTo>
                  <a:lnTo>
                    <a:pt x="78382" y="180760"/>
                  </a:lnTo>
                  <a:lnTo>
                    <a:pt x="66937" y="186291"/>
                  </a:lnTo>
                  <a:lnTo>
                    <a:pt x="65424" y="188754"/>
                  </a:lnTo>
                  <a:lnTo>
                    <a:pt x="70533" y="189173"/>
                  </a:lnTo>
                  <a:lnTo>
                    <a:pt x="80057" y="188229"/>
                  </a:lnTo>
                  <a:lnTo>
                    <a:pt x="93747" y="187599"/>
                  </a:lnTo>
                  <a:lnTo>
                    <a:pt x="128534" y="186900"/>
                  </a:lnTo>
                  <a:lnTo>
                    <a:pt x="148088" y="187937"/>
                  </a:lnTo>
                  <a:lnTo>
                    <a:pt x="168465" y="189851"/>
                  </a:lnTo>
                  <a:lnTo>
                    <a:pt x="189391" y="192352"/>
                  </a:lnTo>
                  <a:lnTo>
                    <a:pt x="208236" y="194018"/>
                  </a:lnTo>
                  <a:lnTo>
                    <a:pt x="225693" y="195129"/>
                  </a:lnTo>
                  <a:lnTo>
                    <a:pt x="297312" y="1973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2599682" y="2290404"/>
              <a:ext cx="44047" cy="242255"/>
            </a:xfrm>
            <a:custGeom>
              <a:avLst/>
              <a:gdLst/>
              <a:ahLst/>
              <a:cxnLst/>
              <a:rect l="0" t="0" r="0" b="0"/>
              <a:pathLst>
                <a:path w="44047" h="242255">
                  <a:moveTo>
                    <a:pt x="0" y="0"/>
                  </a:moveTo>
                  <a:lnTo>
                    <a:pt x="0" y="23383"/>
                  </a:lnTo>
                  <a:lnTo>
                    <a:pt x="1224" y="35165"/>
                  </a:lnTo>
                  <a:lnTo>
                    <a:pt x="3263" y="47913"/>
                  </a:lnTo>
                  <a:lnTo>
                    <a:pt x="5846" y="61306"/>
                  </a:lnTo>
                  <a:lnTo>
                    <a:pt x="7568" y="76353"/>
                  </a:lnTo>
                  <a:lnTo>
                    <a:pt x="8716" y="92501"/>
                  </a:lnTo>
                  <a:lnTo>
                    <a:pt x="9481" y="109384"/>
                  </a:lnTo>
                  <a:lnTo>
                    <a:pt x="11215" y="125534"/>
                  </a:lnTo>
                  <a:lnTo>
                    <a:pt x="13594" y="141194"/>
                  </a:lnTo>
                  <a:lnTo>
                    <a:pt x="16404" y="156528"/>
                  </a:lnTo>
                  <a:lnTo>
                    <a:pt x="19501" y="170422"/>
                  </a:lnTo>
                  <a:lnTo>
                    <a:pt x="22789" y="183354"/>
                  </a:lnTo>
                  <a:lnTo>
                    <a:pt x="44046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970337" y="2136242"/>
              <a:ext cx="761485" cy="407429"/>
            </a:xfrm>
            <a:custGeom>
              <a:avLst/>
              <a:gdLst/>
              <a:ahLst/>
              <a:cxnLst/>
              <a:rect l="0" t="0" r="0" b="0"/>
              <a:pathLst>
                <a:path w="761485" h="407429">
                  <a:moveTo>
                    <a:pt x="133825" y="407428"/>
                  </a:moveTo>
                  <a:lnTo>
                    <a:pt x="122134" y="384046"/>
                  </a:lnTo>
                  <a:lnTo>
                    <a:pt x="117466" y="372263"/>
                  </a:lnTo>
                  <a:lnTo>
                    <a:pt x="113131" y="359515"/>
                  </a:lnTo>
                  <a:lnTo>
                    <a:pt x="109018" y="346122"/>
                  </a:lnTo>
                  <a:lnTo>
                    <a:pt x="105052" y="331076"/>
                  </a:lnTo>
                  <a:lnTo>
                    <a:pt x="86186" y="250900"/>
                  </a:lnTo>
                  <a:lnTo>
                    <a:pt x="82490" y="237007"/>
                  </a:lnTo>
                  <a:lnTo>
                    <a:pt x="75120" y="211782"/>
                  </a:lnTo>
                  <a:lnTo>
                    <a:pt x="64092" y="176944"/>
                  </a:lnTo>
                  <a:lnTo>
                    <a:pt x="53075" y="143376"/>
                  </a:lnTo>
                  <a:lnTo>
                    <a:pt x="42471" y="114702"/>
                  </a:lnTo>
                  <a:lnTo>
                    <a:pt x="36217" y="98491"/>
                  </a:lnTo>
                  <a:lnTo>
                    <a:pt x="29601" y="84014"/>
                  </a:lnTo>
                  <a:lnTo>
                    <a:pt x="22743" y="70691"/>
                  </a:lnTo>
                  <a:lnTo>
                    <a:pt x="15724" y="58139"/>
                  </a:lnTo>
                  <a:lnTo>
                    <a:pt x="9821" y="46100"/>
                  </a:lnTo>
                  <a:lnTo>
                    <a:pt x="4663" y="34404"/>
                  </a:lnTo>
                  <a:lnTo>
                    <a:pt x="0" y="22936"/>
                  </a:lnTo>
                  <a:lnTo>
                    <a:pt x="3009" y="15291"/>
                  </a:lnTo>
                  <a:lnTo>
                    <a:pt x="11133" y="10194"/>
                  </a:lnTo>
                  <a:lnTo>
                    <a:pt x="22666" y="6796"/>
                  </a:lnTo>
                  <a:lnTo>
                    <a:pt x="45269" y="6283"/>
                  </a:lnTo>
                  <a:lnTo>
                    <a:pt x="113070" y="15923"/>
                  </a:lnTo>
                  <a:lnTo>
                    <a:pt x="132223" y="17957"/>
                  </a:lnTo>
                  <a:lnTo>
                    <a:pt x="149886" y="19312"/>
                  </a:lnTo>
                  <a:lnTo>
                    <a:pt x="166556" y="20216"/>
                  </a:lnTo>
                  <a:lnTo>
                    <a:pt x="183786" y="22042"/>
                  </a:lnTo>
                  <a:lnTo>
                    <a:pt x="201391" y="24483"/>
                  </a:lnTo>
                  <a:lnTo>
                    <a:pt x="219244" y="27334"/>
                  </a:lnTo>
                  <a:lnTo>
                    <a:pt x="236041" y="29234"/>
                  </a:lnTo>
                  <a:lnTo>
                    <a:pt x="252133" y="30501"/>
                  </a:lnTo>
                  <a:lnTo>
                    <a:pt x="267755" y="31346"/>
                  </a:lnTo>
                  <a:lnTo>
                    <a:pt x="301426" y="32284"/>
                  </a:lnTo>
                  <a:lnTo>
                    <a:pt x="318969" y="32534"/>
                  </a:lnTo>
                  <a:lnTo>
                    <a:pt x="336783" y="33925"/>
                  </a:lnTo>
                  <a:lnTo>
                    <a:pt x="354776" y="36075"/>
                  </a:lnTo>
                  <a:lnTo>
                    <a:pt x="372888" y="38732"/>
                  </a:lnTo>
                  <a:lnTo>
                    <a:pt x="389858" y="40504"/>
                  </a:lnTo>
                  <a:lnTo>
                    <a:pt x="406065" y="41684"/>
                  </a:lnTo>
                  <a:lnTo>
                    <a:pt x="421763" y="42472"/>
                  </a:lnTo>
                  <a:lnTo>
                    <a:pt x="438346" y="41773"/>
                  </a:lnTo>
                  <a:lnTo>
                    <a:pt x="455519" y="40084"/>
                  </a:lnTo>
                  <a:lnTo>
                    <a:pt x="473086" y="37734"/>
                  </a:lnTo>
                  <a:lnTo>
                    <a:pt x="490914" y="36168"/>
                  </a:lnTo>
                  <a:lnTo>
                    <a:pt x="508917" y="35123"/>
                  </a:lnTo>
                  <a:lnTo>
                    <a:pt x="544010" y="33963"/>
                  </a:lnTo>
                  <a:lnTo>
                    <a:pt x="575921" y="33448"/>
                  </a:lnTo>
                  <a:lnTo>
                    <a:pt x="594952" y="32086"/>
                  </a:lnTo>
                  <a:lnTo>
                    <a:pt x="616205" y="29956"/>
                  </a:lnTo>
                  <a:lnTo>
                    <a:pt x="638938" y="27311"/>
                  </a:lnTo>
                  <a:lnTo>
                    <a:pt x="658987" y="24325"/>
                  </a:lnTo>
                  <a:lnTo>
                    <a:pt x="677247" y="21111"/>
                  </a:lnTo>
                  <a:lnTo>
                    <a:pt x="694314" y="17745"/>
                  </a:lnTo>
                  <a:lnTo>
                    <a:pt x="709363" y="14277"/>
                  </a:lnTo>
                  <a:lnTo>
                    <a:pt x="723066" y="10742"/>
                  </a:lnTo>
                  <a:lnTo>
                    <a:pt x="76148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710183" y="2279393"/>
              <a:ext cx="217892" cy="231243"/>
            </a:xfrm>
            <a:custGeom>
              <a:avLst/>
              <a:gdLst/>
              <a:ahLst/>
              <a:cxnLst/>
              <a:rect l="0" t="0" r="0" b="0"/>
              <a:pathLst>
                <a:path w="217892" h="231243">
                  <a:moveTo>
                    <a:pt x="30597" y="0"/>
                  </a:moveTo>
                  <a:lnTo>
                    <a:pt x="18906" y="17536"/>
                  </a:lnTo>
                  <a:lnTo>
                    <a:pt x="14239" y="27596"/>
                  </a:lnTo>
                  <a:lnTo>
                    <a:pt x="9904" y="39197"/>
                  </a:lnTo>
                  <a:lnTo>
                    <a:pt x="5790" y="51825"/>
                  </a:lnTo>
                  <a:lnTo>
                    <a:pt x="3048" y="66361"/>
                  </a:lnTo>
                  <a:lnTo>
                    <a:pt x="1219" y="82169"/>
                  </a:lnTo>
                  <a:lnTo>
                    <a:pt x="0" y="98825"/>
                  </a:lnTo>
                  <a:lnTo>
                    <a:pt x="1635" y="114824"/>
                  </a:lnTo>
                  <a:lnTo>
                    <a:pt x="5171" y="130383"/>
                  </a:lnTo>
                  <a:lnTo>
                    <a:pt x="9976" y="145651"/>
                  </a:lnTo>
                  <a:lnTo>
                    <a:pt x="16850" y="159499"/>
                  </a:lnTo>
                  <a:lnTo>
                    <a:pt x="25103" y="172402"/>
                  </a:lnTo>
                  <a:lnTo>
                    <a:pt x="34276" y="184674"/>
                  </a:lnTo>
                  <a:lnTo>
                    <a:pt x="45285" y="195303"/>
                  </a:lnTo>
                  <a:lnTo>
                    <a:pt x="57518" y="204836"/>
                  </a:lnTo>
                  <a:lnTo>
                    <a:pt x="70567" y="213638"/>
                  </a:lnTo>
                  <a:lnTo>
                    <a:pt x="85385" y="219506"/>
                  </a:lnTo>
                  <a:lnTo>
                    <a:pt x="101381" y="223418"/>
                  </a:lnTo>
                  <a:lnTo>
                    <a:pt x="118162" y="226026"/>
                  </a:lnTo>
                  <a:lnTo>
                    <a:pt x="134243" y="226542"/>
                  </a:lnTo>
                  <a:lnTo>
                    <a:pt x="149859" y="225662"/>
                  </a:lnTo>
                  <a:lnTo>
                    <a:pt x="165163" y="223851"/>
                  </a:lnTo>
                  <a:lnTo>
                    <a:pt x="177812" y="220198"/>
                  </a:lnTo>
                  <a:lnTo>
                    <a:pt x="188693" y="215314"/>
                  </a:lnTo>
                  <a:lnTo>
                    <a:pt x="198393" y="209612"/>
                  </a:lnTo>
                  <a:lnTo>
                    <a:pt x="206083" y="202140"/>
                  </a:lnTo>
                  <a:lnTo>
                    <a:pt x="212434" y="193488"/>
                  </a:lnTo>
                  <a:lnTo>
                    <a:pt x="217891" y="184050"/>
                  </a:lnTo>
                  <a:lnTo>
                    <a:pt x="217859" y="175311"/>
                  </a:lnTo>
                  <a:lnTo>
                    <a:pt x="214167" y="167037"/>
                  </a:lnTo>
                  <a:lnTo>
                    <a:pt x="208035" y="159075"/>
                  </a:lnTo>
                  <a:lnTo>
                    <a:pt x="199053" y="153767"/>
                  </a:lnTo>
                  <a:lnTo>
                    <a:pt x="188171" y="150228"/>
                  </a:lnTo>
                  <a:lnTo>
                    <a:pt x="176022" y="147868"/>
                  </a:lnTo>
                  <a:lnTo>
                    <a:pt x="163029" y="147519"/>
                  </a:lnTo>
                  <a:lnTo>
                    <a:pt x="149473" y="148510"/>
                  </a:lnTo>
                  <a:lnTo>
                    <a:pt x="135541" y="150394"/>
                  </a:lnTo>
                  <a:lnTo>
                    <a:pt x="121360" y="154097"/>
                  </a:lnTo>
                  <a:lnTo>
                    <a:pt x="107011" y="159012"/>
                  </a:lnTo>
                  <a:lnTo>
                    <a:pt x="92551" y="164736"/>
                  </a:lnTo>
                  <a:lnTo>
                    <a:pt x="80465" y="172223"/>
                  </a:lnTo>
                  <a:lnTo>
                    <a:pt x="69960" y="180884"/>
                  </a:lnTo>
                  <a:lnTo>
                    <a:pt x="52621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456532" y="1868553"/>
              <a:ext cx="139444" cy="201621"/>
            </a:xfrm>
            <a:custGeom>
              <a:avLst/>
              <a:gdLst/>
              <a:ahLst/>
              <a:cxnLst/>
              <a:rect l="0" t="0" r="0" b="0"/>
              <a:pathLst>
                <a:path w="139444" h="201621">
                  <a:moveTo>
                    <a:pt x="0" y="36447"/>
                  </a:moveTo>
                  <a:lnTo>
                    <a:pt x="11691" y="18910"/>
                  </a:lnTo>
                  <a:lnTo>
                    <a:pt x="18806" y="12520"/>
                  </a:lnTo>
                  <a:lnTo>
                    <a:pt x="27219" y="7037"/>
                  </a:lnTo>
                  <a:lnTo>
                    <a:pt x="36499" y="2158"/>
                  </a:lnTo>
                  <a:lnTo>
                    <a:pt x="48803" y="129"/>
                  </a:lnTo>
                  <a:lnTo>
                    <a:pt x="63123" y="0"/>
                  </a:lnTo>
                  <a:lnTo>
                    <a:pt x="78787" y="1137"/>
                  </a:lnTo>
                  <a:lnTo>
                    <a:pt x="94124" y="3119"/>
                  </a:lnTo>
                  <a:lnTo>
                    <a:pt x="109242" y="5663"/>
                  </a:lnTo>
                  <a:lnTo>
                    <a:pt x="124216" y="8583"/>
                  </a:lnTo>
                  <a:lnTo>
                    <a:pt x="132974" y="16648"/>
                  </a:lnTo>
                  <a:lnTo>
                    <a:pt x="137590" y="28141"/>
                  </a:lnTo>
                  <a:lnTo>
                    <a:pt x="139443" y="41921"/>
                  </a:lnTo>
                  <a:lnTo>
                    <a:pt x="138232" y="53555"/>
                  </a:lnTo>
                  <a:lnTo>
                    <a:pt x="134977" y="63758"/>
                  </a:lnTo>
                  <a:lnTo>
                    <a:pt x="130361" y="73007"/>
                  </a:lnTo>
                  <a:lnTo>
                    <a:pt x="123612" y="81620"/>
                  </a:lnTo>
                  <a:lnTo>
                    <a:pt x="115443" y="89808"/>
                  </a:lnTo>
                  <a:lnTo>
                    <a:pt x="106326" y="97715"/>
                  </a:lnTo>
                  <a:lnTo>
                    <a:pt x="95354" y="104209"/>
                  </a:lnTo>
                  <a:lnTo>
                    <a:pt x="83146" y="109762"/>
                  </a:lnTo>
                  <a:lnTo>
                    <a:pt x="70113" y="114688"/>
                  </a:lnTo>
                  <a:lnTo>
                    <a:pt x="66318" y="116748"/>
                  </a:lnTo>
                  <a:lnTo>
                    <a:pt x="68682" y="116898"/>
                  </a:lnTo>
                  <a:lnTo>
                    <a:pt x="75152" y="115774"/>
                  </a:lnTo>
                  <a:lnTo>
                    <a:pt x="83136" y="116249"/>
                  </a:lnTo>
                  <a:lnTo>
                    <a:pt x="92129" y="117789"/>
                  </a:lnTo>
                  <a:lnTo>
                    <a:pt x="101795" y="120039"/>
                  </a:lnTo>
                  <a:lnTo>
                    <a:pt x="110686" y="125209"/>
                  </a:lnTo>
                  <a:lnTo>
                    <a:pt x="119060" y="132327"/>
                  </a:lnTo>
                  <a:lnTo>
                    <a:pt x="127090" y="140743"/>
                  </a:lnTo>
                  <a:lnTo>
                    <a:pt x="131220" y="150023"/>
                  </a:lnTo>
                  <a:lnTo>
                    <a:pt x="132750" y="159881"/>
                  </a:lnTo>
                  <a:lnTo>
                    <a:pt x="132546" y="170124"/>
                  </a:lnTo>
                  <a:lnTo>
                    <a:pt x="128740" y="178175"/>
                  </a:lnTo>
                  <a:lnTo>
                    <a:pt x="122532" y="184767"/>
                  </a:lnTo>
                  <a:lnTo>
                    <a:pt x="114723" y="190384"/>
                  </a:lnTo>
                  <a:lnTo>
                    <a:pt x="104622" y="194130"/>
                  </a:lnTo>
                  <a:lnTo>
                    <a:pt x="92995" y="196626"/>
                  </a:lnTo>
                  <a:lnTo>
                    <a:pt x="33035" y="2016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379451" y="2719855"/>
              <a:ext cx="8717" cy="220232"/>
            </a:xfrm>
            <a:custGeom>
              <a:avLst/>
              <a:gdLst/>
              <a:ahLst/>
              <a:cxnLst/>
              <a:rect l="0" t="0" r="0" b="0"/>
              <a:pathLst>
                <a:path w="8717" h="220232">
                  <a:moveTo>
                    <a:pt x="0" y="0"/>
                  </a:moveTo>
                  <a:lnTo>
                    <a:pt x="0" y="70787"/>
                  </a:lnTo>
                  <a:lnTo>
                    <a:pt x="1224" y="86344"/>
                  </a:lnTo>
                  <a:lnTo>
                    <a:pt x="3263" y="102832"/>
                  </a:lnTo>
                  <a:lnTo>
                    <a:pt x="5846" y="119942"/>
                  </a:lnTo>
                  <a:lnTo>
                    <a:pt x="7568" y="137466"/>
                  </a:lnTo>
                  <a:lnTo>
                    <a:pt x="8716" y="155266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533480" y="2685959"/>
              <a:ext cx="120543" cy="252460"/>
            </a:xfrm>
            <a:custGeom>
              <a:avLst/>
              <a:gdLst/>
              <a:ahLst/>
              <a:cxnLst/>
              <a:rect l="0" t="0" r="0" b="0"/>
              <a:pathLst>
                <a:path w="120543" h="252460">
                  <a:moveTo>
                    <a:pt x="110248" y="22884"/>
                  </a:moveTo>
                  <a:lnTo>
                    <a:pt x="98557" y="5348"/>
                  </a:lnTo>
                  <a:lnTo>
                    <a:pt x="90219" y="1405"/>
                  </a:lnTo>
                  <a:lnTo>
                    <a:pt x="79767" y="0"/>
                  </a:lnTo>
                  <a:lnTo>
                    <a:pt x="67904" y="287"/>
                  </a:lnTo>
                  <a:lnTo>
                    <a:pt x="56325" y="4149"/>
                  </a:lnTo>
                  <a:lnTo>
                    <a:pt x="44935" y="10394"/>
                  </a:lnTo>
                  <a:lnTo>
                    <a:pt x="33672" y="18228"/>
                  </a:lnTo>
                  <a:lnTo>
                    <a:pt x="27386" y="29568"/>
                  </a:lnTo>
                  <a:lnTo>
                    <a:pt x="24419" y="43246"/>
                  </a:lnTo>
                  <a:lnTo>
                    <a:pt x="23665" y="58482"/>
                  </a:lnTo>
                  <a:lnTo>
                    <a:pt x="26832" y="74757"/>
                  </a:lnTo>
                  <a:lnTo>
                    <a:pt x="32615" y="91724"/>
                  </a:lnTo>
                  <a:lnTo>
                    <a:pt x="40140" y="109153"/>
                  </a:lnTo>
                  <a:lnTo>
                    <a:pt x="47604" y="123220"/>
                  </a:lnTo>
                  <a:lnTo>
                    <a:pt x="55027" y="135044"/>
                  </a:lnTo>
                  <a:lnTo>
                    <a:pt x="62423" y="145375"/>
                  </a:lnTo>
                  <a:lnTo>
                    <a:pt x="69800" y="154708"/>
                  </a:lnTo>
                  <a:lnTo>
                    <a:pt x="77165" y="163378"/>
                  </a:lnTo>
                  <a:lnTo>
                    <a:pt x="84522" y="171604"/>
                  </a:lnTo>
                  <a:lnTo>
                    <a:pt x="93098" y="181983"/>
                  </a:lnTo>
                  <a:lnTo>
                    <a:pt x="112414" y="206565"/>
                  </a:lnTo>
                  <a:lnTo>
                    <a:pt x="117810" y="218749"/>
                  </a:lnTo>
                  <a:lnTo>
                    <a:pt x="120183" y="230542"/>
                  </a:lnTo>
                  <a:lnTo>
                    <a:pt x="120542" y="242074"/>
                  </a:lnTo>
                  <a:lnTo>
                    <a:pt x="117111" y="248539"/>
                  </a:lnTo>
                  <a:lnTo>
                    <a:pt x="111153" y="251625"/>
                  </a:lnTo>
                  <a:lnTo>
                    <a:pt x="103510" y="252459"/>
                  </a:lnTo>
                  <a:lnTo>
                    <a:pt x="93521" y="250568"/>
                  </a:lnTo>
                  <a:lnTo>
                    <a:pt x="81968" y="246861"/>
                  </a:lnTo>
                  <a:lnTo>
                    <a:pt x="69372" y="241942"/>
                  </a:lnTo>
                  <a:lnTo>
                    <a:pt x="57304" y="234992"/>
                  </a:lnTo>
                  <a:lnTo>
                    <a:pt x="45588" y="226688"/>
                  </a:lnTo>
                  <a:lnTo>
                    <a:pt x="34107" y="217482"/>
                  </a:lnTo>
                  <a:lnTo>
                    <a:pt x="24005" y="208898"/>
                  </a:lnTo>
                  <a:lnTo>
                    <a:pt x="14824" y="200727"/>
                  </a:lnTo>
                  <a:lnTo>
                    <a:pt x="6257" y="192834"/>
                  </a:lnTo>
                  <a:lnTo>
                    <a:pt x="1768" y="183901"/>
                  </a:lnTo>
                  <a:lnTo>
                    <a:pt x="0" y="174275"/>
                  </a:lnTo>
                  <a:lnTo>
                    <a:pt x="44" y="164187"/>
                  </a:lnTo>
                  <a:lnTo>
                    <a:pt x="2521" y="153792"/>
                  </a:lnTo>
                  <a:lnTo>
                    <a:pt x="6619" y="143191"/>
                  </a:lnTo>
                  <a:lnTo>
                    <a:pt x="11798" y="132453"/>
                  </a:lnTo>
                  <a:lnTo>
                    <a:pt x="18921" y="124071"/>
                  </a:lnTo>
                  <a:lnTo>
                    <a:pt x="27341" y="117259"/>
                  </a:lnTo>
                  <a:lnTo>
                    <a:pt x="46483" y="105204"/>
                  </a:lnTo>
                  <a:lnTo>
                    <a:pt x="67226" y="91690"/>
                  </a:lnTo>
                  <a:lnTo>
                    <a:pt x="76673" y="84661"/>
                  </a:lnTo>
                  <a:lnTo>
                    <a:pt x="85418" y="77527"/>
                  </a:lnTo>
                  <a:lnTo>
                    <a:pt x="93695" y="70325"/>
                  </a:lnTo>
                  <a:lnTo>
                    <a:pt x="99213" y="60629"/>
                  </a:lnTo>
                  <a:lnTo>
                    <a:pt x="102891" y="49271"/>
                  </a:lnTo>
                  <a:lnTo>
                    <a:pt x="110248" y="118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038093" y="2818959"/>
              <a:ext cx="33035" cy="11013"/>
            </a:xfrm>
            <a:custGeom>
              <a:avLst/>
              <a:gdLst/>
              <a:ahLst/>
              <a:cxnLst/>
              <a:rect l="0" t="0" r="0" b="0"/>
              <a:pathLst>
                <a:path w="33035" h="11013">
                  <a:moveTo>
                    <a:pt x="0" y="11012"/>
                  </a:moveTo>
                  <a:lnTo>
                    <a:pt x="3303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972023" y="3039190"/>
              <a:ext cx="980030" cy="33036"/>
            </a:xfrm>
            <a:custGeom>
              <a:avLst/>
              <a:gdLst/>
              <a:ahLst/>
              <a:cxnLst/>
              <a:rect l="0" t="0" r="0" b="0"/>
              <a:pathLst>
                <a:path w="980030" h="33036">
                  <a:moveTo>
                    <a:pt x="0" y="33035"/>
                  </a:moveTo>
                  <a:lnTo>
                    <a:pt x="23383" y="33035"/>
                  </a:lnTo>
                  <a:lnTo>
                    <a:pt x="35165" y="31812"/>
                  </a:lnTo>
                  <a:lnTo>
                    <a:pt x="47913" y="29772"/>
                  </a:lnTo>
                  <a:lnTo>
                    <a:pt x="61306" y="27189"/>
                  </a:lnTo>
                  <a:lnTo>
                    <a:pt x="76353" y="25467"/>
                  </a:lnTo>
                  <a:lnTo>
                    <a:pt x="92501" y="24319"/>
                  </a:lnTo>
                  <a:lnTo>
                    <a:pt x="109384" y="23554"/>
                  </a:lnTo>
                  <a:lnTo>
                    <a:pt x="147719" y="22704"/>
                  </a:lnTo>
                  <a:lnTo>
                    <a:pt x="347057" y="22035"/>
                  </a:lnTo>
                  <a:lnTo>
                    <a:pt x="365957" y="20808"/>
                  </a:lnTo>
                  <a:lnTo>
                    <a:pt x="384675" y="18766"/>
                  </a:lnTo>
                  <a:lnTo>
                    <a:pt x="403271" y="16181"/>
                  </a:lnTo>
                  <a:lnTo>
                    <a:pt x="421786" y="14458"/>
                  </a:lnTo>
                  <a:lnTo>
                    <a:pt x="440247" y="13309"/>
                  </a:lnTo>
                  <a:lnTo>
                    <a:pt x="477072" y="12033"/>
                  </a:lnTo>
                  <a:lnTo>
                    <a:pt x="513830" y="11466"/>
                  </a:lnTo>
                  <a:lnTo>
                    <a:pt x="532197" y="10091"/>
                  </a:lnTo>
                  <a:lnTo>
                    <a:pt x="550559" y="7951"/>
                  </a:lnTo>
                  <a:lnTo>
                    <a:pt x="568918" y="5301"/>
                  </a:lnTo>
                  <a:lnTo>
                    <a:pt x="586052" y="3534"/>
                  </a:lnTo>
                  <a:lnTo>
                    <a:pt x="602368" y="2356"/>
                  </a:lnTo>
                  <a:lnTo>
                    <a:pt x="618139" y="1571"/>
                  </a:lnTo>
                  <a:lnTo>
                    <a:pt x="651977" y="698"/>
                  </a:lnTo>
                  <a:lnTo>
                    <a:pt x="98002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555636" y="3116271"/>
              <a:ext cx="176072" cy="257416"/>
            </a:xfrm>
            <a:custGeom>
              <a:avLst/>
              <a:gdLst/>
              <a:ahLst/>
              <a:cxnLst/>
              <a:rect l="0" t="0" r="0" b="0"/>
              <a:pathLst>
                <a:path w="176072" h="257416">
                  <a:moveTo>
                    <a:pt x="0" y="0"/>
                  </a:moveTo>
                  <a:lnTo>
                    <a:pt x="23383" y="5846"/>
                  </a:lnTo>
                  <a:lnTo>
                    <a:pt x="51176" y="11979"/>
                  </a:lnTo>
                  <a:lnTo>
                    <a:pt x="67152" y="15327"/>
                  </a:lnTo>
                  <a:lnTo>
                    <a:pt x="81473" y="18782"/>
                  </a:lnTo>
                  <a:lnTo>
                    <a:pt x="94691" y="22310"/>
                  </a:lnTo>
                  <a:lnTo>
                    <a:pt x="107174" y="25885"/>
                  </a:lnTo>
                  <a:lnTo>
                    <a:pt x="117942" y="30715"/>
                  </a:lnTo>
                  <a:lnTo>
                    <a:pt x="127569" y="36383"/>
                  </a:lnTo>
                  <a:lnTo>
                    <a:pt x="136433" y="42608"/>
                  </a:lnTo>
                  <a:lnTo>
                    <a:pt x="139896" y="49205"/>
                  </a:lnTo>
                  <a:lnTo>
                    <a:pt x="139757" y="56050"/>
                  </a:lnTo>
                  <a:lnTo>
                    <a:pt x="137218" y="63060"/>
                  </a:lnTo>
                  <a:lnTo>
                    <a:pt x="129407" y="67734"/>
                  </a:lnTo>
                  <a:lnTo>
                    <a:pt x="118083" y="70850"/>
                  </a:lnTo>
                  <a:lnTo>
                    <a:pt x="104415" y="72927"/>
                  </a:lnTo>
                  <a:lnTo>
                    <a:pt x="90410" y="74312"/>
                  </a:lnTo>
                  <a:lnTo>
                    <a:pt x="76179" y="75235"/>
                  </a:lnTo>
                  <a:lnTo>
                    <a:pt x="61798" y="75850"/>
                  </a:lnTo>
                  <a:lnTo>
                    <a:pt x="55880" y="77484"/>
                  </a:lnTo>
                  <a:lnTo>
                    <a:pt x="55606" y="79797"/>
                  </a:lnTo>
                  <a:lnTo>
                    <a:pt x="59094" y="82562"/>
                  </a:lnTo>
                  <a:lnTo>
                    <a:pt x="65090" y="88076"/>
                  </a:lnTo>
                  <a:lnTo>
                    <a:pt x="89841" y="112150"/>
                  </a:lnTo>
                  <a:lnTo>
                    <a:pt x="105591" y="127741"/>
                  </a:lnTo>
                  <a:lnTo>
                    <a:pt x="115664" y="136548"/>
                  </a:lnTo>
                  <a:lnTo>
                    <a:pt x="127273" y="146090"/>
                  </a:lnTo>
                  <a:lnTo>
                    <a:pt x="139907" y="156122"/>
                  </a:lnTo>
                  <a:lnTo>
                    <a:pt x="150776" y="167704"/>
                  </a:lnTo>
                  <a:lnTo>
                    <a:pt x="160469" y="180319"/>
                  </a:lnTo>
                  <a:lnTo>
                    <a:pt x="169378" y="193623"/>
                  </a:lnTo>
                  <a:lnTo>
                    <a:pt x="174094" y="207386"/>
                  </a:lnTo>
                  <a:lnTo>
                    <a:pt x="176015" y="221456"/>
                  </a:lnTo>
                  <a:lnTo>
                    <a:pt x="176071" y="235730"/>
                  </a:lnTo>
                  <a:lnTo>
                    <a:pt x="171215" y="245246"/>
                  </a:lnTo>
                  <a:lnTo>
                    <a:pt x="163084" y="251590"/>
                  </a:lnTo>
                  <a:lnTo>
                    <a:pt x="152769" y="255819"/>
                  </a:lnTo>
                  <a:lnTo>
                    <a:pt x="142222" y="257415"/>
                  </a:lnTo>
                  <a:lnTo>
                    <a:pt x="131520" y="257256"/>
                  </a:lnTo>
                  <a:lnTo>
                    <a:pt x="120714" y="255926"/>
                  </a:lnTo>
                  <a:lnTo>
                    <a:pt x="108617" y="253816"/>
                  </a:lnTo>
                  <a:lnTo>
                    <a:pt x="95658" y="251186"/>
                  </a:lnTo>
                  <a:lnTo>
                    <a:pt x="82125" y="248209"/>
                  </a:lnTo>
                  <a:lnTo>
                    <a:pt x="69432" y="243777"/>
                  </a:lnTo>
                  <a:lnTo>
                    <a:pt x="57299" y="238375"/>
                  </a:lnTo>
                  <a:lnTo>
                    <a:pt x="45541" y="232328"/>
                  </a:lnTo>
                  <a:lnTo>
                    <a:pt x="34031" y="227072"/>
                  </a:lnTo>
                  <a:lnTo>
                    <a:pt x="22687" y="222345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665752" y="2026127"/>
              <a:ext cx="35820" cy="22704"/>
            </a:xfrm>
            <a:custGeom>
              <a:avLst/>
              <a:gdLst/>
              <a:ahLst/>
              <a:cxnLst/>
              <a:rect l="0" t="0" r="0" b="0"/>
              <a:pathLst>
                <a:path w="35820" h="22704">
                  <a:moveTo>
                    <a:pt x="11011" y="11011"/>
                  </a:moveTo>
                  <a:lnTo>
                    <a:pt x="22703" y="22703"/>
                  </a:lnTo>
                  <a:lnTo>
                    <a:pt x="27370" y="22476"/>
                  </a:lnTo>
                  <a:lnTo>
                    <a:pt x="31705" y="18654"/>
                  </a:lnTo>
                  <a:lnTo>
                    <a:pt x="35819" y="12436"/>
                  </a:lnTo>
                  <a:lnTo>
                    <a:pt x="34891" y="7067"/>
                  </a:lnTo>
                  <a:lnTo>
                    <a:pt x="30601" y="226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757713" y="2334450"/>
              <a:ext cx="197300" cy="194576"/>
            </a:xfrm>
            <a:custGeom>
              <a:avLst/>
              <a:gdLst/>
              <a:ahLst/>
              <a:cxnLst/>
              <a:rect l="0" t="0" r="0" b="0"/>
              <a:pathLst>
                <a:path w="197300" h="194576">
                  <a:moveTo>
                    <a:pt x="40177" y="0"/>
                  </a:moveTo>
                  <a:lnTo>
                    <a:pt x="9524" y="45980"/>
                  </a:lnTo>
                  <a:lnTo>
                    <a:pt x="5060" y="57571"/>
                  </a:lnTo>
                  <a:lnTo>
                    <a:pt x="2083" y="70192"/>
                  </a:lnTo>
                  <a:lnTo>
                    <a:pt x="99" y="83500"/>
                  </a:lnTo>
                  <a:lnTo>
                    <a:pt x="0" y="97266"/>
                  </a:lnTo>
                  <a:lnTo>
                    <a:pt x="1157" y="111337"/>
                  </a:lnTo>
                  <a:lnTo>
                    <a:pt x="3152" y="125612"/>
                  </a:lnTo>
                  <a:lnTo>
                    <a:pt x="8153" y="138800"/>
                  </a:lnTo>
                  <a:lnTo>
                    <a:pt x="15157" y="151262"/>
                  </a:lnTo>
                  <a:lnTo>
                    <a:pt x="23497" y="163240"/>
                  </a:lnTo>
                  <a:lnTo>
                    <a:pt x="33951" y="172449"/>
                  </a:lnTo>
                  <a:lnTo>
                    <a:pt x="45815" y="179812"/>
                  </a:lnTo>
                  <a:lnTo>
                    <a:pt x="58618" y="185944"/>
                  </a:lnTo>
                  <a:lnTo>
                    <a:pt x="72047" y="190032"/>
                  </a:lnTo>
                  <a:lnTo>
                    <a:pt x="85894" y="192758"/>
                  </a:lnTo>
                  <a:lnTo>
                    <a:pt x="100019" y="194575"/>
                  </a:lnTo>
                  <a:lnTo>
                    <a:pt x="114330" y="193339"/>
                  </a:lnTo>
                  <a:lnTo>
                    <a:pt x="128765" y="190068"/>
                  </a:lnTo>
                  <a:lnTo>
                    <a:pt x="143282" y="185440"/>
                  </a:lnTo>
                  <a:lnTo>
                    <a:pt x="155407" y="177461"/>
                  </a:lnTo>
                  <a:lnTo>
                    <a:pt x="165938" y="167248"/>
                  </a:lnTo>
                  <a:lnTo>
                    <a:pt x="175405" y="155545"/>
                  </a:lnTo>
                  <a:lnTo>
                    <a:pt x="182940" y="142849"/>
                  </a:lnTo>
                  <a:lnTo>
                    <a:pt x="189187" y="129491"/>
                  </a:lnTo>
                  <a:lnTo>
                    <a:pt x="194575" y="115692"/>
                  </a:lnTo>
                  <a:lnTo>
                    <a:pt x="196943" y="101598"/>
                  </a:lnTo>
                  <a:lnTo>
                    <a:pt x="197299" y="87308"/>
                  </a:lnTo>
                  <a:lnTo>
                    <a:pt x="196312" y="72888"/>
                  </a:lnTo>
                  <a:lnTo>
                    <a:pt x="191984" y="59604"/>
                  </a:lnTo>
                  <a:lnTo>
                    <a:pt x="185428" y="47077"/>
                  </a:lnTo>
                  <a:lnTo>
                    <a:pt x="177387" y="35055"/>
                  </a:lnTo>
                  <a:lnTo>
                    <a:pt x="167132" y="25817"/>
                  </a:lnTo>
                  <a:lnTo>
                    <a:pt x="155401" y="18435"/>
                  </a:lnTo>
                  <a:lnTo>
                    <a:pt x="142687" y="12290"/>
                  </a:lnTo>
                  <a:lnTo>
                    <a:pt x="129317" y="8194"/>
                  </a:lnTo>
                  <a:lnTo>
                    <a:pt x="115509" y="5463"/>
                  </a:lnTo>
                  <a:lnTo>
                    <a:pt x="622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790899" y="2631763"/>
              <a:ext cx="172166" cy="229328"/>
            </a:xfrm>
            <a:custGeom>
              <a:avLst/>
              <a:gdLst/>
              <a:ahLst/>
              <a:cxnLst/>
              <a:rect l="0" t="0" r="0" b="0"/>
              <a:pathLst>
                <a:path w="172166" h="229328">
                  <a:moveTo>
                    <a:pt x="95084" y="0"/>
                  </a:moveTo>
                  <a:lnTo>
                    <a:pt x="95084" y="23382"/>
                  </a:lnTo>
                  <a:lnTo>
                    <a:pt x="93860" y="35164"/>
                  </a:lnTo>
                  <a:lnTo>
                    <a:pt x="91821" y="47913"/>
                  </a:lnTo>
                  <a:lnTo>
                    <a:pt x="89238" y="61306"/>
                  </a:lnTo>
                  <a:lnTo>
                    <a:pt x="87516" y="75129"/>
                  </a:lnTo>
                  <a:lnTo>
                    <a:pt x="86368" y="89238"/>
                  </a:lnTo>
                  <a:lnTo>
                    <a:pt x="85603" y="103538"/>
                  </a:lnTo>
                  <a:lnTo>
                    <a:pt x="84752" y="132478"/>
                  </a:lnTo>
                  <a:lnTo>
                    <a:pt x="84526" y="147047"/>
                  </a:lnTo>
                  <a:lnTo>
                    <a:pt x="83151" y="161653"/>
                  </a:lnTo>
                  <a:lnTo>
                    <a:pt x="81011" y="176285"/>
                  </a:lnTo>
                  <a:lnTo>
                    <a:pt x="78361" y="190934"/>
                  </a:lnTo>
                  <a:lnTo>
                    <a:pt x="74147" y="195805"/>
                  </a:lnTo>
                  <a:lnTo>
                    <a:pt x="68891" y="194159"/>
                  </a:lnTo>
                  <a:lnTo>
                    <a:pt x="62940" y="188167"/>
                  </a:lnTo>
                  <a:lnTo>
                    <a:pt x="57749" y="180503"/>
                  </a:lnTo>
                  <a:lnTo>
                    <a:pt x="53065" y="171722"/>
                  </a:lnTo>
                  <a:lnTo>
                    <a:pt x="48718" y="162198"/>
                  </a:lnTo>
                  <a:lnTo>
                    <a:pt x="43374" y="152178"/>
                  </a:lnTo>
                  <a:lnTo>
                    <a:pt x="37364" y="141828"/>
                  </a:lnTo>
                  <a:lnTo>
                    <a:pt x="24161" y="120539"/>
                  </a:lnTo>
                  <a:lnTo>
                    <a:pt x="10136" y="98843"/>
                  </a:lnTo>
                  <a:lnTo>
                    <a:pt x="5417" y="96483"/>
                  </a:lnTo>
                  <a:lnTo>
                    <a:pt x="2271" y="99803"/>
                  </a:lnTo>
                  <a:lnTo>
                    <a:pt x="174" y="106911"/>
                  </a:lnTo>
                  <a:lnTo>
                    <a:pt x="0" y="115320"/>
                  </a:lnTo>
                  <a:lnTo>
                    <a:pt x="1107" y="124597"/>
                  </a:lnTo>
                  <a:lnTo>
                    <a:pt x="3068" y="134452"/>
                  </a:lnTo>
                  <a:lnTo>
                    <a:pt x="6823" y="145916"/>
                  </a:lnTo>
                  <a:lnTo>
                    <a:pt x="11773" y="158452"/>
                  </a:lnTo>
                  <a:lnTo>
                    <a:pt x="17520" y="171704"/>
                  </a:lnTo>
                  <a:lnTo>
                    <a:pt x="23799" y="182986"/>
                  </a:lnTo>
                  <a:lnTo>
                    <a:pt x="30431" y="192954"/>
                  </a:lnTo>
                  <a:lnTo>
                    <a:pt x="37300" y="202046"/>
                  </a:lnTo>
                  <a:lnTo>
                    <a:pt x="44326" y="210555"/>
                  </a:lnTo>
                  <a:lnTo>
                    <a:pt x="51457" y="218674"/>
                  </a:lnTo>
                  <a:lnTo>
                    <a:pt x="58659" y="226534"/>
                  </a:lnTo>
                  <a:lnTo>
                    <a:pt x="67130" y="229327"/>
                  </a:lnTo>
                  <a:lnTo>
                    <a:pt x="76448" y="228742"/>
                  </a:lnTo>
                  <a:lnTo>
                    <a:pt x="86330" y="225905"/>
                  </a:lnTo>
                  <a:lnTo>
                    <a:pt x="95366" y="221567"/>
                  </a:lnTo>
                  <a:lnTo>
                    <a:pt x="103836" y="216227"/>
                  </a:lnTo>
                  <a:lnTo>
                    <a:pt x="111930" y="210221"/>
                  </a:lnTo>
                  <a:lnTo>
                    <a:pt x="119774" y="202546"/>
                  </a:lnTo>
                  <a:lnTo>
                    <a:pt x="127449" y="193759"/>
                  </a:lnTo>
                  <a:lnTo>
                    <a:pt x="135013" y="184230"/>
                  </a:lnTo>
                  <a:lnTo>
                    <a:pt x="141280" y="174207"/>
                  </a:lnTo>
                  <a:lnTo>
                    <a:pt x="146681" y="163855"/>
                  </a:lnTo>
                  <a:lnTo>
                    <a:pt x="172165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830925" y="3102958"/>
              <a:ext cx="149651" cy="278930"/>
            </a:xfrm>
            <a:custGeom>
              <a:avLst/>
              <a:gdLst/>
              <a:ahLst/>
              <a:cxnLst/>
              <a:rect l="0" t="0" r="0" b="0"/>
              <a:pathLst>
                <a:path w="149651" h="278930">
                  <a:moveTo>
                    <a:pt x="33035" y="24325"/>
                  </a:moveTo>
                  <a:lnTo>
                    <a:pt x="21343" y="47707"/>
                  </a:lnTo>
                  <a:lnTo>
                    <a:pt x="16676" y="59489"/>
                  </a:lnTo>
                  <a:lnTo>
                    <a:pt x="12341" y="72238"/>
                  </a:lnTo>
                  <a:lnTo>
                    <a:pt x="8227" y="85631"/>
                  </a:lnTo>
                  <a:lnTo>
                    <a:pt x="6708" y="100677"/>
                  </a:lnTo>
                  <a:lnTo>
                    <a:pt x="6919" y="116826"/>
                  </a:lnTo>
                  <a:lnTo>
                    <a:pt x="8283" y="133709"/>
                  </a:lnTo>
                  <a:lnTo>
                    <a:pt x="10416" y="149858"/>
                  </a:lnTo>
                  <a:lnTo>
                    <a:pt x="13062" y="165519"/>
                  </a:lnTo>
                  <a:lnTo>
                    <a:pt x="16049" y="180853"/>
                  </a:lnTo>
                  <a:lnTo>
                    <a:pt x="20487" y="195970"/>
                  </a:lnTo>
                  <a:lnTo>
                    <a:pt x="25893" y="210942"/>
                  </a:lnTo>
                  <a:lnTo>
                    <a:pt x="31944" y="225817"/>
                  </a:lnTo>
                  <a:lnTo>
                    <a:pt x="38425" y="238181"/>
                  </a:lnTo>
                  <a:lnTo>
                    <a:pt x="45193" y="248870"/>
                  </a:lnTo>
                  <a:lnTo>
                    <a:pt x="52152" y="258444"/>
                  </a:lnTo>
                  <a:lnTo>
                    <a:pt x="60462" y="266049"/>
                  </a:lnTo>
                  <a:lnTo>
                    <a:pt x="69672" y="272344"/>
                  </a:lnTo>
                  <a:lnTo>
                    <a:pt x="79483" y="277763"/>
                  </a:lnTo>
                  <a:lnTo>
                    <a:pt x="89694" y="278929"/>
                  </a:lnTo>
                  <a:lnTo>
                    <a:pt x="100171" y="277260"/>
                  </a:lnTo>
                  <a:lnTo>
                    <a:pt x="110827" y="273699"/>
                  </a:lnTo>
                  <a:lnTo>
                    <a:pt x="120378" y="267656"/>
                  </a:lnTo>
                  <a:lnTo>
                    <a:pt x="129192" y="259956"/>
                  </a:lnTo>
                  <a:lnTo>
                    <a:pt x="137515" y="251152"/>
                  </a:lnTo>
                  <a:lnTo>
                    <a:pt x="143064" y="237942"/>
                  </a:lnTo>
                  <a:lnTo>
                    <a:pt x="146763" y="221794"/>
                  </a:lnTo>
                  <a:lnTo>
                    <a:pt x="149230" y="203688"/>
                  </a:lnTo>
                  <a:lnTo>
                    <a:pt x="149650" y="185499"/>
                  </a:lnTo>
                  <a:lnTo>
                    <a:pt x="148707" y="167256"/>
                  </a:lnTo>
                  <a:lnTo>
                    <a:pt x="146855" y="148976"/>
                  </a:lnTo>
                  <a:lnTo>
                    <a:pt x="144397" y="133120"/>
                  </a:lnTo>
                  <a:lnTo>
                    <a:pt x="141534" y="118878"/>
                  </a:lnTo>
                  <a:lnTo>
                    <a:pt x="138402" y="105713"/>
                  </a:lnTo>
                  <a:lnTo>
                    <a:pt x="132644" y="92042"/>
                  </a:lnTo>
                  <a:lnTo>
                    <a:pt x="125135" y="78034"/>
                  </a:lnTo>
                  <a:lnTo>
                    <a:pt x="108226" y="50643"/>
                  </a:lnTo>
                  <a:lnTo>
                    <a:pt x="92555" y="26234"/>
                  </a:lnTo>
                  <a:lnTo>
                    <a:pt x="83726" y="17033"/>
                  </a:lnTo>
                  <a:lnTo>
                    <a:pt x="74170" y="9676"/>
                  </a:lnTo>
                  <a:lnTo>
                    <a:pt x="64129" y="3547"/>
                  </a:lnTo>
                  <a:lnTo>
                    <a:pt x="53764" y="685"/>
                  </a:lnTo>
                  <a:lnTo>
                    <a:pt x="43184" y="0"/>
                  </a:lnTo>
                  <a:lnTo>
                    <a:pt x="0" y="13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830925" y="1905000"/>
              <a:ext cx="142157" cy="143151"/>
            </a:xfrm>
            <a:custGeom>
              <a:avLst/>
              <a:gdLst/>
              <a:ahLst/>
              <a:cxnLst/>
              <a:rect l="0" t="0" r="0" b="0"/>
              <a:pathLst>
                <a:path w="142157" h="143151">
                  <a:moveTo>
                    <a:pt x="66069" y="0"/>
                  </a:moveTo>
                  <a:lnTo>
                    <a:pt x="35416" y="45979"/>
                  </a:lnTo>
                  <a:lnTo>
                    <a:pt x="35846" y="52676"/>
                  </a:lnTo>
                  <a:lnTo>
                    <a:pt x="41026" y="57140"/>
                  </a:lnTo>
                  <a:lnTo>
                    <a:pt x="49374" y="60116"/>
                  </a:lnTo>
                  <a:lnTo>
                    <a:pt x="59833" y="63324"/>
                  </a:lnTo>
                  <a:lnTo>
                    <a:pt x="84505" y="70151"/>
                  </a:lnTo>
                  <a:lnTo>
                    <a:pt x="96713" y="74908"/>
                  </a:lnTo>
                  <a:lnTo>
                    <a:pt x="108521" y="80526"/>
                  </a:lnTo>
                  <a:lnTo>
                    <a:pt x="120064" y="86718"/>
                  </a:lnTo>
                  <a:lnTo>
                    <a:pt x="128983" y="94517"/>
                  </a:lnTo>
                  <a:lnTo>
                    <a:pt x="136153" y="103387"/>
                  </a:lnTo>
                  <a:lnTo>
                    <a:pt x="142156" y="112971"/>
                  </a:lnTo>
                  <a:lnTo>
                    <a:pt x="141264" y="120584"/>
                  </a:lnTo>
                  <a:lnTo>
                    <a:pt x="135775" y="126882"/>
                  </a:lnTo>
                  <a:lnTo>
                    <a:pt x="127222" y="132305"/>
                  </a:lnTo>
                  <a:lnTo>
                    <a:pt x="116626" y="135920"/>
                  </a:lnTo>
                  <a:lnTo>
                    <a:pt x="104668" y="138330"/>
                  </a:lnTo>
                  <a:lnTo>
                    <a:pt x="91802" y="139937"/>
                  </a:lnTo>
                  <a:lnTo>
                    <a:pt x="78330" y="141008"/>
                  </a:lnTo>
                  <a:lnTo>
                    <a:pt x="64455" y="141722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885983" y="1849942"/>
              <a:ext cx="143151" cy="11012"/>
            </a:xfrm>
            <a:custGeom>
              <a:avLst/>
              <a:gdLst/>
              <a:ahLst/>
              <a:cxnLst/>
              <a:rect l="0" t="0" r="0" b="0"/>
              <a:pathLst>
                <a:path w="143151" h="11012">
                  <a:moveTo>
                    <a:pt x="0" y="11011"/>
                  </a:moveTo>
                  <a:lnTo>
                    <a:pt x="23382" y="5166"/>
                  </a:lnTo>
                  <a:lnTo>
                    <a:pt x="35164" y="3444"/>
                  </a:lnTo>
                  <a:lnTo>
                    <a:pt x="47913" y="2296"/>
                  </a:lnTo>
                  <a:lnTo>
                    <a:pt x="61306" y="1531"/>
                  </a:lnTo>
                  <a:lnTo>
                    <a:pt x="89238" y="680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599682" y="3462297"/>
              <a:ext cx="175954" cy="254225"/>
            </a:xfrm>
            <a:custGeom>
              <a:avLst/>
              <a:gdLst/>
              <a:ahLst/>
              <a:cxnLst/>
              <a:rect l="0" t="0" r="0" b="0"/>
              <a:pathLst>
                <a:path w="175954" h="254225">
                  <a:moveTo>
                    <a:pt x="55058" y="6344"/>
                  </a:moveTo>
                  <a:lnTo>
                    <a:pt x="72595" y="498"/>
                  </a:lnTo>
                  <a:lnTo>
                    <a:pt x="81431" y="0"/>
                  </a:lnTo>
                  <a:lnTo>
                    <a:pt x="90993" y="891"/>
                  </a:lnTo>
                  <a:lnTo>
                    <a:pt x="101038" y="2709"/>
                  </a:lnTo>
                  <a:lnTo>
                    <a:pt x="112628" y="5144"/>
                  </a:lnTo>
                  <a:lnTo>
                    <a:pt x="138558" y="11113"/>
                  </a:lnTo>
                  <a:lnTo>
                    <a:pt x="149877" y="16864"/>
                  </a:lnTo>
                  <a:lnTo>
                    <a:pt x="159870" y="24369"/>
                  </a:lnTo>
                  <a:lnTo>
                    <a:pt x="168979" y="33043"/>
                  </a:lnTo>
                  <a:lnTo>
                    <a:pt x="173828" y="43720"/>
                  </a:lnTo>
                  <a:lnTo>
                    <a:pt x="175837" y="55731"/>
                  </a:lnTo>
                  <a:lnTo>
                    <a:pt x="175953" y="68633"/>
                  </a:lnTo>
                  <a:lnTo>
                    <a:pt x="172360" y="78458"/>
                  </a:lnTo>
                  <a:lnTo>
                    <a:pt x="166294" y="86231"/>
                  </a:lnTo>
                  <a:lnTo>
                    <a:pt x="158580" y="92637"/>
                  </a:lnTo>
                  <a:lnTo>
                    <a:pt x="148542" y="96907"/>
                  </a:lnTo>
                  <a:lnTo>
                    <a:pt x="136957" y="99754"/>
                  </a:lnTo>
                  <a:lnTo>
                    <a:pt x="124340" y="101652"/>
                  </a:lnTo>
                  <a:lnTo>
                    <a:pt x="111034" y="102917"/>
                  </a:lnTo>
                  <a:lnTo>
                    <a:pt x="97269" y="103761"/>
                  </a:lnTo>
                  <a:lnTo>
                    <a:pt x="83199" y="104324"/>
                  </a:lnTo>
                  <a:lnTo>
                    <a:pt x="77489" y="105922"/>
                  </a:lnTo>
                  <a:lnTo>
                    <a:pt x="77353" y="108211"/>
                  </a:lnTo>
                  <a:lnTo>
                    <a:pt x="80933" y="110961"/>
                  </a:lnTo>
                  <a:lnTo>
                    <a:pt x="94699" y="120541"/>
                  </a:lnTo>
                  <a:lnTo>
                    <a:pt x="103508" y="126522"/>
                  </a:lnTo>
                  <a:lnTo>
                    <a:pt x="111828" y="132956"/>
                  </a:lnTo>
                  <a:lnTo>
                    <a:pt x="119822" y="139692"/>
                  </a:lnTo>
                  <a:lnTo>
                    <a:pt x="127598" y="146630"/>
                  </a:lnTo>
                  <a:lnTo>
                    <a:pt x="135229" y="154926"/>
                  </a:lnTo>
                  <a:lnTo>
                    <a:pt x="142764" y="164127"/>
                  </a:lnTo>
                  <a:lnTo>
                    <a:pt x="150234" y="173932"/>
                  </a:lnTo>
                  <a:lnTo>
                    <a:pt x="155214" y="185362"/>
                  </a:lnTo>
                  <a:lnTo>
                    <a:pt x="158534" y="197876"/>
                  </a:lnTo>
                  <a:lnTo>
                    <a:pt x="160747" y="211113"/>
                  </a:lnTo>
                  <a:lnTo>
                    <a:pt x="158552" y="222385"/>
                  </a:lnTo>
                  <a:lnTo>
                    <a:pt x="153418" y="232346"/>
                  </a:lnTo>
                  <a:lnTo>
                    <a:pt x="146325" y="241434"/>
                  </a:lnTo>
                  <a:lnTo>
                    <a:pt x="135479" y="247493"/>
                  </a:lnTo>
                  <a:lnTo>
                    <a:pt x="122130" y="251532"/>
                  </a:lnTo>
                  <a:lnTo>
                    <a:pt x="107114" y="254224"/>
                  </a:lnTo>
                  <a:lnTo>
                    <a:pt x="93433" y="253573"/>
                  </a:lnTo>
                  <a:lnTo>
                    <a:pt x="80641" y="250691"/>
                  </a:lnTo>
                  <a:lnTo>
                    <a:pt x="68443" y="246323"/>
                  </a:lnTo>
                  <a:lnTo>
                    <a:pt x="57864" y="240964"/>
                  </a:lnTo>
                  <a:lnTo>
                    <a:pt x="0" y="2045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844374" y="3490664"/>
              <a:ext cx="143721" cy="204569"/>
            </a:xfrm>
            <a:custGeom>
              <a:avLst/>
              <a:gdLst/>
              <a:ahLst/>
              <a:cxnLst/>
              <a:rect l="0" t="0" r="0" b="0"/>
              <a:pathLst>
                <a:path w="143721" h="204569">
                  <a:moveTo>
                    <a:pt x="30597" y="44046"/>
                  </a:moveTo>
                  <a:lnTo>
                    <a:pt x="18906" y="55738"/>
                  </a:lnTo>
                  <a:lnTo>
                    <a:pt x="14238" y="64076"/>
                  </a:lnTo>
                  <a:lnTo>
                    <a:pt x="9903" y="74528"/>
                  </a:lnTo>
                  <a:lnTo>
                    <a:pt x="5790" y="86391"/>
                  </a:lnTo>
                  <a:lnTo>
                    <a:pt x="3047" y="99194"/>
                  </a:lnTo>
                  <a:lnTo>
                    <a:pt x="1219" y="112622"/>
                  </a:lnTo>
                  <a:lnTo>
                    <a:pt x="0" y="126469"/>
                  </a:lnTo>
                  <a:lnTo>
                    <a:pt x="411" y="139371"/>
                  </a:lnTo>
                  <a:lnTo>
                    <a:pt x="1909" y="151642"/>
                  </a:lnTo>
                  <a:lnTo>
                    <a:pt x="4131" y="163493"/>
                  </a:lnTo>
                  <a:lnTo>
                    <a:pt x="8059" y="173842"/>
                  </a:lnTo>
                  <a:lnTo>
                    <a:pt x="13125" y="183187"/>
                  </a:lnTo>
                  <a:lnTo>
                    <a:pt x="18949" y="191865"/>
                  </a:lnTo>
                  <a:lnTo>
                    <a:pt x="27726" y="197650"/>
                  </a:lnTo>
                  <a:lnTo>
                    <a:pt x="38471" y="201507"/>
                  </a:lnTo>
                  <a:lnTo>
                    <a:pt x="50528" y="204078"/>
                  </a:lnTo>
                  <a:lnTo>
                    <a:pt x="63461" y="204568"/>
                  </a:lnTo>
                  <a:lnTo>
                    <a:pt x="76977" y="203672"/>
                  </a:lnTo>
                  <a:lnTo>
                    <a:pt x="90881" y="201851"/>
                  </a:lnTo>
                  <a:lnTo>
                    <a:pt x="102598" y="195743"/>
                  </a:lnTo>
                  <a:lnTo>
                    <a:pt x="112855" y="186777"/>
                  </a:lnTo>
                  <a:lnTo>
                    <a:pt x="122141" y="175905"/>
                  </a:lnTo>
                  <a:lnTo>
                    <a:pt x="129555" y="163764"/>
                  </a:lnTo>
                  <a:lnTo>
                    <a:pt x="135722" y="150775"/>
                  </a:lnTo>
                  <a:lnTo>
                    <a:pt x="141056" y="137222"/>
                  </a:lnTo>
                  <a:lnTo>
                    <a:pt x="143389" y="122069"/>
                  </a:lnTo>
                  <a:lnTo>
                    <a:pt x="143720" y="105850"/>
                  </a:lnTo>
                  <a:lnTo>
                    <a:pt x="142718" y="88919"/>
                  </a:lnTo>
                  <a:lnTo>
                    <a:pt x="139602" y="75185"/>
                  </a:lnTo>
                  <a:lnTo>
                    <a:pt x="135079" y="63582"/>
                  </a:lnTo>
                  <a:lnTo>
                    <a:pt x="129615" y="53400"/>
                  </a:lnTo>
                  <a:lnTo>
                    <a:pt x="121080" y="44165"/>
                  </a:lnTo>
                  <a:lnTo>
                    <a:pt x="110495" y="35561"/>
                  </a:lnTo>
                  <a:lnTo>
                    <a:pt x="6363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379451" y="3534710"/>
              <a:ext cx="55059" cy="11013"/>
            </a:xfrm>
            <a:custGeom>
              <a:avLst/>
              <a:gdLst/>
              <a:ahLst/>
              <a:cxnLst/>
              <a:rect l="0" t="0" r="0" b="0"/>
              <a:pathLst>
                <a:path w="55059" h="11013">
                  <a:moveTo>
                    <a:pt x="0" y="11012"/>
                  </a:moveTo>
                  <a:lnTo>
                    <a:pt x="13051" y="7749"/>
                  </a:lnTo>
                  <a:lnTo>
                    <a:pt x="5505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280347" y="3754942"/>
              <a:ext cx="891937" cy="87627"/>
            </a:xfrm>
            <a:custGeom>
              <a:avLst/>
              <a:gdLst/>
              <a:ahLst/>
              <a:cxnLst/>
              <a:rect l="0" t="0" r="0" b="0"/>
              <a:pathLst>
                <a:path w="891937" h="87627">
                  <a:moveTo>
                    <a:pt x="0" y="0"/>
                  </a:moveTo>
                  <a:lnTo>
                    <a:pt x="23383" y="5845"/>
                  </a:lnTo>
                  <a:lnTo>
                    <a:pt x="51176" y="11978"/>
                  </a:lnTo>
                  <a:lnTo>
                    <a:pt x="227696" y="47734"/>
                  </a:lnTo>
                  <a:lnTo>
                    <a:pt x="247231" y="50175"/>
                  </a:lnTo>
                  <a:lnTo>
                    <a:pt x="267595" y="51802"/>
                  </a:lnTo>
                  <a:lnTo>
                    <a:pt x="288512" y="52887"/>
                  </a:lnTo>
                  <a:lnTo>
                    <a:pt x="308575" y="54834"/>
                  </a:lnTo>
                  <a:lnTo>
                    <a:pt x="328067" y="57356"/>
                  </a:lnTo>
                  <a:lnTo>
                    <a:pt x="347180" y="60260"/>
                  </a:lnTo>
                  <a:lnTo>
                    <a:pt x="366039" y="62197"/>
                  </a:lnTo>
                  <a:lnTo>
                    <a:pt x="384729" y="63488"/>
                  </a:lnTo>
                  <a:lnTo>
                    <a:pt x="403307" y="64348"/>
                  </a:lnTo>
                  <a:lnTo>
                    <a:pt x="421810" y="66146"/>
                  </a:lnTo>
                  <a:lnTo>
                    <a:pt x="440262" y="68567"/>
                  </a:lnTo>
                  <a:lnTo>
                    <a:pt x="458682" y="71405"/>
                  </a:lnTo>
                  <a:lnTo>
                    <a:pt x="477079" y="73297"/>
                  </a:lnTo>
                  <a:lnTo>
                    <a:pt x="495461" y="74558"/>
                  </a:lnTo>
                  <a:lnTo>
                    <a:pt x="513833" y="75399"/>
                  </a:lnTo>
                  <a:lnTo>
                    <a:pt x="550560" y="76333"/>
                  </a:lnTo>
                  <a:lnTo>
                    <a:pt x="568919" y="76583"/>
                  </a:lnTo>
                  <a:lnTo>
                    <a:pt x="587275" y="77972"/>
                  </a:lnTo>
                  <a:lnTo>
                    <a:pt x="605631" y="80122"/>
                  </a:lnTo>
                  <a:lnTo>
                    <a:pt x="623985" y="82779"/>
                  </a:lnTo>
                  <a:lnTo>
                    <a:pt x="642339" y="84550"/>
                  </a:lnTo>
                  <a:lnTo>
                    <a:pt x="660692" y="85730"/>
                  </a:lnTo>
                  <a:lnTo>
                    <a:pt x="696174" y="87043"/>
                  </a:lnTo>
                  <a:lnTo>
                    <a:pt x="728258" y="87626"/>
                  </a:lnTo>
                  <a:lnTo>
                    <a:pt x="742442" y="86558"/>
                  </a:lnTo>
                  <a:lnTo>
                    <a:pt x="755568" y="84622"/>
                  </a:lnTo>
                  <a:lnTo>
                    <a:pt x="830657" y="69283"/>
                  </a:lnTo>
                  <a:lnTo>
                    <a:pt x="891936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829129" y="3964161"/>
              <a:ext cx="221847" cy="193426"/>
            </a:xfrm>
            <a:custGeom>
              <a:avLst/>
              <a:gdLst/>
              <a:ahLst/>
              <a:cxnLst/>
              <a:rect l="0" t="0" r="0" b="0"/>
              <a:pathLst>
                <a:path w="221847" h="193426">
                  <a:moveTo>
                    <a:pt x="34831" y="44047"/>
                  </a:moveTo>
                  <a:lnTo>
                    <a:pt x="23139" y="55738"/>
                  </a:lnTo>
                  <a:lnTo>
                    <a:pt x="17249" y="62852"/>
                  </a:lnTo>
                  <a:lnTo>
                    <a:pt x="10874" y="71266"/>
                  </a:lnTo>
                  <a:lnTo>
                    <a:pt x="4178" y="80545"/>
                  </a:lnTo>
                  <a:lnTo>
                    <a:pt x="937" y="92849"/>
                  </a:lnTo>
                  <a:lnTo>
                    <a:pt x="0" y="107169"/>
                  </a:lnTo>
                  <a:lnTo>
                    <a:pt x="598" y="122834"/>
                  </a:lnTo>
                  <a:lnTo>
                    <a:pt x="3445" y="135724"/>
                  </a:lnTo>
                  <a:lnTo>
                    <a:pt x="7789" y="146764"/>
                  </a:lnTo>
                  <a:lnTo>
                    <a:pt x="13132" y="156571"/>
                  </a:lnTo>
                  <a:lnTo>
                    <a:pt x="21589" y="165556"/>
                  </a:lnTo>
                  <a:lnTo>
                    <a:pt x="32120" y="173993"/>
                  </a:lnTo>
                  <a:lnTo>
                    <a:pt x="44035" y="182065"/>
                  </a:lnTo>
                  <a:lnTo>
                    <a:pt x="58096" y="187446"/>
                  </a:lnTo>
                  <a:lnTo>
                    <a:pt x="73588" y="191034"/>
                  </a:lnTo>
                  <a:lnTo>
                    <a:pt x="90033" y="193425"/>
                  </a:lnTo>
                  <a:lnTo>
                    <a:pt x="107114" y="192573"/>
                  </a:lnTo>
                  <a:lnTo>
                    <a:pt x="124619" y="189557"/>
                  </a:lnTo>
                  <a:lnTo>
                    <a:pt x="142406" y="185100"/>
                  </a:lnTo>
                  <a:lnTo>
                    <a:pt x="157935" y="178458"/>
                  </a:lnTo>
                  <a:lnTo>
                    <a:pt x="171958" y="170359"/>
                  </a:lnTo>
                  <a:lnTo>
                    <a:pt x="184977" y="161290"/>
                  </a:lnTo>
                  <a:lnTo>
                    <a:pt x="196104" y="150349"/>
                  </a:lnTo>
                  <a:lnTo>
                    <a:pt x="205968" y="138162"/>
                  </a:lnTo>
                  <a:lnTo>
                    <a:pt x="214992" y="125143"/>
                  </a:lnTo>
                  <a:lnTo>
                    <a:pt x="219784" y="111569"/>
                  </a:lnTo>
                  <a:lnTo>
                    <a:pt x="221755" y="97626"/>
                  </a:lnTo>
                  <a:lnTo>
                    <a:pt x="221846" y="83437"/>
                  </a:lnTo>
                  <a:lnTo>
                    <a:pt x="219459" y="70307"/>
                  </a:lnTo>
                  <a:lnTo>
                    <a:pt x="215421" y="57883"/>
                  </a:lnTo>
                  <a:lnTo>
                    <a:pt x="210282" y="45930"/>
                  </a:lnTo>
                  <a:lnTo>
                    <a:pt x="204409" y="35514"/>
                  </a:lnTo>
                  <a:lnTo>
                    <a:pt x="198047" y="26123"/>
                  </a:lnTo>
                  <a:lnTo>
                    <a:pt x="191358" y="17416"/>
                  </a:lnTo>
                  <a:lnTo>
                    <a:pt x="182005" y="11611"/>
                  </a:lnTo>
                  <a:lnTo>
                    <a:pt x="170876" y="7740"/>
                  </a:lnTo>
                  <a:lnTo>
                    <a:pt x="1229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987139" y="3149306"/>
            <a:ext cx="1916012" cy="1002053"/>
            <a:chOff x="3987139" y="3149306"/>
            <a:chExt cx="1916012" cy="1002053"/>
          </a:xfrm>
        </p:grpSpPr>
        <p:sp>
          <p:nvSpPr>
            <p:cNvPr id="82" name="Freeform 81"/>
            <p:cNvSpPr/>
            <p:nvPr/>
          </p:nvSpPr>
          <p:spPr>
            <a:xfrm>
              <a:off x="4185347" y="3279149"/>
              <a:ext cx="275290" cy="275011"/>
            </a:xfrm>
            <a:custGeom>
              <a:avLst/>
              <a:gdLst/>
              <a:ahLst/>
              <a:cxnLst/>
              <a:rect l="0" t="0" r="0" b="0"/>
              <a:pathLst>
                <a:path w="275290" h="275011">
                  <a:moveTo>
                    <a:pt x="0" y="68365"/>
                  </a:moveTo>
                  <a:lnTo>
                    <a:pt x="11691" y="56674"/>
                  </a:lnTo>
                  <a:lnTo>
                    <a:pt x="18806" y="50783"/>
                  </a:lnTo>
                  <a:lnTo>
                    <a:pt x="27219" y="44408"/>
                  </a:lnTo>
                  <a:lnTo>
                    <a:pt x="36499" y="37712"/>
                  </a:lnTo>
                  <a:lnTo>
                    <a:pt x="47579" y="30800"/>
                  </a:lnTo>
                  <a:lnTo>
                    <a:pt x="59860" y="23746"/>
                  </a:lnTo>
                  <a:lnTo>
                    <a:pt x="72941" y="16596"/>
                  </a:lnTo>
                  <a:lnTo>
                    <a:pt x="86556" y="10606"/>
                  </a:lnTo>
                  <a:lnTo>
                    <a:pt x="100527" y="5389"/>
                  </a:lnTo>
                  <a:lnTo>
                    <a:pt x="114735" y="687"/>
                  </a:lnTo>
                  <a:lnTo>
                    <a:pt x="129101" y="0"/>
                  </a:lnTo>
                  <a:lnTo>
                    <a:pt x="143572" y="1989"/>
                  </a:lnTo>
                  <a:lnTo>
                    <a:pt x="158114" y="5762"/>
                  </a:lnTo>
                  <a:lnTo>
                    <a:pt x="169031" y="13171"/>
                  </a:lnTo>
                  <a:lnTo>
                    <a:pt x="177533" y="23004"/>
                  </a:lnTo>
                  <a:lnTo>
                    <a:pt x="184425" y="34454"/>
                  </a:lnTo>
                  <a:lnTo>
                    <a:pt x="187796" y="45758"/>
                  </a:lnTo>
                  <a:lnTo>
                    <a:pt x="188820" y="56964"/>
                  </a:lnTo>
                  <a:lnTo>
                    <a:pt x="188279" y="68105"/>
                  </a:lnTo>
                  <a:lnTo>
                    <a:pt x="186695" y="79204"/>
                  </a:lnTo>
                  <a:lnTo>
                    <a:pt x="184415" y="90273"/>
                  </a:lnTo>
                  <a:lnTo>
                    <a:pt x="181672" y="101323"/>
                  </a:lnTo>
                  <a:lnTo>
                    <a:pt x="177396" y="112360"/>
                  </a:lnTo>
                  <a:lnTo>
                    <a:pt x="172098" y="123389"/>
                  </a:lnTo>
                  <a:lnTo>
                    <a:pt x="166119" y="134412"/>
                  </a:lnTo>
                  <a:lnTo>
                    <a:pt x="160910" y="145431"/>
                  </a:lnTo>
                  <a:lnTo>
                    <a:pt x="156214" y="156447"/>
                  </a:lnTo>
                  <a:lnTo>
                    <a:pt x="151859" y="167462"/>
                  </a:lnTo>
                  <a:lnTo>
                    <a:pt x="146509" y="178476"/>
                  </a:lnTo>
                  <a:lnTo>
                    <a:pt x="140495" y="189489"/>
                  </a:lnTo>
                  <a:lnTo>
                    <a:pt x="134040" y="200502"/>
                  </a:lnTo>
                  <a:lnTo>
                    <a:pt x="127288" y="210291"/>
                  </a:lnTo>
                  <a:lnTo>
                    <a:pt x="120341" y="219263"/>
                  </a:lnTo>
                  <a:lnTo>
                    <a:pt x="113262" y="227692"/>
                  </a:lnTo>
                  <a:lnTo>
                    <a:pt x="106096" y="235758"/>
                  </a:lnTo>
                  <a:lnTo>
                    <a:pt x="91608" y="251246"/>
                  </a:lnTo>
                  <a:lnTo>
                    <a:pt x="69694" y="273723"/>
                  </a:lnTo>
                  <a:lnTo>
                    <a:pt x="63592" y="275010"/>
                  </a:lnTo>
                  <a:lnTo>
                    <a:pt x="58300" y="272198"/>
                  </a:lnTo>
                  <a:lnTo>
                    <a:pt x="53549" y="266652"/>
                  </a:lnTo>
                  <a:lnTo>
                    <a:pt x="54052" y="260508"/>
                  </a:lnTo>
                  <a:lnTo>
                    <a:pt x="58058" y="253965"/>
                  </a:lnTo>
                  <a:lnTo>
                    <a:pt x="64399" y="247157"/>
                  </a:lnTo>
                  <a:lnTo>
                    <a:pt x="72297" y="241394"/>
                  </a:lnTo>
                  <a:lnTo>
                    <a:pt x="81232" y="236328"/>
                  </a:lnTo>
                  <a:lnTo>
                    <a:pt x="90860" y="231728"/>
                  </a:lnTo>
                  <a:lnTo>
                    <a:pt x="103396" y="229884"/>
                  </a:lnTo>
                  <a:lnTo>
                    <a:pt x="117871" y="229879"/>
                  </a:lnTo>
                  <a:lnTo>
                    <a:pt x="133638" y="231099"/>
                  </a:lnTo>
                  <a:lnTo>
                    <a:pt x="149044" y="233135"/>
                  </a:lnTo>
                  <a:lnTo>
                    <a:pt x="164209" y="235717"/>
                  </a:lnTo>
                  <a:lnTo>
                    <a:pt x="179212" y="238661"/>
                  </a:lnTo>
                  <a:lnTo>
                    <a:pt x="196556" y="240624"/>
                  </a:lnTo>
                  <a:lnTo>
                    <a:pt x="215459" y="241933"/>
                  </a:lnTo>
                  <a:lnTo>
                    <a:pt x="275289" y="2445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603786" y="3204364"/>
              <a:ext cx="22024" cy="264278"/>
            </a:xfrm>
            <a:custGeom>
              <a:avLst/>
              <a:gdLst/>
              <a:ahLst/>
              <a:cxnLst/>
              <a:rect l="0" t="0" r="0" b="0"/>
              <a:pathLst>
                <a:path w="22024" h="264278">
                  <a:moveTo>
                    <a:pt x="0" y="0"/>
                  </a:moveTo>
                  <a:lnTo>
                    <a:pt x="5846" y="29228"/>
                  </a:lnTo>
                  <a:lnTo>
                    <a:pt x="7568" y="43955"/>
                  </a:lnTo>
                  <a:lnTo>
                    <a:pt x="8716" y="59891"/>
                  </a:lnTo>
                  <a:lnTo>
                    <a:pt x="9482" y="76633"/>
                  </a:lnTo>
                  <a:lnTo>
                    <a:pt x="10331" y="114810"/>
                  </a:lnTo>
                  <a:lnTo>
                    <a:pt x="10558" y="135268"/>
                  </a:lnTo>
                  <a:lnTo>
                    <a:pt x="11933" y="155025"/>
                  </a:lnTo>
                  <a:lnTo>
                    <a:pt x="14073" y="174313"/>
                  </a:lnTo>
                  <a:lnTo>
                    <a:pt x="22023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987139" y="3711042"/>
              <a:ext cx="847891" cy="21874"/>
            </a:xfrm>
            <a:custGeom>
              <a:avLst/>
              <a:gdLst/>
              <a:ahLst/>
              <a:cxnLst/>
              <a:rect l="0" t="0" r="0" b="0"/>
              <a:pathLst>
                <a:path w="847891" h="21874">
                  <a:moveTo>
                    <a:pt x="0" y="10865"/>
                  </a:moveTo>
                  <a:lnTo>
                    <a:pt x="72998" y="10865"/>
                  </a:lnTo>
                  <a:lnTo>
                    <a:pt x="90264" y="12088"/>
                  </a:lnTo>
                  <a:lnTo>
                    <a:pt x="106669" y="14128"/>
                  </a:lnTo>
                  <a:lnTo>
                    <a:pt x="122500" y="16711"/>
                  </a:lnTo>
                  <a:lnTo>
                    <a:pt x="137948" y="18433"/>
                  </a:lnTo>
                  <a:lnTo>
                    <a:pt x="153140" y="19581"/>
                  </a:lnTo>
                  <a:lnTo>
                    <a:pt x="168163" y="20346"/>
                  </a:lnTo>
                  <a:lnTo>
                    <a:pt x="197905" y="21196"/>
                  </a:lnTo>
                  <a:lnTo>
                    <a:pt x="300965" y="21837"/>
                  </a:lnTo>
                  <a:lnTo>
                    <a:pt x="404400" y="21873"/>
                  </a:lnTo>
                  <a:lnTo>
                    <a:pt x="421315" y="20651"/>
                  </a:lnTo>
                  <a:lnTo>
                    <a:pt x="437485" y="18612"/>
                  </a:lnTo>
                  <a:lnTo>
                    <a:pt x="453160" y="16030"/>
                  </a:lnTo>
                  <a:lnTo>
                    <a:pt x="469727" y="14308"/>
                  </a:lnTo>
                  <a:lnTo>
                    <a:pt x="486889" y="13160"/>
                  </a:lnTo>
                  <a:lnTo>
                    <a:pt x="504448" y="12395"/>
                  </a:lnTo>
                  <a:lnTo>
                    <a:pt x="521049" y="10662"/>
                  </a:lnTo>
                  <a:lnTo>
                    <a:pt x="537009" y="8282"/>
                  </a:lnTo>
                  <a:lnTo>
                    <a:pt x="552543" y="5473"/>
                  </a:lnTo>
                  <a:lnTo>
                    <a:pt x="567794" y="3600"/>
                  </a:lnTo>
                  <a:lnTo>
                    <a:pt x="582855" y="2351"/>
                  </a:lnTo>
                  <a:lnTo>
                    <a:pt x="597790" y="1518"/>
                  </a:lnTo>
                  <a:lnTo>
                    <a:pt x="627434" y="593"/>
                  </a:lnTo>
                  <a:lnTo>
                    <a:pt x="686343" y="0"/>
                  </a:lnTo>
                  <a:lnTo>
                    <a:pt x="699816" y="1174"/>
                  </a:lnTo>
                  <a:lnTo>
                    <a:pt x="712469" y="3181"/>
                  </a:lnTo>
                  <a:lnTo>
                    <a:pt x="724574" y="5742"/>
                  </a:lnTo>
                  <a:lnTo>
                    <a:pt x="738763" y="7450"/>
                  </a:lnTo>
                  <a:lnTo>
                    <a:pt x="754339" y="8588"/>
                  </a:lnTo>
                  <a:lnTo>
                    <a:pt x="786736" y="9853"/>
                  </a:lnTo>
                  <a:lnTo>
                    <a:pt x="847890" y="108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405578" y="3865057"/>
              <a:ext cx="22024" cy="286302"/>
            </a:xfrm>
            <a:custGeom>
              <a:avLst/>
              <a:gdLst/>
              <a:ahLst/>
              <a:cxnLst/>
              <a:rect l="0" t="0" r="0" b="0"/>
              <a:pathLst>
                <a:path w="22024" h="286302">
                  <a:moveTo>
                    <a:pt x="0" y="0"/>
                  </a:moveTo>
                  <a:lnTo>
                    <a:pt x="0" y="35074"/>
                  </a:lnTo>
                  <a:lnTo>
                    <a:pt x="1224" y="52747"/>
                  </a:lnTo>
                  <a:lnTo>
                    <a:pt x="3263" y="71870"/>
                  </a:lnTo>
                  <a:lnTo>
                    <a:pt x="5846" y="91960"/>
                  </a:lnTo>
                  <a:lnTo>
                    <a:pt x="7568" y="110247"/>
                  </a:lnTo>
                  <a:lnTo>
                    <a:pt x="8716" y="127333"/>
                  </a:lnTo>
                  <a:lnTo>
                    <a:pt x="9481" y="143617"/>
                  </a:lnTo>
                  <a:lnTo>
                    <a:pt x="11215" y="161814"/>
                  </a:lnTo>
                  <a:lnTo>
                    <a:pt x="13594" y="181286"/>
                  </a:lnTo>
                  <a:lnTo>
                    <a:pt x="16404" y="201609"/>
                  </a:lnTo>
                  <a:lnTo>
                    <a:pt x="18277" y="220052"/>
                  </a:lnTo>
                  <a:lnTo>
                    <a:pt x="19526" y="237241"/>
                  </a:lnTo>
                  <a:lnTo>
                    <a:pt x="22023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956156" y="3814969"/>
              <a:ext cx="209221" cy="17055"/>
            </a:xfrm>
            <a:custGeom>
              <a:avLst/>
              <a:gdLst/>
              <a:ahLst/>
              <a:cxnLst/>
              <a:rect l="0" t="0" r="0" b="0"/>
              <a:pathLst>
                <a:path w="209221" h="17055">
                  <a:moveTo>
                    <a:pt x="0" y="17054"/>
                  </a:moveTo>
                  <a:lnTo>
                    <a:pt x="17537" y="11208"/>
                  </a:lnTo>
                  <a:lnTo>
                    <a:pt x="28821" y="9486"/>
                  </a:lnTo>
                  <a:lnTo>
                    <a:pt x="42460" y="8338"/>
                  </a:lnTo>
                  <a:lnTo>
                    <a:pt x="57671" y="7573"/>
                  </a:lnTo>
                  <a:lnTo>
                    <a:pt x="71482" y="5839"/>
                  </a:lnTo>
                  <a:lnTo>
                    <a:pt x="84360" y="3460"/>
                  </a:lnTo>
                  <a:lnTo>
                    <a:pt x="96616" y="650"/>
                  </a:lnTo>
                  <a:lnTo>
                    <a:pt x="110904" y="0"/>
                  </a:lnTo>
                  <a:lnTo>
                    <a:pt x="209220" y="60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077283" y="358976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077283" y="3909104"/>
              <a:ext cx="11013" cy="11012"/>
            </a:xfrm>
            <a:custGeom>
              <a:avLst/>
              <a:gdLst/>
              <a:ahLst/>
              <a:cxnLst/>
              <a:rect l="0" t="0" r="0" b="0"/>
              <a:pathLst>
                <a:path w="11013" h="11012">
                  <a:moveTo>
                    <a:pt x="11012" y="0"/>
                  </a:move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638873" y="3149306"/>
              <a:ext cx="117795" cy="372336"/>
            </a:xfrm>
            <a:custGeom>
              <a:avLst/>
              <a:gdLst/>
              <a:ahLst/>
              <a:cxnLst/>
              <a:rect l="0" t="0" r="0" b="0"/>
              <a:pathLst>
                <a:path w="117795" h="372336">
                  <a:moveTo>
                    <a:pt x="88092" y="0"/>
                  </a:moveTo>
                  <a:lnTo>
                    <a:pt x="82247" y="17537"/>
                  </a:lnTo>
                  <a:lnTo>
                    <a:pt x="79302" y="31267"/>
                  </a:lnTo>
                  <a:lnTo>
                    <a:pt x="76114" y="48985"/>
                  </a:lnTo>
                  <a:lnTo>
                    <a:pt x="72766" y="69362"/>
                  </a:lnTo>
                  <a:lnTo>
                    <a:pt x="69310" y="87841"/>
                  </a:lnTo>
                  <a:lnTo>
                    <a:pt x="40359" y="227920"/>
                  </a:lnTo>
                  <a:lnTo>
                    <a:pt x="37918" y="244933"/>
                  </a:lnTo>
                  <a:lnTo>
                    <a:pt x="36290" y="261169"/>
                  </a:lnTo>
                  <a:lnTo>
                    <a:pt x="35205" y="276887"/>
                  </a:lnTo>
                  <a:lnTo>
                    <a:pt x="34481" y="292260"/>
                  </a:lnTo>
                  <a:lnTo>
                    <a:pt x="33678" y="322392"/>
                  </a:lnTo>
                  <a:lnTo>
                    <a:pt x="34687" y="336055"/>
                  </a:lnTo>
                  <a:lnTo>
                    <a:pt x="36583" y="348835"/>
                  </a:lnTo>
                  <a:lnTo>
                    <a:pt x="39071" y="361025"/>
                  </a:lnTo>
                  <a:lnTo>
                    <a:pt x="44400" y="367928"/>
                  </a:lnTo>
                  <a:lnTo>
                    <a:pt x="51623" y="371306"/>
                  </a:lnTo>
                  <a:lnTo>
                    <a:pt x="60109" y="372335"/>
                  </a:lnTo>
                  <a:lnTo>
                    <a:pt x="69437" y="369350"/>
                  </a:lnTo>
                  <a:lnTo>
                    <a:pt x="79326" y="363690"/>
                  </a:lnTo>
                  <a:lnTo>
                    <a:pt x="89589" y="356247"/>
                  </a:lnTo>
                  <a:lnTo>
                    <a:pt x="97655" y="347613"/>
                  </a:lnTo>
                  <a:lnTo>
                    <a:pt x="104255" y="338187"/>
                  </a:lnTo>
                  <a:lnTo>
                    <a:pt x="109879" y="328233"/>
                  </a:lnTo>
                  <a:lnTo>
                    <a:pt x="113629" y="315479"/>
                  </a:lnTo>
                  <a:lnTo>
                    <a:pt x="116128" y="300858"/>
                  </a:lnTo>
                  <a:lnTo>
                    <a:pt x="117794" y="284994"/>
                  </a:lnTo>
                  <a:lnTo>
                    <a:pt x="116459" y="271971"/>
                  </a:lnTo>
                  <a:lnTo>
                    <a:pt x="113121" y="260842"/>
                  </a:lnTo>
                  <a:lnTo>
                    <a:pt x="108449" y="250975"/>
                  </a:lnTo>
                  <a:lnTo>
                    <a:pt x="100440" y="245622"/>
                  </a:lnTo>
                  <a:lnTo>
                    <a:pt x="90207" y="243276"/>
                  </a:lnTo>
                  <a:lnTo>
                    <a:pt x="78490" y="242935"/>
                  </a:lnTo>
                  <a:lnTo>
                    <a:pt x="67009" y="245155"/>
                  </a:lnTo>
                  <a:lnTo>
                    <a:pt x="55684" y="249082"/>
                  </a:lnTo>
                  <a:lnTo>
                    <a:pt x="44464" y="254147"/>
                  </a:lnTo>
                  <a:lnTo>
                    <a:pt x="34537" y="259971"/>
                  </a:lnTo>
                  <a:lnTo>
                    <a:pt x="25471" y="266301"/>
                  </a:lnTo>
                  <a:lnTo>
                    <a:pt x="0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572804" y="3633815"/>
              <a:ext cx="330347" cy="6345"/>
            </a:xfrm>
            <a:custGeom>
              <a:avLst/>
              <a:gdLst/>
              <a:ahLst/>
              <a:cxnLst/>
              <a:rect l="0" t="0" r="0" b="0"/>
              <a:pathLst>
                <a:path w="330347" h="6345">
                  <a:moveTo>
                    <a:pt x="0" y="0"/>
                  </a:moveTo>
                  <a:lnTo>
                    <a:pt x="29228" y="0"/>
                  </a:lnTo>
                  <a:lnTo>
                    <a:pt x="45179" y="1223"/>
                  </a:lnTo>
                  <a:lnTo>
                    <a:pt x="63154" y="3262"/>
                  </a:lnTo>
                  <a:lnTo>
                    <a:pt x="82478" y="5845"/>
                  </a:lnTo>
                  <a:lnTo>
                    <a:pt x="99031" y="6344"/>
                  </a:lnTo>
                  <a:lnTo>
                    <a:pt x="113738" y="5452"/>
                  </a:lnTo>
                  <a:lnTo>
                    <a:pt x="127212" y="3635"/>
                  </a:lnTo>
                  <a:lnTo>
                    <a:pt x="142313" y="2423"/>
                  </a:lnTo>
                  <a:lnTo>
                    <a:pt x="158497" y="1615"/>
                  </a:lnTo>
                  <a:lnTo>
                    <a:pt x="192794" y="718"/>
                  </a:lnTo>
                  <a:lnTo>
                    <a:pt x="33034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715954" y="3754942"/>
              <a:ext cx="33036" cy="297313"/>
            </a:xfrm>
            <a:custGeom>
              <a:avLst/>
              <a:gdLst/>
              <a:ahLst/>
              <a:cxnLst/>
              <a:rect l="0" t="0" r="0" b="0"/>
              <a:pathLst>
                <a:path w="33036" h="297313">
                  <a:moveTo>
                    <a:pt x="0" y="0"/>
                  </a:moveTo>
                  <a:lnTo>
                    <a:pt x="5845" y="23382"/>
                  </a:lnTo>
                  <a:lnTo>
                    <a:pt x="8791" y="33941"/>
                  </a:lnTo>
                  <a:lnTo>
                    <a:pt x="15327" y="55460"/>
                  </a:lnTo>
                  <a:lnTo>
                    <a:pt x="17559" y="70008"/>
                  </a:lnTo>
                  <a:lnTo>
                    <a:pt x="19047" y="87048"/>
                  </a:lnTo>
                  <a:lnTo>
                    <a:pt x="20039" y="105749"/>
                  </a:lnTo>
                  <a:lnTo>
                    <a:pt x="21924" y="121886"/>
                  </a:lnTo>
                  <a:lnTo>
                    <a:pt x="24404" y="136315"/>
                  </a:lnTo>
                  <a:lnTo>
                    <a:pt x="27281" y="149605"/>
                  </a:lnTo>
                  <a:lnTo>
                    <a:pt x="29199" y="163359"/>
                  </a:lnTo>
                  <a:lnTo>
                    <a:pt x="30477" y="177423"/>
                  </a:lnTo>
                  <a:lnTo>
                    <a:pt x="31330" y="191692"/>
                  </a:lnTo>
                  <a:lnTo>
                    <a:pt x="32277" y="227123"/>
                  </a:lnTo>
                  <a:lnTo>
                    <a:pt x="33035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4113432" y="4008208"/>
            <a:ext cx="2934922" cy="1442515"/>
            <a:chOff x="4113432" y="4008208"/>
            <a:chExt cx="2934922" cy="1442515"/>
          </a:xfrm>
        </p:grpSpPr>
        <p:sp>
          <p:nvSpPr>
            <p:cNvPr id="93" name="Freeform 92"/>
            <p:cNvSpPr/>
            <p:nvPr/>
          </p:nvSpPr>
          <p:spPr>
            <a:xfrm>
              <a:off x="4113432" y="4593490"/>
              <a:ext cx="226078" cy="278460"/>
            </a:xfrm>
            <a:custGeom>
              <a:avLst/>
              <a:gdLst/>
              <a:ahLst/>
              <a:cxnLst/>
              <a:rect l="0" t="0" r="0" b="0"/>
              <a:pathLst>
                <a:path w="226078" h="278460">
                  <a:moveTo>
                    <a:pt x="5846" y="174515"/>
                  </a:moveTo>
                  <a:lnTo>
                    <a:pt x="0" y="156978"/>
                  </a:lnTo>
                  <a:lnTo>
                    <a:pt x="725" y="146918"/>
                  </a:lnTo>
                  <a:lnTo>
                    <a:pt x="3655" y="135318"/>
                  </a:lnTo>
                  <a:lnTo>
                    <a:pt x="31411" y="53672"/>
                  </a:lnTo>
                  <a:lnTo>
                    <a:pt x="36348" y="43789"/>
                  </a:lnTo>
                  <a:lnTo>
                    <a:pt x="42086" y="34754"/>
                  </a:lnTo>
                  <a:lnTo>
                    <a:pt x="48358" y="26283"/>
                  </a:lnTo>
                  <a:lnTo>
                    <a:pt x="56211" y="18189"/>
                  </a:lnTo>
                  <a:lnTo>
                    <a:pt x="65116" y="10346"/>
                  </a:lnTo>
                  <a:lnTo>
                    <a:pt x="74723" y="2670"/>
                  </a:lnTo>
                  <a:lnTo>
                    <a:pt x="84799" y="0"/>
                  </a:lnTo>
                  <a:lnTo>
                    <a:pt x="95187" y="667"/>
                  </a:lnTo>
                  <a:lnTo>
                    <a:pt x="105782" y="3559"/>
                  </a:lnTo>
                  <a:lnTo>
                    <a:pt x="114069" y="10380"/>
                  </a:lnTo>
                  <a:lnTo>
                    <a:pt x="120817" y="19822"/>
                  </a:lnTo>
                  <a:lnTo>
                    <a:pt x="126540" y="31011"/>
                  </a:lnTo>
                  <a:lnTo>
                    <a:pt x="129131" y="47035"/>
                  </a:lnTo>
                  <a:lnTo>
                    <a:pt x="129635" y="66282"/>
                  </a:lnTo>
                  <a:lnTo>
                    <a:pt x="128747" y="87678"/>
                  </a:lnTo>
                  <a:lnTo>
                    <a:pt x="126932" y="105612"/>
                  </a:lnTo>
                  <a:lnTo>
                    <a:pt x="124499" y="121239"/>
                  </a:lnTo>
                  <a:lnTo>
                    <a:pt x="121653" y="135327"/>
                  </a:lnTo>
                  <a:lnTo>
                    <a:pt x="118532" y="148390"/>
                  </a:lnTo>
                  <a:lnTo>
                    <a:pt x="115228" y="160769"/>
                  </a:lnTo>
                  <a:lnTo>
                    <a:pt x="108294" y="184311"/>
                  </a:lnTo>
                  <a:lnTo>
                    <a:pt x="101134" y="207010"/>
                  </a:lnTo>
                  <a:lnTo>
                    <a:pt x="96289" y="219425"/>
                  </a:lnTo>
                  <a:lnTo>
                    <a:pt x="90611" y="232596"/>
                  </a:lnTo>
                  <a:lnTo>
                    <a:pt x="84379" y="246270"/>
                  </a:lnTo>
                  <a:lnTo>
                    <a:pt x="77778" y="257834"/>
                  </a:lnTo>
                  <a:lnTo>
                    <a:pt x="70930" y="267990"/>
                  </a:lnTo>
                  <a:lnTo>
                    <a:pt x="63917" y="277208"/>
                  </a:lnTo>
                  <a:lnTo>
                    <a:pt x="60465" y="278459"/>
                  </a:lnTo>
                  <a:lnTo>
                    <a:pt x="59388" y="274398"/>
                  </a:lnTo>
                  <a:lnTo>
                    <a:pt x="59893" y="266798"/>
                  </a:lnTo>
                  <a:lnTo>
                    <a:pt x="62677" y="259283"/>
                  </a:lnTo>
                  <a:lnTo>
                    <a:pt x="66980" y="251827"/>
                  </a:lnTo>
                  <a:lnTo>
                    <a:pt x="72295" y="244409"/>
                  </a:lnTo>
                  <a:lnTo>
                    <a:pt x="81956" y="239464"/>
                  </a:lnTo>
                  <a:lnTo>
                    <a:pt x="94515" y="236167"/>
                  </a:lnTo>
                  <a:lnTo>
                    <a:pt x="109005" y="233969"/>
                  </a:lnTo>
                  <a:lnTo>
                    <a:pt x="123558" y="232504"/>
                  </a:lnTo>
                  <a:lnTo>
                    <a:pt x="138155" y="231527"/>
                  </a:lnTo>
                  <a:lnTo>
                    <a:pt x="152780" y="230876"/>
                  </a:lnTo>
                  <a:lnTo>
                    <a:pt x="182081" y="230152"/>
                  </a:lnTo>
                  <a:lnTo>
                    <a:pt x="226077" y="2295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537717" y="4459682"/>
              <a:ext cx="11012" cy="297313"/>
            </a:xfrm>
            <a:custGeom>
              <a:avLst/>
              <a:gdLst/>
              <a:ahLst/>
              <a:cxnLst/>
              <a:rect l="0" t="0" r="0" b="0"/>
              <a:pathLst>
                <a:path w="11012" h="297313">
                  <a:moveTo>
                    <a:pt x="0" y="0"/>
                  </a:moveTo>
                  <a:lnTo>
                    <a:pt x="0" y="23382"/>
                  </a:lnTo>
                  <a:lnTo>
                    <a:pt x="1224" y="36388"/>
                  </a:lnTo>
                  <a:lnTo>
                    <a:pt x="3263" y="51175"/>
                  </a:lnTo>
                  <a:lnTo>
                    <a:pt x="5846" y="67151"/>
                  </a:lnTo>
                  <a:lnTo>
                    <a:pt x="7568" y="82696"/>
                  </a:lnTo>
                  <a:lnTo>
                    <a:pt x="8716" y="97954"/>
                  </a:lnTo>
                  <a:lnTo>
                    <a:pt x="9481" y="113019"/>
                  </a:lnTo>
                  <a:lnTo>
                    <a:pt x="10331" y="142809"/>
                  </a:lnTo>
                  <a:lnTo>
                    <a:pt x="11011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119278" y="4934080"/>
              <a:ext cx="462486" cy="76181"/>
            </a:xfrm>
            <a:custGeom>
              <a:avLst/>
              <a:gdLst/>
              <a:ahLst/>
              <a:cxnLst/>
              <a:rect l="0" t="0" r="0" b="0"/>
              <a:pathLst>
                <a:path w="462486" h="76181">
                  <a:moveTo>
                    <a:pt x="0" y="76180"/>
                  </a:moveTo>
                  <a:lnTo>
                    <a:pt x="11691" y="64488"/>
                  </a:lnTo>
                  <a:lnTo>
                    <a:pt x="22476" y="59821"/>
                  </a:lnTo>
                  <a:lnTo>
                    <a:pt x="37007" y="55486"/>
                  </a:lnTo>
                  <a:lnTo>
                    <a:pt x="54035" y="51372"/>
                  </a:lnTo>
                  <a:lnTo>
                    <a:pt x="69058" y="47406"/>
                  </a:lnTo>
                  <a:lnTo>
                    <a:pt x="95538" y="39737"/>
                  </a:lnTo>
                  <a:lnTo>
                    <a:pt x="108961" y="37202"/>
                  </a:lnTo>
                  <a:lnTo>
                    <a:pt x="122805" y="35513"/>
                  </a:lnTo>
                  <a:lnTo>
                    <a:pt x="136928" y="34386"/>
                  </a:lnTo>
                  <a:lnTo>
                    <a:pt x="150013" y="32412"/>
                  </a:lnTo>
                  <a:lnTo>
                    <a:pt x="162407" y="29872"/>
                  </a:lnTo>
                  <a:lnTo>
                    <a:pt x="174341" y="26955"/>
                  </a:lnTo>
                  <a:lnTo>
                    <a:pt x="187190" y="25011"/>
                  </a:lnTo>
                  <a:lnTo>
                    <a:pt x="200651" y="23715"/>
                  </a:lnTo>
                  <a:lnTo>
                    <a:pt x="214519" y="22851"/>
                  </a:lnTo>
                  <a:lnTo>
                    <a:pt x="228658" y="21051"/>
                  </a:lnTo>
                  <a:lnTo>
                    <a:pt x="242978" y="18627"/>
                  </a:lnTo>
                  <a:lnTo>
                    <a:pt x="274387" y="12672"/>
                  </a:lnTo>
                  <a:lnTo>
                    <a:pt x="312816" y="5947"/>
                  </a:lnTo>
                  <a:lnTo>
                    <a:pt x="330895" y="3664"/>
                  </a:lnTo>
                  <a:lnTo>
                    <a:pt x="347841" y="2142"/>
                  </a:lnTo>
                  <a:lnTo>
                    <a:pt x="364033" y="1128"/>
                  </a:lnTo>
                  <a:lnTo>
                    <a:pt x="398337" y="0"/>
                  </a:lnTo>
                  <a:lnTo>
                    <a:pt x="462485" y="101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319016" y="5120375"/>
              <a:ext cx="31505" cy="330348"/>
            </a:xfrm>
            <a:custGeom>
              <a:avLst/>
              <a:gdLst/>
              <a:ahLst/>
              <a:cxnLst/>
              <a:rect l="0" t="0" r="0" b="0"/>
              <a:pathLst>
                <a:path w="31505" h="330348">
                  <a:moveTo>
                    <a:pt x="9481" y="0"/>
                  </a:moveTo>
                  <a:lnTo>
                    <a:pt x="3636" y="29229"/>
                  </a:lnTo>
                  <a:lnTo>
                    <a:pt x="1914" y="45179"/>
                  </a:lnTo>
                  <a:lnTo>
                    <a:pt x="766" y="63155"/>
                  </a:lnTo>
                  <a:lnTo>
                    <a:pt x="0" y="82479"/>
                  </a:lnTo>
                  <a:lnTo>
                    <a:pt x="714" y="99032"/>
                  </a:lnTo>
                  <a:lnTo>
                    <a:pt x="2413" y="113738"/>
                  </a:lnTo>
                  <a:lnTo>
                    <a:pt x="4769" y="127213"/>
                  </a:lnTo>
                  <a:lnTo>
                    <a:pt x="6340" y="141090"/>
                  </a:lnTo>
                  <a:lnTo>
                    <a:pt x="7387" y="155236"/>
                  </a:lnTo>
                  <a:lnTo>
                    <a:pt x="8085" y="169560"/>
                  </a:lnTo>
                  <a:lnTo>
                    <a:pt x="9774" y="186451"/>
                  </a:lnTo>
                  <a:lnTo>
                    <a:pt x="12123" y="205052"/>
                  </a:lnTo>
                  <a:lnTo>
                    <a:pt x="14913" y="224794"/>
                  </a:lnTo>
                  <a:lnTo>
                    <a:pt x="16773" y="242849"/>
                  </a:lnTo>
                  <a:lnTo>
                    <a:pt x="18013" y="259780"/>
                  </a:lnTo>
                  <a:lnTo>
                    <a:pt x="31504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890087" y="4889132"/>
              <a:ext cx="22024" cy="22025"/>
            </a:xfrm>
            <a:custGeom>
              <a:avLst/>
              <a:gdLst/>
              <a:ahLst/>
              <a:cxnLst/>
              <a:rect l="0" t="0" r="0" b="0"/>
              <a:pathLst>
                <a:path w="22024" h="22025">
                  <a:moveTo>
                    <a:pt x="0" y="0"/>
                  </a:moveTo>
                  <a:lnTo>
                    <a:pt x="22023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319538" y="4327543"/>
              <a:ext cx="1" cy="275290"/>
            </a:xfrm>
            <a:custGeom>
              <a:avLst/>
              <a:gdLst/>
              <a:ahLst/>
              <a:cxnLst/>
              <a:rect l="0" t="0" r="0" b="0"/>
              <a:pathLst>
                <a:path w="1" h="275290">
                  <a:moveTo>
                    <a:pt x="0" y="0"/>
                  </a:move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187399" y="4801494"/>
              <a:ext cx="308325" cy="21570"/>
            </a:xfrm>
            <a:custGeom>
              <a:avLst/>
              <a:gdLst/>
              <a:ahLst/>
              <a:cxnLst/>
              <a:rect l="0" t="0" r="0" b="0"/>
              <a:pathLst>
                <a:path w="308325" h="21570">
                  <a:moveTo>
                    <a:pt x="0" y="10558"/>
                  </a:moveTo>
                  <a:lnTo>
                    <a:pt x="23382" y="4712"/>
                  </a:lnTo>
                  <a:lnTo>
                    <a:pt x="36388" y="2990"/>
                  </a:lnTo>
                  <a:lnTo>
                    <a:pt x="51176" y="1842"/>
                  </a:lnTo>
                  <a:lnTo>
                    <a:pt x="67152" y="1077"/>
                  </a:lnTo>
                  <a:lnTo>
                    <a:pt x="104479" y="226"/>
                  </a:lnTo>
                  <a:lnTo>
                    <a:pt x="124711" y="0"/>
                  </a:lnTo>
                  <a:lnTo>
                    <a:pt x="146763" y="1072"/>
                  </a:lnTo>
                  <a:lnTo>
                    <a:pt x="170029" y="3011"/>
                  </a:lnTo>
                  <a:lnTo>
                    <a:pt x="194104" y="5526"/>
                  </a:lnTo>
                  <a:lnTo>
                    <a:pt x="216272" y="8427"/>
                  </a:lnTo>
                  <a:lnTo>
                    <a:pt x="308324" y="215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5303203" y="4944190"/>
              <a:ext cx="199196" cy="321413"/>
            </a:xfrm>
            <a:custGeom>
              <a:avLst/>
              <a:gdLst/>
              <a:ahLst/>
              <a:cxnLst/>
              <a:rect l="0" t="0" r="0" b="0"/>
              <a:pathLst>
                <a:path w="199196" h="321413">
                  <a:moveTo>
                    <a:pt x="16335" y="0"/>
                  </a:moveTo>
                  <a:lnTo>
                    <a:pt x="10489" y="17537"/>
                  </a:lnTo>
                  <a:lnTo>
                    <a:pt x="7544" y="28821"/>
                  </a:lnTo>
                  <a:lnTo>
                    <a:pt x="1008" y="57671"/>
                  </a:lnTo>
                  <a:lnTo>
                    <a:pt x="0" y="71482"/>
                  </a:lnTo>
                  <a:lnTo>
                    <a:pt x="551" y="84360"/>
                  </a:lnTo>
                  <a:lnTo>
                    <a:pt x="10226" y="154784"/>
                  </a:lnTo>
                  <a:lnTo>
                    <a:pt x="13486" y="172930"/>
                  </a:lnTo>
                  <a:lnTo>
                    <a:pt x="16883" y="188697"/>
                  </a:lnTo>
                  <a:lnTo>
                    <a:pt x="20370" y="202879"/>
                  </a:lnTo>
                  <a:lnTo>
                    <a:pt x="25143" y="218451"/>
                  </a:lnTo>
                  <a:lnTo>
                    <a:pt x="30771" y="234950"/>
                  </a:lnTo>
                  <a:lnTo>
                    <a:pt x="36971" y="252067"/>
                  </a:lnTo>
                  <a:lnTo>
                    <a:pt x="44774" y="267149"/>
                  </a:lnTo>
                  <a:lnTo>
                    <a:pt x="53647" y="280874"/>
                  </a:lnTo>
                  <a:lnTo>
                    <a:pt x="63233" y="293694"/>
                  </a:lnTo>
                  <a:lnTo>
                    <a:pt x="73294" y="303465"/>
                  </a:lnTo>
                  <a:lnTo>
                    <a:pt x="83672" y="311202"/>
                  </a:lnTo>
                  <a:lnTo>
                    <a:pt x="94261" y="317584"/>
                  </a:lnTo>
                  <a:lnTo>
                    <a:pt x="106214" y="320615"/>
                  </a:lnTo>
                  <a:lnTo>
                    <a:pt x="119077" y="321412"/>
                  </a:lnTo>
                  <a:lnTo>
                    <a:pt x="132546" y="320720"/>
                  </a:lnTo>
                  <a:lnTo>
                    <a:pt x="143973" y="317812"/>
                  </a:lnTo>
                  <a:lnTo>
                    <a:pt x="154038" y="313425"/>
                  </a:lnTo>
                  <a:lnTo>
                    <a:pt x="163195" y="308054"/>
                  </a:lnTo>
                  <a:lnTo>
                    <a:pt x="171746" y="299580"/>
                  </a:lnTo>
                  <a:lnTo>
                    <a:pt x="179894" y="289036"/>
                  </a:lnTo>
                  <a:lnTo>
                    <a:pt x="187773" y="277113"/>
                  </a:lnTo>
                  <a:lnTo>
                    <a:pt x="193026" y="263046"/>
                  </a:lnTo>
                  <a:lnTo>
                    <a:pt x="196527" y="247551"/>
                  </a:lnTo>
                  <a:lnTo>
                    <a:pt x="198862" y="231104"/>
                  </a:lnTo>
                  <a:lnTo>
                    <a:pt x="199195" y="216468"/>
                  </a:lnTo>
                  <a:lnTo>
                    <a:pt x="198193" y="203040"/>
                  </a:lnTo>
                  <a:lnTo>
                    <a:pt x="196302" y="190418"/>
                  </a:lnTo>
                  <a:lnTo>
                    <a:pt x="191371" y="180780"/>
                  </a:lnTo>
                  <a:lnTo>
                    <a:pt x="184413" y="173130"/>
                  </a:lnTo>
                  <a:lnTo>
                    <a:pt x="176104" y="166808"/>
                  </a:lnTo>
                  <a:lnTo>
                    <a:pt x="168117" y="166263"/>
                  </a:lnTo>
                  <a:lnTo>
                    <a:pt x="160346" y="169571"/>
                  </a:lnTo>
                  <a:lnTo>
                    <a:pt x="152718" y="175446"/>
                  </a:lnTo>
                  <a:lnTo>
                    <a:pt x="145186" y="181810"/>
                  </a:lnTo>
                  <a:lnTo>
                    <a:pt x="137717" y="188500"/>
                  </a:lnTo>
                  <a:lnTo>
                    <a:pt x="130291" y="195407"/>
                  </a:lnTo>
                  <a:lnTo>
                    <a:pt x="122893" y="204905"/>
                  </a:lnTo>
                  <a:lnTo>
                    <a:pt x="115515" y="216132"/>
                  </a:lnTo>
                  <a:lnTo>
                    <a:pt x="93416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5881127" y="4690924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0"/>
                  </a:moveTo>
                  <a:lnTo>
                    <a:pt x="61307" y="0"/>
                  </a:lnTo>
                  <a:lnTo>
                    <a:pt x="73906" y="1224"/>
                  </a:lnTo>
                  <a:lnTo>
                    <a:pt x="85976" y="3263"/>
                  </a:lnTo>
                  <a:lnTo>
                    <a:pt x="121127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892139" y="4845086"/>
              <a:ext cx="88093" cy="11013"/>
            </a:xfrm>
            <a:custGeom>
              <a:avLst/>
              <a:gdLst/>
              <a:ahLst/>
              <a:cxnLst/>
              <a:rect l="0" t="0" r="0" b="0"/>
              <a:pathLst>
                <a:path w="88093" h="11013">
                  <a:moveTo>
                    <a:pt x="0" y="11012"/>
                  </a:moveTo>
                  <a:lnTo>
                    <a:pt x="16314" y="7749"/>
                  </a:lnTo>
                  <a:lnTo>
                    <a:pt x="8809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409683" y="4137718"/>
              <a:ext cx="297313" cy="238805"/>
            </a:xfrm>
            <a:custGeom>
              <a:avLst/>
              <a:gdLst/>
              <a:ahLst/>
              <a:cxnLst/>
              <a:rect l="0" t="0" r="0" b="0"/>
              <a:pathLst>
                <a:path w="297313" h="238805">
                  <a:moveTo>
                    <a:pt x="0" y="101732"/>
                  </a:moveTo>
                  <a:lnTo>
                    <a:pt x="5845" y="84195"/>
                  </a:lnTo>
                  <a:lnTo>
                    <a:pt x="11237" y="75359"/>
                  </a:lnTo>
                  <a:lnTo>
                    <a:pt x="18503" y="65797"/>
                  </a:lnTo>
                  <a:lnTo>
                    <a:pt x="27017" y="55753"/>
                  </a:lnTo>
                  <a:lnTo>
                    <a:pt x="37587" y="45386"/>
                  </a:lnTo>
                  <a:lnTo>
                    <a:pt x="49528" y="34804"/>
                  </a:lnTo>
                  <a:lnTo>
                    <a:pt x="62383" y="24079"/>
                  </a:lnTo>
                  <a:lnTo>
                    <a:pt x="75846" y="15705"/>
                  </a:lnTo>
                  <a:lnTo>
                    <a:pt x="89717" y="8899"/>
                  </a:lnTo>
                  <a:lnTo>
                    <a:pt x="103857" y="3138"/>
                  </a:lnTo>
                  <a:lnTo>
                    <a:pt x="116955" y="522"/>
                  </a:lnTo>
                  <a:lnTo>
                    <a:pt x="129356" y="0"/>
                  </a:lnTo>
                  <a:lnTo>
                    <a:pt x="141295" y="876"/>
                  </a:lnTo>
                  <a:lnTo>
                    <a:pt x="151701" y="6354"/>
                  </a:lnTo>
                  <a:lnTo>
                    <a:pt x="161086" y="14901"/>
                  </a:lnTo>
                  <a:lnTo>
                    <a:pt x="169789" y="25492"/>
                  </a:lnTo>
                  <a:lnTo>
                    <a:pt x="175591" y="38670"/>
                  </a:lnTo>
                  <a:lnTo>
                    <a:pt x="179460" y="53573"/>
                  </a:lnTo>
                  <a:lnTo>
                    <a:pt x="182039" y="69626"/>
                  </a:lnTo>
                  <a:lnTo>
                    <a:pt x="182534" y="85222"/>
                  </a:lnTo>
                  <a:lnTo>
                    <a:pt x="181641" y="100514"/>
                  </a:lnTo>
                  <a:lnTo>
                    <a:pt x="179822" y="115602"/>
                  </a:lnTo>
                  <a:lnTo>
                    <a:pt x="177386" y="129332"/>
                  </a:lnTo>
                  <a:lnTo>
                    <a:pt x="174538" y="142155"/>
                  </a:lnTo>
                  <a:lnTo>
                    <a:pt x="171416" y="154374"/>
                  </a:lnTo>
                  <a:lnTo>
                    <a:pt x="166888" y="168638"/>
                  </a:lnTo>
                  <a:lnTo>
                    <a:pt x="161422" y="184265"/>
                  </a:lnTo>
                  <a:lnTo>
                    <a:pt x="155331" y="200800"/>
                  </a:lnTo>
                  <a:lnTo>
                    <a:pt x="148824" y="214271"/>
                  </a:lnTo>
                  <a:lnTo>
                    <a:pt x="142038" y="225698"/>
                  </a:lnTo>
                  <a:lnTo>
                    <a:pt x="135067" y="235764"/>
                  </a:lnTo>
                  <a:lnTo>
                    <a:pt x="131644" y="238804"/>
                  </a:lnTo>
                  <a:lnTo>
                    <a:pt x="130585" y="237159"/>
                  </a:lnTo>
                  <a:lnTo>
                    <a:pt x="131103" y="232393"/>
                  </a:lnTo>
                  <a:lnTo>
                    <a:pt x="135119" y="226768"/>
                  </a:lnTo>
                  <a:lnTo>
                    <a:pt x="141466" y="220571"/>
                  </a:lnTo>
                  <a:lnTo>
                    <a:pt x="149368" y="213993"/>
                  </a:lnTo>
                  <a:lnTo>
                    <a:pt x="160753" y="209607"/>
                  </a:lnTo>
                  <a:lnTo>
                    <a:pt x="174462" y="206684"/>
                  </a:lnTo>
                  <a:lnTo>
                    <a:pt x="189718" y="204735"/>
                  </a:lnTo>
                  <a:lnTo>
                    <a:pt x="206006" y="203435"/>
                  </a:lnTo>
                  <a:lnTo>
                    <a:pt x="222983" y="202569"/>
                  </a:lnTo>
                  <a:lnTo>
                    <a:pt x="297312" y="2008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894191" y="4008208"/>
              <a:ext cx="11013" cy="286301"/>
            </a:xfrm>
            <a:custGeom>
              <a:avLst/>
              <a:gdLst/>
              <a:ahLst/>
              <a:cxnLst/>
              <a:rect l="0" t="0" r="0" b="0"/>
              <a:pathLst>
                <a:path w="11013" h="286301">
                  <a:moveTo>
                    <a:pt x="0" y="0"/>
                  </a:moveTo>
                  <a:lnTo>
                    <a:pt x="0" y="135268"/>
                  </a:lnTo>
                  <a:lnTo>
                    <a:pt x="1223" y="156248"/>
                  </a:lnTo>
                  <a:lnTo>
                    <a:pt x="3263" y="177576"/>
                  </a:lnTo>
                  <a:lnTo>
                    <a:pt x="5845" y="199135"/>
                  </a:lnTo>
                  <a:lnTo>
                    <a:pt x="7568" y="218402"/>
                  </a:lnTo>
                  <a:lnTo>
                    <a:pt x="8716" y="236141"/>
                  </a:lnTo>
                  <a:lnTo>
                    <a:pt x="11012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431705" y="4558786"/>
              <a:ext cx="616649" cy="33035"/>
            </a:xfrm>
            <a:custGeom>
              <a:avLst/>
              <a:gdLst/>
              <a:ahLst/>
              <a:cxnLst/>
              <a:rect l="0" t="0" r="0" b="0"/>
              <a:pathLst>
                <a:path w="616649" h="33035">
                  <a:moveTo>
                    <a:pt x="0" y="0"/>
                  </a:moveTo>
                  <a:lnTo>
                    <a:pt x="23383" y="0"/>
                  </a:lnTo>
                  <a:lnTo>
                    <a:pt x="37612" y="1223"/>
                  </a:lnTo>
                  <a:lnTo>
                    <a:pt x="54439" y="3262"/>
                  </a:lnTo>
                  <a:lnTo>
                    <a:pt x="72998" y="5845"/>
                  </a:lnTo>
                  <a:lnTo>
                    <a:pt x="90265" y="7567"/>
                  </a:lnTo>
                  <a:lnTo>
                    <a:pt x="106671" y="8715"/>
                  </a:lnTo>
                  <a:lnTo>
                    <a:pt x="122501" y="9481"/>
                  </a:lnTo>
                  <a:lnTo>
                    <a:pt x="153141" y="10331"/>
                  </a:lnTo>
                  <a:lnTo>
                    <a:pt x="168164" y="10558"/>
                  </a:lnTo>
                  <a:lnTo>
                    <a:pt x="183073" y="11933"/>
                  </a:lnTo>
                  <a:lnTo>
                    <a:pt x="197906" y="14072"/>
                  </a:lnTo>
                  <a:lnTo>
                    <a:pt x="212689" y="16723"/>
                  </a:lnTo>
                  <a:lnTo>
                    <a:pt x="228662" y="18490"/>
                  </a:lnTo>
                  <a:lnTo>
                    <a:pt x="245428" y="19667"/>
                  </a:lnTo>
                  <a:lnTo>
                    <a:pt x="279146" y="20976"/>
                  </a:lnTo>
                  <a:lnTo>
                    <a:pt x="326867" y="21713"/>
                  </a:lnTo>
                  <a:lnTo>
                    <a:pt x="499045" y="22019"/>
                  </a:lnTo>
                  <a:lnTo>
                    <a:pt x="512553" y="23244"/>
                  </a:lnTo>
                  <a:lnTo>
                    <a:pt x="525228" y="25284"/>
                  </a:lnTo>
                  <a:lnTo>
                    <a:pt x="537349" y="27868"/>
                  </a:lnTo>
                  <a:lnTo>
                    <a:pt x="550323" y="29590"/>
                  </a:lnTo>
                  <a:lnTo>
                    <a:pt x="563867" y="30738"/>
                  </a:lnTo>
                  <a:lnTo>
                    <a:pt x="616648" y="33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718459" y="4756994"/>
              <a:ext cx="235129" cy="407428"/>
            </a:xfrm>
            <a:custGeom>
              <a:avLst/>
              <a:gdLst/>
              <a:ahLst/>
              <a:cxnLst/>
              <a:rect l="0" t="0" r="0" b="0"/>
              <a:pathLst>
                <a:path w="235129" h="407428">
                  <a:moveTo>
                    <a:pt x="10558" y="0"/>
                  </a:moveTo>
                  <a:lnTo>
                    <a:pt x="4713" y="17537"/>
                  </a:lnTo>
                  <a:lnTo>
                    <a:pt x="2991" y="27597"/>
                  </a:lnTo>
                  <a:lnTo>
                    <a:pt x="1843" y="39198"/>
                  </a:lnTo>
                  <a:lnTo>
                    <a:pt x="1078" y="51825"/>
                  </a:lnTo>
                  <a:lnTo>
                    <a:pt x="227" y="85432"/>
                  </a:lnTo>
                  <a:lnTo>
                    <a:pt x="0" y="104672"/>
                  </a:lnTo>
                  <a:lnTo>
                    <a:pt x="1073" y="121168"/>
                  </a:lnTo>
                  <a:lnTo>
                    <a:pt x="3012" y="135837"/>
                  </a:lnTo>
                  <a:lnTo>
                    <a:pt x="5527" y="149286"/>
                  </a:lnTo>
                  <a:lnTo>
                    <a:pt x="11585" y="177280"/>
                  </a:lnTo>
                  <a:lnTo>
                    <a:pt x="14913" y="191597"/>
                  </a:lnTo>
                  <a:lnTo>
                    <a:pt x="18356" y="204812"/>
                  </a:lnTo>
                  <a:lnTo>
                    <a:pt x="21874" y="217293"/>
                  </a:lnTo>
                  <a:lnTo>
                    <a:pt x="29046" y="240948"/>
                  </a:lnTo>
                  <a:lnTo>
                    <a:pt x="36313" y="263697"/>
                  </a:lnTo>
                  <a:lnTo>
                    <a:pt x="41187" y="276125"/>
                  </a:lnTo>
                  <a:lnTo>
                    <a:pt x="46883" y="289305"/>
                  </a:lnTo>
                  <a:lnTo>
                    <a:pt x="53128" y="302986"/>
                  </a:lnTo>
                  <a:lnTo>
                    <a:pt x="60961" y="315776"/>
                  </a:lnTo>
                  <a:lnTo>
                    <a:pt x="69854" y="327974"/>
                  </a:lnTo>
                  <a:lnTo>
                    <a:pt x="79453" y="339777"/>
                  </a:lnTo>
                  <a:lnTo>
                    <a:pt x="89523" y="348868"/>
                  </a:lnTo>
                  <a:lnTo>
                    <a:pt x="99906" y="356153"/>
                  </a:lnTo>
                  <a:lnTo>
                    <a:pt x="110500" y="362233"/>
                  </a:lnTo>
                  <a:lnTo>
                    <a:pt x="121232" y="365063"/>
                  </a:lnTo>
                  <a:lnTo>
                    <a:pt x="132058" y="365726"/>
                  </a:lnTo>
                  <a:lnTo>
                    <a:pt x="142945" y="364944"/>
                  </a:lnTo>
                  <a:lnTo>
                    <a:pt x="153874" y="363200"/>
                  </a:lnTo>
                  <a:lnTo>
                    <a:pt x="164830" y="360813"/>
                  </a:lnTo>
                  <a:lnTo>
                    <a:pt x="175805" y="357999"/>
                  </a:lnTo>
                  <a:lnTo>
                    <a:pt x="185569" y="353675"/>
                  </a:lnTo>
                  <a:lnTo>
                    <a:pt x="194525" y="348346"/>
                  </a:lnTo>
                  <a:lnTo>
                    <a:pt x="202943" y="342346"/>
                  </a:lnTo>
                  <a:lnTo>
                    <a:pt x="209778" y="333452"/>
                  </a:lnTo>
                  <a:lnTo>
                    <a:pt x="215558" y="322629"/>
                  </a:lnTo>
                  <a:lnTo>
                    <a:pt x="220636" y="310519"/>
                  </a:lnTo>
                  <a:lnTo>
                    <a:pt x="225244" y="298776"/>
                  </a:lnTo>
                  <a:lnTo>
                    <a:pt x="233627" y="275939"/>
                  </a:lnTo>
                  <a:lnTo>
                    <a:pt x="235128" y="264711"/>
                  </a:lnTo>
                  <a:lnTo>
                    <a:pt x="234905" y="253555"/>
                  </a:lnTo>
                  <a:lnTo>
                    <a:pt x="233534" y="242447"/>
                  </a:lnTo>
                  <a:lnTo>
                    <a:pt x="230172" y="232595"/>
                  </a:lnTo>
                  <a:lnTo>
                    <a:pt x="225484" y="223579"/>
                  </a:lnTo>
                  <a:lnTo>
                    <a:pt x="219912" y="215122"/>
                  </a:lnTo>
                  <a:lnTo>
                    <a:pt x="212526" y="211931"/>
                  </a:lnTo>
                  <a:lnTo>
                    <a:pt x="203931" y="212251"/>
                  </a:lnTo>
                  <a:lnTo>
                    <a:pt x="194532" y="214911"/>
                  </a:lnTo>
                  <a:lnTo>
                    <a:pt x="185818" y="220355"/>
                  </a:lnTo>
                  <a:lnTo>
                    <a:pt x="177562" y="227655"/>
                  </a:lnTo>
                  <a:lnTo>
                    <a:pt x="169611" y="236192"/>
                  </a:lnTo>
                  <a:lnTo>
                    <a:pt x="161863" y="246777"/>
                  </a:lnTo>
                  <a:lnTo>
                    <a:pt x="154251" y="258728"/>
                  </a:lnTo>
                  <a:lnTo>
                    <a:pt x="146729" y="271589"/>
                  </a:lnTo>
                  <a:lnTo>
                    <a:pt x="140492" y="283834"/>
                  </a:lnTo>
                  <a:lnTo>
                    <a:pt x="135110" y="295668"/>
                  </a:lnTo>
                  <a:lnTo>
                    <a:pt x="130298" y="307227"/>
                  </a:lnTo>
                  <a:lnTo>
                    <a:pt x="127090" y="319828"/>
                  </a:lnTo>
                  <a:lnTo>
                    <a:pt x="124951" y="333122"/>
                  </a:lnTo>
                  <a:lnTo>
                    <a:pt x="120674" y="4074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168179" y="495520"/>
            <a:ext cx="3600782" cy="429452"/>
            <a:chOff x="1168179" y="495520"/>
            <a:chExt cx="3600782" cy="429452"/>
          </a:xfrm>
        </p:grpSpPr>
        <p:sp>
          <p:nvSpPr>
            <p:cNvPr id="2" name="Freeform 1"/>
            <p:cNvSpPr/>
            <p:nvPr/>
          </p:nvSpPr>
          <p:spPr>
            <a:xfrm>
              <a:off x="1168179" y="627658"/>
              <a:ext cx="154163" cy="1"/>
            </a:xfrm>
            <a:custGeom>
              <a:avLst/>
              <a:gdLst/>
              <a:ahLst/>
              <a:cxnLst/>
              <a:rect l="0" t="0" r="0" b="0"/>
              <a:pathLst>
                <a:path w="154163" h="1">
                  <a:moveTo>
                    <a:pt x="0" y="0"/>
                  </a:move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520549" y="524251"/>
              <a:ext cx="228876" cy="332155"/>
            </a:xfrm>
            <a:custGeom>
              <a:avLst/>
              <a:gdLst/>
              <a:ahLst/>
              <a:cxnLst/>
              <a:rect l="0" t="0" r="0" b="0"/>
              <a:pathLst>
                <a:path w="228876" h="332155">
                  <a:moveTo>
                    <a:pt x="11012" y="26327"/>
                  </a:moveTo>
                  <a:lnTo>
                    <a:pt x="28549" y="14635"/>
                  </a:lnTo>
                  <a:lnTo>
                    <a:pt x="41056" y="9968"/>
                  </a:lnTo>
                  <a:lnTo>
                    <a:pt x="56735" y="5633"/>
                  </a:lnTo>
                  <a:lnTo>
                    <a:pt x="74528" y="1519"/>
                  </a:lnTo>
                  <a:lnTo>
                    <a:pt x="91285" y="0"/>
                  </a:lnTo>
                  <a:lnTo>
                    <a:pt x="107350" y="211"/>
                  </a:lnTo>
                  <a:lnTo>
                    <a:pt x="122954" y="1575"/>
                  </a:lnTo>
                  <a:lnTo>
                    <a:pt x="137027" y="4932"/>
                  </a:lnTo>
                  <a:lnTo>
                    <a:pt x="150080" y="9616"/>
                  </a:lnTo>
                  <a:lnTo>
                    <a:pt x="162452" y="15186"/>
                  </a:lnTo>
                  <a:lnTo>
                    <a:pt x="168253" y="23794"/>
                  </a:lnTo>
                  <a:lnTo>
                    <a:pt x="169674" y="34426"/>
                  </a:lnTo>
                  <a:lnTo>
                    <a:pt x="168174" y="46408"/>
                  </a:lnTo>
                  <a:lnTo>
                    <a:pt x="163503" y="56844"/>
                  </a:lnTo>
                  <a:lnTo>
                    <a:pt x="156719" y="66247"/>
                  </a:lnTo>
                  <a:lnTo>
                    <a:pt x="148526" y="74963"/>
                  </a:lnTo>
                  <a:lnTo>
                    <a:pt x="138169" y="84445"/>
                  </a:lnTo>
                  <a:lnTo>
                    <a:pt x="126371" y="94436"/>
                  </a:lnTo>
                  <a:lnTo>
                    <a:pt x="113612" y="104768"/>
                  </a:lnTo>
                  <a:lnTo>
                    <a:pt x="101435" y="114102"/>
                  </a:lnTo>
                  <a:lnTo>
                    <a:pt x="89646" y="122772"/>
                  </a:lnTo>
                  <a:lnTo>
                    <a:pt x="78117" y="131000"/>
                  </a:lnTo>
                  <a:lnTo>
                    <a:pt x="74101" y="137708"/>
                  </a:lnTo>
                  <a:lnTo>
                    <a:pt x="75095" y="143403"/>
                  </a:lnTo>
                  <a:lnTo>
                    <a:pt x="79427" y="148424"/>
                  </a:lnTo>
                  <a:lnTo>
                    <a:pt x="88433" y="152995"/>
                  </a:lnTo>
                  <a:lnTo>
                    <a:pt x="100555" y="157265"/>
                  </a:lnTo>
                  <a:lnTo>
                    <a:pt x="114753" y="161336"/>
                  </a:lnTo>
                  <a:lnTo>
                    <a:pt x="130337" y="165273"/>
                  </a:lnTo>
                  <a:lnTo>
                    <a:pt x="163965" y="172910"/>
                  </a:lnTo>
                  <a:lnTo>
                    <a:pt x="177826" y="177883"/>
                  </a:lnTo>
                  <a:lnTo>
                    <a:pt x="189514" y="183646"/>
                  </a:lnTo>
                  <a:lnTo>
                    <a:pt x="199753" y="189934"/>
                  </a:lnTo>
                  <a:lnTo>
                    <a:pt x="209026" y="197797"/>
                  </a:lnTo>
                  <a:lnTo>
                    <a:pt x="217655" y="206710"/>
                  </a:lnTo>
                  <a:lnTo>
                    <a:pt x="225855" y="216322"/>
                  </a:lnTo>
                  <a:lnTo>
                    <a:pt x="228875" y="228848"/>
                  </a:lnTo>
                  <a:lnTo>
                    <a:pt x="228441" y="243316"/>
                  </a:lnTo>
                  <a:lnTo>
                    <a:pt x="225704" y="259078"/>
                  </a:lnTo>
                  <a:lnTo>
                    <a:pt x="218986" y="272034"/>
                  </a:lnTo>
                  <a:lnTo>
                    <a:pt x="209613" y="283118"/>
                  </a:lnTo>
                  <a:lnTo>
                    <a:pt x="198471" y="292954"/>
                  </a:lnTo>
                  <a:lnTo>
                    <a:pt x="187372" y="300735"/>
                  </a:lnTo>
                  <a:lnTo>
                    <a:pt x="176302" y="307146"/>
                  </a:lnTo>
                  <a:lnTo>
                    <a:pt x="165251" y="312644"/>
                  </a:lnTo>
                  <a:lnTo>
                    <a:pt x="154214" y="317532"/>
                  </a:lnTo>
                  <a:lnTo>
                    <a:pt x="143185" y="322015"/>
                  </a:lnTo>
                  <a:lnTo>
                    <a:pt x="132162" y="326227"/>
                  </a:lnTo>
                  <a:lnTo>
                    <a:pt x="118696" y="329034"/>
                  </a:lnTo>
                  <a:lnTo>
                    <a:pt x="103601" y="330906"/>
                  </a:lnTo>
                  <a:lnTo>
                    <a:pt x="87420" y="332154"/>
                  </a:lnTo>
                  <a:lnTo>
                    <a:pt x="71738" y="331763"/>
                  </a:lnTo>
                  <a:lnTo>
                    <a:pt x="56390" y="330278"/>
                  </a:lnTo>
                  <a:lnTo>
                    <a:pt x="0" y="312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972023" y="682716"/>
              <a:ext cx="176186" cy="165175"/>
            </a:xfrm>
            <a:custGeom>
              <a:avLst/>
              <a:gdLst/>
              <a:ahLst/>
              <a:cxnLst/>
              <a:rect l="0" t="0" r="0" b="0"/>
              <a:pathLst>
                <a:path w="176186" h="165175">
                  <a:moveTo>
                    <a:pt x="0" y="0"/>
                  </a:moveTo>
                  <a:lnTo>
                    <a:pt x="11692" y="11692"/>
                  </a:lnTo>
                  <a:lnTo>
                    <a:pt x="17583" y="18806"/>
                  </a:lnTo>
                  <a:lnTo>
                    <a:pt x="23957" y="27220"/>
                  </a:lnTo>
                  <a:lnTo>
                    <a:pt x="30653" y="36499"/>
                  </a:lnTo>
                  <a:lnTo>
                    <a:pt x="37565" y="45132"/>
                  </a:lnTo>
                  <a:lnTo>
                    <a:pt x="44619" y="53335"/>
                  </a:lnTo>
                  <a:lnTo>
                    <a:pt x="51769" y="61250"/>
                  </a:lnTo>
                  <a:lnTo>
                    <a:pt x="66239" y="76571"/>
                  </a:lnTo>
                  <a:lnTo>
                    <a:pt x="101313" y="112190"/>
                  </a:lnTo>
                  <a:lnTo>
                    <a:pt x="111588" y="121287"/>
                  </a:lnTo>
                  <a:lnTo>
                    <a:pt x="122109" y="129798"/>
                  </a:lnTo>
                  <a:lnTo>
                    <a:pt x="176185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961012" y="671705"/>
              <a:ext cx="176186" cy="187197"/>
            </a:xfrm>
            <a:custGeom>
              <a:avLst/>
              <a:gdLst/>
              <a:ahLst/>
              <a:cxnLst/>
              <a:rect l="0" t="0" r="0" b="0"/>
              <a:pathLst>
                <a:path w="176186" h="187197">
                  <a:moveTo>
                    <a:pt x="176185" y="0"/>
                  </a:moveTo>
                  <a:lnTo>
                    <a:pt x="158648" y="11691"/>
                  </a:lnTo>
                  <a:lnTo>
                    <a:pt x="151035" y="18805"/>
                  </a:lnTo>
                  <a:lnTo>
                    <a:pt x="143513" y="27219"/>
                  </a:lnTo>
                  <a:lnTo>
                    <a:pt x="136051" y="36499"/>
                  </a:lnTo>
                  <a:lnTo>
                    <a:pt x="127406" y="45132"/>
                  </a:lnTo>
                  <a:lnTo>
                    <a:pt x="117972" y="53334"/>
                  </a:lnTo>
                  <a:lnTo>
                    <a:pt x="108012" y="61250"/>
                  </a:lnTo>
                  <a:lnTo>
                    <a:pt x="98925" y="68974"/>
                  </a:lnTo>
                  <a:lnTo>
                    <a:pt x="90420" y="76570"/>
                  </a:lnTo>
                  <a:lnTo>
                    <a:pt x="74445" y="91536"/>
                  </a:lnTo>
                  <a:lnTo>
                    <a:pt x="59188" y="106344"/>
                  </a:lnTo>
                  <a:lnTo>
                    <a:pt x="50470" y="116166"/>
                  </a:lnTo>
                  <a:lnTo>
                    <a:pt x="40988" y="127607"/>
                  </a:lnTo>
                  <a:lnTo>
                    <a:pt x="0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434509" y="715751"/>
              <a:ext cx="154163" cy="1"/>
            </a:xfrm>
            <a:custGeom>
              <a:avLst/>
              <a:gdLst/>
              <a:ahLst/>
              <a:cxnLst/>
              <a:rect l="0" t="0" r="0" b="0"/>
              <a:pathLst>
                <a:path w="154163" h="1">
                  <a:moveTo>
                    <a:pt x="0" y="0"/>
                  </a:move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777455" y="528554"/>
              <a:ext cx="262691" cy="132010"/>
            </a:xfrm>
            <a:custGeom>
              <a:avLst/>
              <a:gdLst/>
              <a:ahLst/>
              <a:cxnLst/>
              <a:rect l="0" t="0" r="0" b="0"/>
              <a:pathLst>
                <a:path w="262691" h="132010">
                  <a:moveTo>
                    <a:pt x="31447" y="0"/>
                  </a:moveTo>
                  <a:lnTo>
                    <a:pt x="31447" y="23383"/>
                  </a:lnTo>
                  <a:lnTo>
                    <a:pt x="29000" y="33941"/>
                  </a:lnTo>
                  <a:lnTo>
                    <a:pt x="24922" y="44651"/>
                  </a:lnTo>
                  <a:lnTo>
                    <a:pt x="19756" y="55461"/>
                  </a:lnTo>
                  <a:lnTo>
                    <a:pt x="13865" y="66338"/>
                  </a:lnTo>
                  <a:lnTo>
                    <a:pt x="7490" y="77260"/>
                  </a:lnTo>
                  <a:lnTo>
                    <a:pt x="794" y="88212"/>
                  </a:lnTo>
                  <a:lnTo>
                    <a:pt x="0" y="97961"/>
                  </a:lnTo>
                  <a:lnTo>
                    <a:pt x="3141" y="106906"/>
                  </a:lnTo>
                  <a:lnTo>
                    <a:pt x="8906" y="115317"/>
                  </a:lnTo>
                  <a:lnTo>
                    <a:pt x="18867" y="120925"/>
                  </a:lnTo>
                  <a:lnTo>
                    <a:pt x="31625" y="124663"/>
                  </a:lnTo>
                  <a:lnTo>
                    <a:pt x="46247" y="127155"/>
                  </a:lnTo>
                  <a:lnTo>
                    <a:pt x="60890" y="128816"/>
                  </a:lnTo>
                  <a:lnTo>
                    <a:pt x="75546" y="129924"/>
                  </a:lnTo>
                  <a:lnTo>
                    <a:pt x="90210" y="130662"/>
                  </a:lnTo>
                  <a:lnTo>
                    <a:pt x="119555" y="131483"/>
                  </a:lnTo>
                  <a:lnTo>
                    <a:pt x="178271" y="132009"/>
                  </a:lnTo>
                  <a:lnTo>
                    <a:pt x="194175" y="130829"/>
                  </a:lnTo>
                  <a:lnTo>
                    <a:pt x="210896" y="128819"/>
                  </a:lnTo>
                  <a:lnTo>
                    <a:pt x="262690" y="1211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974075" y="495520"/>
              <a:ext cx="33036" cy="319336"/>
            </a:xfrm>
            <a:custGeom>
              <a:avLst/>
              <a:gdLst/>
              <a:ahLst/>
              <a:cxnLst/>
              <a:rect l="0" t="0" r="0" b="0"/>
              <a:pathLst>
                <a:path w="33036" h="319336">
                  <a:moveTo>
                    <a:pt x="33035" y="0"/>
                  </a:moveTo>
                  <a:lnTo>
                    <a:pt x="27189" y="17537"/>
                  </a:lnTo>
                  <a:lnTo>
                    <a:pt x="25467" y="27597"/>
                  </a:lnTo>
                  <a:lnTo>
                    <a:pt x="24319" y="39197"/>
                  </a:lnTo>
                  <a:lnTo>
                    <a:pt x="23554" y="51825"/>
                  </a:lnTo>
                  <a:lnTo>
                    <a:pt x="21820" y="63914"/>
                  </a:lnTo>
                  <a:lnTo>
                    <a:pt x="19441" y="75644"/>
                  </a:lnTo>
                  <a:lnTo>
                    <a:pt x="16631" y="87134"/>
                  </a:lnTo>
                  <a:lnTo>
                    <a:pt x="14758" y="102136"/>
                  </a:lnTo>
                  <a:lnTo>
                    <a:pt x="13509" y="119478"/>
                  </a:lnTo>
                  <a:lnTo>
                    <a:pt x="12677" y="138380"/>
                  </a:lnTo>
                  <a:lnTo>
                    <a:pt x="10898" y="154652"/>
                  </a:lnTo>
                  <a:lnTo>
                    <a:pt x="8489" y="169171"/>
                  </a:lnTo>
                  <a:lnTo>
                    <a:pt x="5659" y="182520"/>
                  </a:lnTo>
                  <a:lnTo>
                    <a:pt x="3773" y="197538"/>
                  </a:lnTo>
                  <a:lnTo>
                    <a:pt x="2516" y="213667"/>
                  </a:lnTo>
                  <a:lnTo>
                    <a:pt x="1677" y="230537"/>
                  </a:lnTo>
                  <a:lnTo>
                    <a:pt x="745" y="265595"/>
                  </a:lnTo>
                  <a:lnTo>
                    <a:pt x="0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161272" y="638670"/>
              <a:ext cx="121128" cy="121128"/>
            </a:xfrm>
            <a:custGeom>
              <a:avLst/>
              <a:gdLst/>
              <a:ahLst/>
              <a:cxnLst/>
              <a:rect l="0" t="0" r="0" b="0"/>
              <a:pathLst>
                <a:path w="121128" h="121128">
                  <a:moveTo>
                    <a:pt x="0" y="0"/>
                  </a:moveTo>
                  <a:lnTo>
                    <a:pt x="5845" y="17537"/>
                  </a:lnTo>
                  <a:lnTo>
                    <a:pt x="12461" y="26373"/>
                  </a:lnTo>
                  <a:lnTo>
                    <a:pt x="21766" y="35935"/>
                  </a:lnTo>
                  <a:lnTo>
                    <a:pt x="32863" y="45980"/>
                  </a:lnTo>
                  <a:lnTo>
                    <a:pt x="54982" y="66929"/>
                  </a:lnTo>
                  <a:lnTo>
                    <a:pt x="66018" y="77654"/>
                  </a:lnTo>
                  <a:lnTo>
                    <a:pt x="77047" y="87251"/>
                  </a:lnTo>
                  <a:lnTo>
                    <a:pt x="88070" y="96096"/>
                  </a:lnTo>
                  <a:lnTo>
                    <a:pt x="121127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238353" y="627658"/>
              <a:ext cx="77082" cy="297314"/>
            </a:xfrm>
            <a:custGeom>
              <a:avLst/>
              <a:gdLst/>
              <a:ahLst/>
              <a:cxnLst/>
              <a:rect l="0" t="0" r="0" b="0"/>
              <a:pathLst>
                <a:path w="77082" h="297314">
                  <a:moveTo>
                    <a:pt x="77081" y="0"/>
                  </a:moveTo>
                  <a:lnTo>
                    <a:pt x="61754" y="45980"/>
                  </a:lnTo>
                  <a:lnTo>
                    <a:pt x="58298" y="58794"/>
                  </a:lnTo>
                  <a:lnTo>
                    <a:pt x="54771" y="73455"/>
                  </a:lnTo>
                  <a:lnTo>
                    <a:pt x="51196" y="89346"/>
                  </a:lnTo>
                  <a:lnTo>
                    <a:pt x="48813" y="104834"/>
                  </a:lnTo>
                  <a:lnTo>
                    <a:pt x="47224" y="120053"/>
                  </a:lnTo>
                  <a:lnTo>
                    <a:pt x="46165" y="135093"/>
                  </a:lnTo>
                  <a:lnTo>
                    <a:pt x="44235" y="148791"/>
                  </a:lnTo>
                  <a:lnTo>
                    <a:pt x="41725" y="161593"/>
                  </a:lnTo>
                  <a:lnTo>
                    <a:pt x="38828" y="173798"/>
                  </a:lnTo>
                  <a:lnTo>
                    <a:pt x="35673" y="185605"/>
                  </a:lnTo>
                  <a:lnTo>
                    <a:pt x="25388" y="220984"/>
                  </a:lnTo>
                  <a:lnTo>
                    <a:pt x="21819" y="234192"/>
                  </a:lnTo>
                  <a:lnTo>
                    <a:pt x="0" y="297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568700" y="594624"/>
              <a:ext cx="154162" cy="11012"/>
            </a:xfrm>
            <a:custGeom>
              <a:avLst/>
              <a:gdLst/>
              <a:ahLst/>
              <a:cxnLst/>
              <a:rect l="0" t="0" r="0" b="0"/>
              <a:pathLst>
                <a:path w="154162" h="11012">
                  <a:moveTo>
                    <a:pt x="0" y="0"/>
                  </a:moveTo>
                  <a:lnTo>
                    <a:pt x="72997" y="0"/>
                  </a:lnTo>
                  <a:lnTo>
                    <a:pt x="90264" y="1223"/>
                  </a:lnTo>
                  <a:lnTo>
                    <a:pt x="106669" y="3262"/>
                  </a:lnTo>
                  <a:lnTo>
                    <a:pt x="154161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557688" y="704739"/>
              <a:ext cx="154163" cy="22025"/>
            </a:xfrm>
            <a:custGeom>
              <a:avLst/>
              <a:gdLst/>
              <a:ahLst/>
              <a:cxnLst/>
              <a:rect l="0" t="0" r="0" b="0"/>
              <a:pathLst>
                <a:path w="154163" h="22025">
                  <a:moveTo>
                    <a:pt x="0" y="22024"/>
                  </a:moveTo>
                  <a:lnTo>
                    <a:pt x="17537" y="16178"/>
                  </a:lnTo>
                  <a:lnTo>
                    <a:pt x="30044" y="14456"/>
                  </a:lnTo>
                  <a:lnTo>
                    <a:pt x="45723" y="13308"/>
                  </a:lnTo>
                  <a:lnTo>
                    <a:pt x="63517" y="12543"/>
                  </a:lnTo>
                  <a:lnTo>
                    <a:pt x="79050" y="10809"/>
                  </a:lnTo>
                  <a:lnTo>
                    <a:pt x="93075" y="8430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119278" y="572601"/>
              <a:ext cx="121128" cy="11012"/>
            </a:xfrm>
            <a:custGeom>
              <a:avLst/>
              <a:gdLst/>
              <a:ahLst/>
              <a:cxnLst/>
              <a:rect l="0" t="0" r="0" b="0"/>
              <a:pathLst>
                <a:path w="121128" h="11012">
                  <a:moveTo>
                    <a:pt x="0" y="0"/>
                  </a:moveTo>
                  <a:lnTo>
                    <a:pt x="23382" y="0"/>
                  </a:lnTo>
                  <a:lnTo>
                    <a:pt x="33940" y="1223"/>
                  </a:lnTo>
                  <a:lnTo>
                    <a:pt x="44650" y="3262"/>
                  </a:lnTo>
                  <a:lnTo>
                    <a:pt x="55460" y="5845"/>
                  </a:lnTo>
                  <a:lnTo>
                    <a:pt x="67561" y="7567"/>
                  </a:lnTo>
                  <a:lnTo>
                    <a:pt x="80522" y="8715"/>
                  </a:lnTo>
                  <a:lnTo>
                    <a:pt x="121127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339509" y="495520"/>
              <a:ext cx="1" cy="242255"/>
            </a:xfrm>
            <a:custGeom>
              <a:avLst/>
              <a:gdLst/>
              <a:ahLst/>
              <a:cxnLst/>
              <a:rect l="0" t="0" r="0" b="0"/>
              <a:pathLst>
                <a:path w="1" h="242255">
                  <a:moveTo>
                    <a:pt x="0" y="0"/>
                  </a:moveTo>
                  <a:lnTo>
                    <a:pt x="0" y="2422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437168" y="509593"/>
              <a:ext cx="331793" cy="271255"/>
            </a:xfrm>
            <a:custGeom>
              <a:avLst/>
              <a:gdLst/>
              <a:ahLst/>
              <a:cxnLst/>
              <a:rect l="0" t="0" r="0" b="0"/>
              <a:pathLst>
                <a:path w="331793" h="271255">
                  <a:moveTo>
                    <a:pt x="67514" y="18961"/>
                  </a:moveTo>
                  <a:lnTo>
                    <a:pt x="90897" y="7270"/>
                  </a:lnTo>
                  <a:lnTo>
                    <a:pt x="102679" y="3826"/>
                  </a:lnTo>
                  <a:lnTo>
                    <a:pt x="115427" y="1530"/>
                  </a:lnTo>
                  <a:lnTo>
                    <a:pt x="128820" y="0"/>
                  </a:lnTo>
                  <a:lnTo>
                    <a:pt x="141419" y="203"/>
                  </a:lnTo>
                  <a:lnTo>
                    <a:pt x="153490" y="1562"/>
                  </a:lnTo>
                  <a:lnTo>
                    <a:pt x="165207" y="3691"/>
                  </a:lnTo>
                  <a:lnTo>
                    <a:pt x="171795" y="10005"/>
                  </a:lnTo>
                  <a:lnTo>
                    <a:pt x="174964" y="19108"/>
                  </a:lnTo>
                  <a:lnTo>
                    <a:pt x="175852" y="30071"/>
                  </a:lnTo>
                  <a:lnTo>
                    <a:pt x="173998" y="39826"/>
                  </a:lnTo>
                  <a:lnTo>
                    <a:pt x="170314" y="48777"/>
                  </a:lnTo>
                  <a:lnTo>
                    <a:pt x="165412" y="57191"/>
                  </a:lnTo>
                  <a:lnTo>
                    <a:pt x="159696" y="65247"/>
                  </a:lnTo>
                  <a:lnTo>
                    <a:pt x="153439" y="73065"/>
                  </a:lnTo>
                  <a:lnTo>
                    <a:pt x="146821" y="80724"/>
                  </a:lnTo>
                  <a:lnTo>
                    <a:pt x="138738" y="89501"/>
                  </a:lnTo>
                  <a:lnTo>
                    <a:pt x="119969" y="109041"/>
                  </a:lnTo>
                  <a:lnTo>
                    <a:pt x="109825" y="118166"/>
                  </a:lnTo>
                  <a:lnTo>
                    <a:pt x="99392" y="126697"/>
                  </a:lnTo>
                  <a:lnTo>
                    <a:pt x="88766" y="134832"/>
                  </a:lnTo>
                  <a:lnTo>
                    <a:pt x="79235" y="143925"/>
                  </a:lnTo>
                  <a:lnTo>
                    <a:pt x="70434" y="153658"/>
                  </a:lnTo>
                  <a:lnTo>
                    <a:pt x="62120" y="163817"/>
                  </a:lnTo>
                  <a:lnTo>
                    <a:pt x="54130" y="173036"/>
                  </a:lnTo>
                  <a:lnTo>
                    <a:pt x="46356" y="181630"/>
                  </a:lnTo>
                  <a:lnTo>
                    <a:pt x="31194" y="197704"/>
                  </a:lnTo>
                  <a:lnTo>
                    <a:pt x="16298" y="213004"/>
                  </a:lnTo>
                  <a:lnTo>
                    <a:pt x="10124" y="221734"/>
                  </a:lnTo>
                  <a:lnTo>
                    <a:pt x="4784" y="231224"/>
                  </a:lnTo>
                  <a:lnTo>
                    <a:pt x="0" y="241221"/>
                  </a:lnTo>
                  <a:lnTo>
                    <a:pt x="482" y="249110"/>
                  </a:lnTo>
                  <a:lnTo>
                    <a:pt x="4473" y="255592"/>
                  </a:lnTo>
                  <a:lnTo>
                    <a:pt x="10805" y="261137"/>
                  </a:lnTo>
                  <a:lnTo>
                    <a:pt x="21143" y="264834"/>
                  </a:lnTo>
                  <a:lnTo>
                    <a:pt x="34154" y="267298"/>
                  </a:lnTo>
                  <a:lnTo>
                    <a:pt x="48944" y="268941"/>
                  </a:lnTo>
                  <a:lnTo>
                    <a:pt x="67369" y="270037"/>
                  </a:lnTo>
                  <a:lnTo>
                    <a:pt x="110680" y="271254"/>
                  </a:lnTo>
                  <a:lnTo>
                    <a:pt x="130550" y="270355"/>
                  </a:lnTo>
                  <a:lnTo>
                    <a:pt x="148690" y="268532"/>
                  </a:lnTo>
                  <a:lnTo>
                    <a:pt x="165678" y="266093"/>
                  </a:lnTo>
                  <a:lnTo>
                    <a:pt x="181897" y="264467"/>
                  </a:lnTo>
                  <a:lnTo>
                    <a:pt x="197604" y="263384"/>
                  </a:lnTo>
                  <a:lnTo>
                    <a:pt x="212969" y="262661"/>
                  </a:lnTo>
                  <a:lnTo>
                    <a:pt x="249617" y="261858"/>
                  </a:lnTo>
                  <a:lnTo>
                    <a:pt x="331792" y="2502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234249" y="1124086"/>
            <a:ext cx="3986186" cy="692822"/>
            <a:chOff x="1234249" y="1124086"/>
            <a:chExt cx="3986186" cy="692822"/>
          </a:xfrm>
        </p:grpSpPr>
        <p:sp>
          <p:nvSpPr>
            <p:cNvPr id="17" name="Freeform 16"/>
            <p:cNvSpPr/>
            <p:nvPr/>
          </p:nvSpPr>
          <p:spPr>
            <a:xfrm>
              <a:off x="1322341" y="1189248"/>
              <a:ext cx="11013" cy="165174"/>
            </a:xfrm>
            <a:custGeom>
              <a:avLst/>
              <a:gdLst/>
              <a:ahLst/>
              <a:cxnLst/>
              <a:rect l="0" t="0" r="0" b="0"/>
              <a:pathLst>
                <a:path w="11013" h="165174">
                  <a:moveTo>
                    <a:pt x="11012" y="0"/>
                  </a:moveTo>
                  <a:lnTo>
                    <a:pt x="11012" y="67152"/>
                  </a:lnTo>
                  <a:lnTo>
                    <a:pt x="9788" y="83920"/>
                  </a:lnTo>
                  <a:lnTo>
                    <a:pt x="0" y="165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234249" y="1222283"/>
              <a:ext cx="176186" cy="33035"/>
            </a:xfrm>
            <a:custGeom>
              <a:avLst/>
              <a:gdLst/>
              <a:ahLst/>
              <a:cxnLst/>
              <a:rect l="0" t="0" r="0" b="0"/>
              <a:pathLst>
                <a:path w="176186" h="33035">
                  <a:moveTo>
                    <a:pt x="0" y="33034"/>
                  </a:moveTo>
                  <a:lnTo>
                    <a:pt x="23382" y="27189"/>
                  </a:lnTo>
                  <a:lnTo>
                    <a:pt x="33941" y="24243"/>
                  </a:lnTo>
                  <a:lnTo>
                    <a:pt x="55460" y="17708"/>
                  </a:lnTo>
                  <a:lnTo>
                    <a:pt x="67561" y="15476"/>
                  </a:lnTo>
                  <a:lnTo>
                    <a:pt x="80522" y="13987"/>
                  </a:lnTo>
                  <a:lnTo>
                    <a:pt x="94057" y="12995"/>
                  </a:lnTo>
                  <a:lnTo>
                    <a:pt x="106751" y="11110"/>
                  </a:lnTo>
                  <a:lnTo>
                    <a:pt x="118884" y="8630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630665" y="1124086"/>
              <a:ext cx="226102" cy="318429"/>
            </a:xfrm>
            <a:custGeom>
              <a:avLst/>
              <a:gdLst/>
              <a:ahLst/>
              <a:cxnLst/>
              <a:rect l="0" t="0" r="0" b="0"/>
              <a:pathLst>
                <a:path w="226102" h="318429">
                  <a:moveTo>
                    <a:pt x="0" y="21116"/>
                  </a:moveTo>
                  <a:lnTo>
                    <a:pt x="17537" y="9425"/>
                  </a:lnTo>
                  <a:lnTo>
                    <a:pt x="30044" y="5981"/>
                  </a:lnTo>
                  <a:lnTo>
                    <a:pt x="45723" y="3685"/>
                  </a:lnTo>
                  <a:lnTo>
                    <a:pt x="63517" y="2154"/>
                  </a:lnTo>
                  <a:lnTo>
                    <a:pt x="81496" y="1134"/>
                  </a:lnTo>
                  <a:lnTo>
                    <a:pt x="117788" y="0"/>
                  </a:lnTo>
                  <a:lnTo>
                    <a:pt x="133583" y="3368"/>
                  </a:lnTo>
                  <a:lnTo>
                    <a:pt x="147784" y="9284"/>
                  </a:lnTo>
                  <a:lnTo>
                    <a:pt x="160921" y="16898"/>
                  </a:lnTo>
                  <a:lnTo>
                    <a:pt x="168456" y="25645"/>
                  </a:lnTo>
                  <a:lnTo>
                    <a:pt x="172256" y="35147"/>
                  </a:lnTo>
                  <a:lnTo>
                    <a:pt x="173565" y="45152"/>
                  </a:lnTo>
                  <a:lnTo>
                    <a:pt x="171992" y="54269"/>
                  </a:lnTo>
                  <a:lnTo>
                    <a:pt x="168495" y="62794"/>
                  </a:lnTo>
                  <a:lnTo>
                    <a:pt x="163717" y="70924"/>
                  </a:lnTo>
                  <a:lnTo>
                    <a:pt x="158085" y="78792"/>
                  </a:lnTo>
                  <a:lnTo>
                    <a:pt x="151883" y="86484"/>
                  </a:lnTo>
                  <a:lnTo>
                    <a:pt x="145302" y="94058"/>
                  </a:lnTo>
                  <a:lnTo>
                    <a:pt x="137243" y="101555"/>
                  </a:lnTo>
                  <a:lnTo>
                    <a:pt x="128201" y="109000"/>
                  </a:lnTo>
                  <a:lnTo>
                    <a:pt x="118502" y="116411"/>
                  </a:lnTo>
                  <a:lnTo>
                    <a:pt x="108365" y="123798"/>
                  </a:lnTo>
                  <a:lnTo>
                    <a:pt x="87315" y="138531"/>
                  </a:lnTo>
                  <a:lnTo>
                    <a:pt x="54827" y="160583"/>
                  </a:lnTo>
                  <a:lnTo>
                    <a:pt x="53681" y="165481"/>
                  </a:lnTo>
                  <a:lnTo>
                    <a:pt x="59034" y="168747"/>
                  </a:lnTo>
                  <a:lnTo>
                    <a:pt x="68720" y="170924"/>
                  </a:lnTo>
                  <a:lnTo>
                    <a:pt x="83742" y="173599"/>
                  </a:lnTo>
                  <a:lnTo>
                    <a:pt x="143357" y="183209"/>
                  </a:lnTo>
                  <a:lnTo>
                    <a:pt x="181986" y="190222"/>
                  </a:lnTo>
                  <a:lnTo>
                    <a:pt x="197182" y="196252"/>
                  </a:lnTo>
                  <a:lnTo>
                    <a:pt x="209759" y="203943"/>
                  </a:lnTo>
                  <a:lnTo>
                    <a:pt x="220591" y="212740"/>
                  </a:lnTo>
                  <a:lnTo>
                    <a:pt x="225365" y="223499"/>
                  </a:lnTo>
                  <a:lnTo>
                    <a:pt x="226101" y="235566"/>
                  </a:lnTo>
                  <a:lnTo>
                    <a:pt x="224144" y="248505"/>
                  </a:lnTo>
                  <a:lnTo>
                    <a:pt x="216722" y="259577"/>
                  </a:lnTo>
                  <a:lnTo>
                    <a:pt x="205657" y="269406"/>
                  </a:lnTo>
                  <a:lnTo>
                    <a:pt x="192162" y="278406"/>
                  </a:lnTo>
                  <a:lnTo>
                    <a:pt x="179495" y="285629"/>
                  </a:lnTo>
                  <a:lnTo>
                    <a:pt x="167380" y="291668"/>
                  </a:lnTo>
                  <a:lnTo>
                    <a:pt x="155633" y="296917"/>
                  </a:lnTo>
                  <a:lnTo>
                    <a:pt x="144131" y="301641"/>
                  </a:lnTo>
                  <a:lnTo>
                    <a:pt x="132792" y="306013"/>
                  </a:lnTo>
                  <a:lnTo>
                    <a:pt x="66069" y="318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83035" y="1222283"/>
              <a:ext cx="176186" cy="154163"/>
            </a:xfrm>
            <a:custGeom>
              <a:avLst/>
              <a:gdLst/>
              <a:ahLst/>
              <a:cxnLst/>
              <a:rect l="0" t="0" r="0" b="0"/>
              <a:pathLst>
                <a:path w="176186" h="154163">
                  <a:moveTo>
                    <a:pt x="0" y="0"/>
                  </a:moveTo>
                  <a:lnTo>
                    <a:pt x="23382" y="17537"/>
                  </a:lnTo>
                  <a:lnTo>
                    <a:pt x="33941" y="26373"/>
                  </a:lnTo>
                  <a:lnTo>
                    <a:pt x="44650" y="35935"/>
                  </a:lnTo>
                  <a:lnTo>
                    <a:pt x="55460" y="45979"/>
                  </a:lnTo>
                  <a:lnTo>
                    <a:pt x="66338" y="55123"/>
                  </a:lnTo>
                  <a:lnTo>
                    <a:pt x="77260" y="63666"/>
                  </a:lnTo>
                  <a:lnTo>
                    <a:pt x="88212" y="71808"/>
                  </a:lnTo>
                  <a:lnTo>
                    <a:pt x="99183" y="80907"/>
                  </a:lnTo>
                  <a:lnTo>
                    <a:pt x="110169" y="90643"/>
                  </a:lnTo>
                  <a:lnTo>
                    <a:pt x="132162" y="111249"/>
                  </a:lnTo>
                  <a:lnTo>
                    <a:pt x="176185" y="1541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983035" y="1288352"/>
              <a:ext cx="209220" cy="176186"/>
            </a:xfrm>
            <a:custGeom>
              <a:avLst/>
              <a:gdLst/>
              <a:ahLst/>
              <a:cxnLst/>
              <a:rect l="0" t="0" r="0" b="0"/>
              <a:pathLst>
                <a:path w="209220" h="176186">
                  <a:moveTo>
                    <a:pt x="209219" y="0"/>
                  </a:moveTo>
                  <a:lnTo>
                    <a:pt x="185837" y="17537"/>
                  </a:lnTo>
                  <a:lnTo>
                    <a:pt x="174055" y="27597"/>
                  </a:lnTo>
                  <a:lnTo>
                    <a:pt x="161306" y="39198"/>
                  </a:lnTo>
                  <a:lnTo>
                    <a:pt x="147913" y="51825"/>
                  </a:lnTo>
                  <a:lnTo>
                    <a:pt x="134091" y="63914"/>
                  </a:lnTo>
                  <a:lnTo>
                    <a:pt x="119981" y="75644"/>
                  </a:lnTo>
                  <a:lnTo>
                    <a:pt x="105681" y="87135"/>
                  </a:lnTo>
                  <a:lnTo>
                    <a:pt x="92477" y="98466"/>
                  </a:lnTo>
                  <a:lnTo>
                    <a:pt x="80004" y="109690"/>
                  </a:lnTo>
                  <a:lnTo>
                    <a:pt x="68018" y="120844"/>
                  </a:lnTo>
                  <a:lnTo>
                    <a:pt x="56357" y="130726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366387" y="1706805"/>
              <a:ext cx="3854048" cy="110103"/>
            </a:xfrm>
            <a:custGeom>
              <a:avLst/>
              <a:gdLst/>
              <a:ahLst/>
              <a:cxnLst/>
              <a:rect l="0" t="0" r="0" b="0"/>
              <a:pathLst>
                <a:path w="3854048" h="110103">
                  <a:moveTo>
                    <a:pt x="0" y="110102"/>
                  </a:moveTo>
                  <a:lnTo>
                    <a:pt x="17537" y="104256"/>
                  </a:lnTo>
                  <a:lnTo>
                    <a:pt x="28821" y="101311"/>
                  </a:lnTo>
                  <a:lnTo>
                    <a:pt x="57671" y="94775"/>
                  </a:lnTo>
                  <a:lnTo>
                    <a:pt x="78823" y="91320"/>
                  </a:lnTo>
                  <a:lnTo>
                    <a:pt x="217515" y="73340"/>
                  </a:lnTo>
                  <a:lnTo>
                    <a:pt x="344221" y="58704"/>
                  </a:lnTo>
                  <a:lnTo>
                    <a:pt x="560940" y="36691"/>
                  </a:lnTo>
                  <a:lnTo>
                    <a:pt x="772174" y="18339"/>
                  </a:lnTo>
                  <a:lnTo>
                    <a:pt x="816989" y="15892"/>
                  </a:lnTo>
                  <a:lnTo>
                    <a:pt x="956055" y="11225"/>
                  </a:lnTo>
                  <a:lnTo>
                    <a:pt x="1097995" y="3860"/>
                  </a:lnTo>
                  <a:lnTo>
                    <a:pt x="1193146" y="1708"/>
                  </a:lnTo>
                  <a:lnTo>
                    <a:pt x="1834014" y="0"/>
                  </a:lnTo>
                  <a:lnTo>
                    <a:pt x="1950124" y="3255"/>
                  </a:lnTo>
                  <a:lnTo>
                    <a:pt x="2008493" y="5836"/>
                  </a:lnTo>
                  <a:lnTo>
                    <a:pt x="2125551" y="8704"/>
                  </a:lnTo>
                  <a:lnTo>
                    <a:pt x="2418915" y="11919"/>
                  </a:lnTo>
                  <a:lnTo>
                    <a:pt x="2595070" y="18476"/>
                  </a:lnTo>
                  <a:lnTo>
                    <a:pt x="2768800" y="22186"/>
                  </a:lnTo>
                  <a:lnTo>
                    <a:pt x="2929847" y="29267"/>
                  </a:lnTo>
                  <a:lnTo>
                    <a:pt x="3084826" y="33132"/>
                  </a:lnTo>
                  <a:lnTo>
                    <a:pt x="3230801" y="40259"/>
                  </a:lnTo>
                  <a:lnTo>
                    <a:pt x="3322559" y="42356"/>
                  </a:lnTo>
                  <a:lnTo>
                    <a:pt x="3456762" y="43536"/>
                  </a:lnTo>
                  <a:lnTo>
                    <a:pt x="3498650" y="44925"/>
                  </a:lnTo>
                  <a:lnTo>
                    <a:pt x="3538812" y="47075"/>
                  </a:lnTo>
                  <a:lnTo>
                    <a:pt x="3614838" y="52726"/>
                  </a:lnTo>
                  <a:lnTo>
                    <a:pt x="3685333" y="59316"/>
                  </a:lnTo>
                  <a:lnTo>
                    <a:pt x="3719548" y="61562"/>
                  </a:lnTo>
                  <a:lnTo>
                    <a:pt x="3753369" y="63060"/>
                  </a:lnTo>
                  <a:lnTo>
                    <a:pt x="3854047" y="660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32977" y="1094811"/>
            <a:ext cx="1068122" cy="241488"/>
            <a:chOff x="3832977" y="1094811"/>
            <a:chExt cx="1068122" cy="241488"/>
          </a:xfrm>
        </p:grpSpPr>
        <p:sp>
          <p:nvSpPr>
            <p:cNvPr id="24" name="Freeform 23"/>
            <p:cNvSpPr/>
            <p:nvPr/>
          </p:nvSpPr>
          <p:spPr>
            <a:xfrm>
              <a:off x="3877023" y="1200260"/>
              <a:ext cx="11013" cy="121128"/>
            </a:xfrm>
            <a:custGeom>
              <a:avLst/>
              <a:gdLst/>
              <a:ahLst/>
              <a:cxnLst/>
              <a:rect l="0" t="0" r="0" b="0"/>
              <a:pathLst>
                <a:path w="11013" h="121128">
                  <a:moveTo>
                    <a:pt x="0" y="0"/>
                  </a:moveTo>
                  <a:lnTo>
                    <a:pt x="5846" y="23382"/>
                  </a:lnTo>
                  <a:lnTo>
                    <a:pt x="7568" y="35164"/>
                  </a:lnTo>
                  <a:lnTo>
                    <a:pt x="8716" y="47913"/>
                  </a:lnTo>
                  <a:lnTo>
                    <a:pt x="11012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832977" y="1233294"/>
              <a:ext cx="231244" cy="11013"/>
            </a:xfrm>
            <a:custGeom>
              <a:avLst/>
              <a:gdLst/>
              <a:ahLst/>
              <a:cxnLst/>
              <a:rect l="0" t="0" r="0" b="0"/>
              <a:pathLst>
                <a:path w="231244" h="11013">
                  <a:moveTo>
                    <a:pt x="0" y="11012"/>
                  </a:moveTo>
                  <a:lnTo>
                    <a:pt x="35074" y="5166"/>
                  </a:lnTo>
                  <a:lnTo>
                    <a:pt x="53970" y="3444"/>
                  </a:lnTo>
                  <a:lnTo>
                    <a:pt x="75133" y="2296"/>
                  </a:lnTo>
                  <a:lnTo>
                    <a:pt x="119038" y="1021"/>
                  </a:lnTo>
                  <a:lnTo>
                    <a:pt x="23124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284451" y="1094811"/>
              <a:ext cx="236689" cy="241488"/>
            </a:xfrm>
            <a:custGeom>
              <a:avLst/>
              <a:gdLst/>
              <a:ahLst/>
              <a:cxnLst/>
              <a:rect l="0" t="0" r="0" b="0"/>
              <a:pathLst>
                <a:path w="236689" h="241488">
                  <a:moveTo>
                    <a:pt x="0" y="6345"/>
                  </a:moveTo>
                  <a:lnTo>
                    <a:pt x="23383" y="499"/>
                  </a:lnTo>
                  <a:lnTo>
                    <a:pt x="35165" y="0"/>
                  </a:lnTo>
                  <a:lnTo>
                    <a:pt x="47913" y="892"/>
                  </a:lnTo>
                  <a:lnTo>
                    <a:pt x="77576" y="5145"/>
                  </a:lnTo>
                  <a:lnTo>
                    <a:pt x="115230" y="11113"/>
                  </a:lnTo>
                  <a:lnTo>
                    <a:pt x="131878" y="14418"/>
                  </a:lnTo>
                  <a:lnTo>
                    <a:pt x="146647" y="17844"/>
                  </a:lnTo>
                  <a:lnTo>
                    <a:pt x="160163" y="21352"/>
                  </a:lnTo>
                  <a:lnTo>
                    <a:pt x="167951" y="27361"/>
                  </a:lnTo>
                  <a:lnTo>
                    <a:pt x="171919" y="35038"/>
                  </a:lnTo>
                  <a:lnTo>
                    <a:pt x="173341" y="43826"/>
                  </a:lnTo>
                  <a:lnTo>
                    <a:pt x="169395" y="52132"/>
                  </a:lnTo>
                  <a:lnTo>
                    <a:pt x="161871" y="60116"/>
                  </a:lnTo>
                  <a:lnTo>
                    <a:pt x="151960" y="67886"/>
                  </a:lnTo>
                  <a:lnTo>
                    <a:pt x="141682" y="74289"/>
                  </a:lnTo>
                  <a:lnTo>
                    <a:pt x="131160" y="79782"/>
                  </a:lnTo>
                  <a:lnTo>
                    <a:pt x="120475" y="84667"/>
                  </a:lnTo>
                  <a:lnTo>
                    <a:pt x="109681" y="89147"/>
                  </a:lnTo>
                  <a:lnTo>
                    <a:pt x="98814" y="93357"/>
                  </a:lnTo>
                  <a:lnTo>
                    <a:pt x="87899" y="97388"/>
                  </a:lnTo>
                  <a:lnTo>
                    <a:pt x="75728" y="101298"/>
                  </a:lnTo>
                  <a:lnTo>
                    <a:pt x="62721" y="105129"/>
                  </a:lnTo>
                  <a:lnTo>
                    <a:pt x="49155" y="108906"/>
                  </a:lnTo>
                  <a:lnTo>
                    <a:pt x="43782" y="112648"/>
                  </a:lnTo>
                  <a:lnTo>
                    <a:pt x="43870" y="116365"/>
                  </a:lnTo>
                  <a:lnTo>
                    <a:pt x="47599" y="120068"/>
                  </a:lnTo>
                  <a:lnTo>
                    <a:pt x="54980" y="123759"/>
                  </a:lnTo>
                  <a:lnTo>
                    <a:pt x="64794" y="127444"/>
                  </a:lnTo>
                  <a:lnTo>
                    <a:pt x="76231" y="131124"/>
                  </a:lnTo>
                  <a:lnTo>
                    <a:pt x="88749" y="133577"/>
                  </a:lnTo>
                  <a:lnTo>
                    <a:pt x="101989" y="135212"/>
                  </a:lnTo>
                  <a:lnTo>
                    <a:pt x="115709" y="136303"/>
                  </a:lnTo>
                  <a:lnTo>
                    <a:pt x="129750" y="138253"/>
                  </a:lnTo>
                  <a:lnTo>
                    <a:pt x="144005" y="140777"/>
                  </a:lnTo>
                  <a:lnTo>
                    <a:pt x="158402" y="143683"/>
                  </a:lnTo>
                  <a:lnTo>
                    <a:pt x="171671" y="146844"/>
                  </a:lnTo>
                  <a:lnTo>
                    <a:pt x="184187" y="150174"/>
                  </a:lnTo>
                  <a:lnTo>
                    <a:pt x="196202" y="153618"/>
                  </a:lnTo>
                  <a:lnTo>
                    <a:pt x="207882" y="158361"/>
                  </a:lnTo>
                  <a:lnTo>
                    <a:pt x="219340" y="163970"/>
                  </a:lnTo>
                  <a:lnTo>
                    <a:pt x="230648" y="170157"/>
                  </a:lnTo>
                  <a:lnTo>
                    <a:pt x="235741" y="179175"/>
                  </a:lnTo>
                  <a:lnTo>
                    <a:pt x="236688" y="190081"/>
                  </a:lnTo>
                  <a:lnTo>
                    <a:pt x="234873" y="202246"/>
                  </a:lnTo>
                  <a:lnTo>
                    <a:pt x="229993" y="211579"/>
                  </a:lnTo>
                  <a:lnTo>
                    <a:pt x="223068" y="219025"/>
                  </a:lnTo>
                  <a:lnTo>
                    <a:pt x="214782" y="225213"/>
                  </a:lnTo>
                  <a:lnTo>
                    <a:pt x="200693" y="230561"/>
                  </a:lnTo>
                  <a:lnTo>
                    <a:pt x="182735" y="235350"/>
                  </a:lnTo>
                  <a:lnTo>
                    <a:pt x="162199" y="239766"/>
                  </a:lnTo>
                  <a:lnTo>
                    <a:pt x="143615" y="241487"/>
                  </a:lnTo>
                  <a:lnTo>
                    <a:pt x="126331" y="241411"/>
                  </a:lnTo>
                  <a:lnTo>
                    <a:pt x="109914" y="240136"/>
                  </a:lnTo>
                  <a:lnTo>
                    <a:pt x="94076" y="239287"/>
                  </a:lnTo>
                  <a:lnTo>
                    <a:pt x="33035" y="2375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691879" y="1189248"/>
              <a:ext cx="187197" cy="110117"/>
            </a:xfrm>
            <a:custGeom>
              <a:avLst/>
              <a:gdLst/>
              <a:ahLst/>
              <a:cxnLst/>
              <a:rect l="0" t="0" r="0" b="0"/>
              <a:pathLst>
                <a:path w="187197" h="110117">
                  <a:moveTo>
                    <a:pt x="0" y="0"/>
                  </a:moveTo>
                  <a:lnTo>
                    <a:pt x="29228" y="17537"/>
                  </a:lnTo>
                  <a:lnTo>
                    <a:pt x="53366" y="32672"/>
                  </a:lnTo>
                  <a:lnTo>
                    <a:pt x="64941" y="40134"/>
                  </a:lnTo>
                  <a:lnTo>
                    <a:pt x="76329" y="46332"/>
                  </a:lnTo>
                  <a:lnTo>
                    <a:pt x="87591" y="51688"/>
                  </a:lnTo>
                  <a:lnTo>
                    <a:pt x="98770" y="56482"/>
                  </a:lnTo>
                  <a:lnTo>
                    <a:pt x="109893" y="62125"/>
                  </a:lnTo>
                  <a:lnTo>
                    <a:pt x="120979" y="68334"/>
                  </a:lnTo>
                  <a:lnTo>
                    <a:pt x="132040" y="74920"/>
                  </a:lnTo>
                  <a:lnTo>
                    <a:pt x="141861" y="81758"/>
                  </a:lnTo>
                  <a:lnTo>
                    <a:pt x="150855" y="88763"/>
                  </a:lnTo>
                  <a:lnTo>
                    <a:pt x="187196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603786" y="1167225"/>
              <a:ext cx="297313" cy="143151"/>
            </a:xfrm>
            <a:custGeom>
              <a:avLst/>
              <a:gdLst/>
              <a:ahLst/>
              <a:cxnLst/>
              <a:rect l="0" t="0" r="0" b="0"/>
              <a:pathLst>
                <a:path w="297313" h="143151">
                  <a:moveTo>
                    <a:pt x="297312" y="0"/>
                  </a:moveTo>
                  <a:lnTo>
                    <a:pt x="193774" y="51769"/>
                  </a:lnTo>
                  <a:lnTo>
                    <a:pt x="178123" y="58983"/>
                  </a:lnTo>
                  <a:lnTo>
                    <a:pt x="128091" y="80827"/>
                  </a:lnTo>
                  <a:lnTo>
                    <a:pt x="96897" y="95467"/>
                  </a:lnTo>
                  <a:lnTo>
                    <a:pt x="82951" y="102797"/>
                  </a:lnTo>
                  <a:lnTo>
                    <a:pt x="69982" y="110130"/>
                  </a:lnTo>
                  <a:lnTo>
                    <a:pt x="57667" y="117467"/>
                  </a:lnTo>
                  <a:lnTo>
                    <a:pt x="45786" y="123581"/>
                  </a:lnTo>
                  <a:lnTo>
                    <a:pt x="34194" y="128880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Freeform 29"/>
          <p:cNvSpPr/>
          <p:nvPr/>
        </p:nvSpPr>
        <p:spPr>
          <a:xfrm>
            <a:off x="2797890" y="2896040"/>
            <a:ext cx="176186" cy="1"/>
          </a:xfrm>
          <a:custGeom>
            <a:avLst/>
            <a:gdLst/>
            <a:ahLst/>
            <a:cxnLst/>
            <a:rect l="0" t="0" r="0" b="0"/>
            <a:pathLst>
              <a:path w="176186" h="1">
                <a:moveTo>
                  <a:pt x="0" y="0"/>
                </a:moveTo>
                <a:lnTo>
                  <a:pt x="17618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2434509" y="2037138"/>
            <a:ext cx="3501677" cy="1332400"/>
            <a:chOff x="2434509" y="2037138"/>
            <a:chExt cx="3501677" cy="1332400"/>
          </a:xfrm>
        </p:grpSpPr>
        <p:sp>
          <p:nvSpPr>
            <p:cNvPr id="31" name="Freeform 30"/>
            <p:cNvSpPr/>
            <p:nvPr/>
          </p:nvSpPr>
          <p:spPr>
            <a:xfrm>
              <a:off x="2434509" y="2191300"/>
              <a:ext cx="143151" cy="11013"/>
            </a:xfrm>
            <a:custGeom>
              <a:avLst/>
              <a:gdLst/>
              <a:ahLst/>
              <a:cxnLst/>
              <a:rect l="0" t="0" r="0" b="0"/>
              <a:pathLst>
                <a:path w="143151" h="11013">
                  <a:moveTo>
                    <a:pt x="0" y="11012"/>
                  </a:moveTo>
                  <a:lnTo>
                    <a:pt x="61306" y="11012"/>
                  </a:lnTo>
                  <a:lnTo>
                    <a:pt x="73905" y="9788"/>
                  </a:lnTo>
                  <a:lnTo>
                    <a:pt x="85975" y="7749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851555" y="2037138"/>
              <a:ext cx="232637" cy="195308"/>
            </a:xfrm>
            <a:custGeom>
              <a:avLst/>
              <a:gdLst/>
              <a:ahLst/>
              <a:cxnLst/>
              <a:rect l="0" t="0" r="0" b="0"/>
              <a:pathLst>
                <a:path w="232637" h="195308">
                  <a:moveTo>
                    <a:pt x="56451" y="0"/>
                  </a:moveTo>
                  <a:lnTo>
                    <a:pt x="25798" y="45980"/>
                  </a:lnTo>
                  <a:lnTo>
                    <a:pt x="18887" y="58794"/>
                  </a:lnTo>
                  <a:lnTo>
                    <a:pt x="11832" y="73454"/>
                  </a:lnTo>
                  <a:lnTo>
                    <a:pt x="4682" y="89345"/>
                  </a:lnTo>
                  <a:lnTo>
                    <a:pt x="1138" y="106057"/>
                  </a:lnTo>
                  <a:lnTo>
                    <a:pt x="0" y="123315"/>
                  </a:lnTo>
                  <a:lnTo>
                    <a:pt x="464" y="140939"/>
                  </a:lnTo>
                  <a:lnTo>
                    <a:pt x="6891" y="153911"/>
                  </a:lnTo>
                  <a:lnTo>
                    <a:pt x="17294" y="163783"/>
                  </a:lnTo>
                  <a:lnTo>
                    <a:pt x="30346" y="171588"/>
                  </a:lnTo>
                  <a:lnTo>
                    <a:pt x="43942" y="178014"/>
                  </a:lnTo>
                  <a:lnTo>
                    <a:pt x="57900" y="183522"/>
                  </a:lnTo>
                  <a:lnTo>
                    <a:pt x="72099" y="188418"/>
                  </a:lnTo>
                  <a:lnTo>
                    <a:pt x="86459" y="191681"/>
                  </a:lnTo>
                  <a:lnTo>
                    <a:pt x="100926" y="193857"/>
                  </a:lnTo>
                  <a:lnTo>
                    <a:pt x="115466" y="195307"/>
                  </a:lnTo>
                  <a:lnTo>
                    <a:pt x="128829" y="195051"/>
                  </a:lnTo>
                  <a:lnTo>
                    <a:pt x="141408" y="193656"/>
                  </a:lnTo>
                  <a:lnTo>
                    <a:pt x="153465" y="191503"/>
                  </a:lnTo>
                  <a:lnTo>
                    <a:pt x="167620" y="190068"/>
                  </a:lnTo>
                  <a:lnTo>
                    <a:pt x="183174" y="189111"/>
                  </a:lnTo>
                  <a:lnTo>
                    <a:pt x="232636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062302" y="2092196"/>
              <a:ext cx="21890" cy="330348"/>
            </a:xfrm>
            <a:custGeom>
              <a:avLst/>
              <a:gdLst/>
              <a:ahLst/>
              <a:cxnLst/>
              <a:rect l="0" t="0" r="0" b="0"/>
              <a:pathLst>
                <a:path w="21890" h="330348">
                  <a:moveTo>
                    <a:pt x="10877" y="0"/>
                  </a:moveTo>
                  <a:lnTo>
                    <a:pt x="5032" y="29228"/>
                  </a:lnTo>
                  <a:lnTo>
                    <a:pt x="3310" y="43956"/>
                  </a:lnTo>
                  <a:lnTo>
                    <a:pt x="2162" y="59892"/>
                  </a:lnTo>
                  <a:lnTo>
                    <a:pt x="886" y="92688"/>
                  </a:lnTo>
                  <a:lnTo>
                    <a:pt x="168" y="138666"/>
                  </a:lnTo>
                  <a:lnTo>
                    <a:pt x="0" y="168482"/>
                  </a:lnTo>
                  <a:lnTo>
                    <a:pt x="1179" y="183285"/>
                  </a:lnTo>
                  <a:lnTo>
                    <a:pt x="3188" y="198047"/>
                  </a:lnTo>
                  <a:lnTo>
                    <a:pt x="11862" y="248732"/>
                  </a:lnTo>
                  <a:lnTo>
                    <a:pt x="21889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293410" y="2279393"/>
              <a:ext cx="110117" cy="132139"/>
            </a:xfrm>
            <a:custGeom>
              <a:avLst/>
              <a:gdLst/>
              <a:ahLst/>
              <a:cxnLst/>
              <a:rect l="0" t="0" r="0" b="0"/>
              <a:pathLst>
                <a:path w="110117" h="132139">
                  <a:moveTo>
                    <a:pt x="0" y="0"/>
                  </a:moveTo>
                  <a:lnTo>
                    <a:pt x="11692" y="23382"/>
                  </a:lnTo>
                  <a:lnTo>
                    <a:pt x="17583" y="32717"/>
                  </a:lnTo>
                  <a:lnTo>
                    <a:pt x="23957" y="41387"/>
                  </a:lnTo>
                  <a:lnTo>
                    <a:pt x="30654" y="49615"/>
                  </a:lnTo>
                  <a:lnTo>
                    <a:pt x="37565" y="58770"/>
                  </a:lnTo>
                  <a:lnTo>
                    <a:pt x="51770" y="78731"/>
                  </a:lnTo>
                  <a:lnTo>
                    <a:pt x="61430" y="89192"/>
                  </a:lnTo>
                  <a:lnTo>
                    <a:pt x="72765" y="99837"/>
                  </a:lnTo>
                  <a:lnTo>
                    <a:pt x="110116" y="1321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392515" y="2367485"/>
              <a:ext cx="77081" cy="275290"/>
            </a:xfrm>
            <a:custGeom>
              <a:avLst/>
              <a:gdLst/>
              <a:ahLst/>
              <a:cxnLst/>
              <a:rect l="0" t="0" r="0" b="0"/>
              <a:pathLst>
                <a:path w="77081" h="275290">
                  <a:moveTo>
                    <a:pt x="77080" y="0"/>
                  </a:moveTo>
                  <a:lnTo>
                    <a:pt x="46427" y="76633"/>
                  </a:lnTo>
                  <a:lnTo>
                    <a:pt x="40740" y="92688"/>
                  </a:lnTo>
                  <a:lnTo>
                    <a:pt x="35724" y="108285"/>
                  </a:lnTo>
                  <a:lnTo>
                    <a:pt x="31157" y="123577"/>
                  </a:lnTo>
                  <a:lnTo>
                    <a:pt x="22819" y="153620"/>
                  </a:lnTo>
                  <a:lnTo>
                    <a:pt x="18883" y="168483"/>
                  </a:lnTo>
                  <a:lnTo>
                    <a:pt x="11247" y="194785"/>
                  </a:lnTo>
                  <a:lnTo>
                    <a:pt x="7498" y="206938"/>
                  </a:lnTo>
                  <a:lnTo>
                    <a:pt x="4998" y="219933"/>
                  </a:lnTo>
                  <a:lnTo>
                    <a:pt x="3332" y="233491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888035" y="2279393"/>
              <a:ext cx="110116" cy="22024"/>
            </a:xfrm>
            <a:custGeom>
              <a:avLst/>
              <a:gdLst/>
              <a:ahLst/>
              <a:cxnLst/>
              <a:rect l="0" t="0" r="0" b="0"/>
              <a:pathLst>
                <a:path w="110116" h="22024">
                  <a:moveTo>
                    <a:pt x="0" y="0"/>
                  </a:moveTo>
                  <a:lnTo>
                    <a:pt x="29228" y="5845"/>
                  </a:lnTo>
                  <a:lnTo>
                    <a:pt x="42732" y="7567"/>
                  </a:lnTo>
                  <a:lnTo>
                    <a:pt x="56628" y="8715"/>
                  </a:lnTo>
                  <a:lnTo>
                    <a:pt x="110115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888035" y="2367485"/>
              <a:ext cx="143151" cy="11013"/>
            </a:xfrm>
            <a:custGeom>
              <a:avLst/>
              <a:gdLst/>
              <a:ahLst/>
              <a:cxnLst/>
              <a:rect l="0" t="0" r="0" b="0"/>
              <a:pathLst>
                <a:path w="143151" h="11013">
                  <a:moveTo>
                    <a:pt x="0" y="0"/>
                  </a:moveTo>
                  <a:lnTo>
                    <a:pt x="17537" y="5846"/>
                  </a:lnTo>
                  <a:lnTo>
                    <a:pt x="28820" y="7568"/>
                  </a:lnTo>
                  <a:lnTo>
                    <a:pt x="42460" y="8716"/>
                  </a:lnTo>
                  <a:lnTo>
                    <a:pt x="57671" y="9481"/>
                  </a:lnTo>
                  <a:lnTo>
                    <a:pt x="90885" y="10331"/>
                  </a:lnTo>
                  <a:lnTo>
                    <a:pt x="14315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361532" y="2114673"/>
              <a:ext cx="264441" cy="291220"/>
            </a:xfrm>
            <a:custGeom>
              <a:avLst/>
              <a:gdLst/>
              <a:ahLst/>
              <a:cxnLst/>
              <a:rect l="0" t="0" r="0" b="0"/>
              <a:pathLst>
                <a:path w="264441" h="291220">
                  <a:moveTo>
                    <a:pt x="0" y="10558"/>
                  </a:moveTo>
                  <a:lnTo>
                    <a:pt x="35074" y="4712"/>
                  </a:lnTo>
                  <a:lnTo>
                    <a:pt x="51523" y="2990"/>
                  </a:lnTo>
                  <a:lnTo>
                    <a:pt x="68607" y="1842"/>
                  </a:lnTo>
                  <a:lnTo>
                    <a:pt x="102679" y="567"/>
                  </a:lnTo>
                  <a:lnTo>
                    <a:pt x="134135" y="0"/>
                  </a:lnTo>
                  <a:lnTo>
                    <a:pt x="148152" y="1072"/>
                  </a:lnTo>
                  <a:lnTo>
                    <a:pt x="161167" y="3010"/>
                  </a:lnTo>
                  <a:lnTo>
                    <a:pt x="173514" y="5526"/>
                  </a:lnTo>
                  <a:lnTo>
                    <a:pt x="184192" y="9651"/>
                  </a:lnTo>
                  <a:lnTo>
                    <a:pt x="193758" y="14847"/>
                  </a:lnTo>
                  <a:lnTo>
                    <a:pt x="202583" y="20758"/>
                  </a:lnTo>
                  <a:lnTo>
                    <a:pt x="204795" y="28370"/>
                  </a:lnTo>
                  <a:lnTo>
                    <a:pt x="202599" y="37115"/>
                  </a:lnTo>
                  <a:lnTo>
                    <a:pt x="197465" y="46615"/>
                  </a:lnTo>
                  <a:lnTo>
                    <a:pt x="190372" y="55395"/>
                  </a:lnTo>
                  <a:lnTo>
                    <a:pt x="181972" y="63696"/>
                  </a:lnTo>
                  <a:lnTo>
                    <a:pt x="172702" y="71677"/>
                  </a:lnTo>
                  <a:lnTo>
                    <a:pt x="162852" y="78221"/>
                  </a:lnTo>
                  <a:lnTo>
                    <a:pt x="152614" y="83807"/>
                  </a:lnTo>
                  <a:lnTo>
                    <a:pt x="142119" y="88755"/>
                  </a:lnTo>
                  <a:lnTo>
                    <a:pt x="131451" y="93277"/>
                  </a:lnTo>
                  <a:lnTo>
                    <a:pt x="120669" y="97515"/>
                  </a:lnTo>
                  <a:lnTo>
                    <a:pt x="98900" y="105487"/>
                  </a:lnTo>
                  <a:lnTo>
                    <a:pt x="76990" y="113108"/>
                  </a:lnTo>
                  <a:lnTo>
                    <a:pt x="72126" y="118077"/>
                  </a:lnTo>
                  <a:lnTo>
                    <a:pt x="71331" y="123836"/>
                  </a:lnTo>
                  <a:lnTo>
                    <a:pt x="73248" y="130123"/>
                  </a:lnTo>
                  <a:lnTo>
                    <a:pt x="81866" y="135538"/>
                  </a:lnTo>
                  <a:lnTo>
                    <a:pt x="94954" y="140371"/>
                  </a:lnTo>
                  <a:lnTo>
                    <a:pt x="141921" y="153019"/>
                  </a:lnTo>
                  <a:lnTo>
                    <a:pt x="157013" y="156919"/>
                  </a:lnTo>
                  <a:lnTo>
                    <a:pt x="170744" y="160743"/>
                  </a:lnTo>
                  <a:lnTo>
                    <a:pt x="195790" y="168254"/>
                  </a:lnTo>
                  <a:lnTo>
                    <a:pt x="207608" y="173193"/>
                  </a:lnTo>
                  <a:lnTo>
                    <a:pt x="219157" y="178933"/>
                  </a:lnTo>
                  <a:lnTo>
                    <a:pt x="230526" y="185207"/>
                  </a:lnTo>
                  <a:lnTo>
                    <a:pt x="240553" y="193060"/>
                  </a:lnTo>
                  <a:lnTo>
                    <a:pt x="249685" y="201966"/>
                  </a:lnTo>
                  <a:lnTo>
                    <a:pt x="258220" y="211573"/>
                  </a:lnTo>
                  <a:lnTo>
                    <a:pt x="262686" y="221649"/>
                  </a:lnTo>
                  <a:lnTo>
                    <a:pt x="264440" y="232037"/>
                  </a:lnTo>
                  <a:lnTo>
                    <a:pt x="264386" y="242632"/>
                  </a:lnTo>
                  <a:lnTo>
                    <a:pt x="259456" y="252143"/>
                  </a:lnTo>
                  <a:lnTo>
                    <a:pt x="251275" y="260931"/>
                  </a:lnTo>
                  <a:lnTo>
                    <a:pt x="240927" y="269236"/>
                  </a:lnTo>
                  <a:lnTo>
                    <a:pt x="229134" y="274773"/>
                  </a:lnTo>
                  <a:lnTo>
                    <a:pt x="216379" y="278464"/>
                  </a:lnTo>
                  <a:lnTo>
                    <a:pt x="202981" y="280925"/>
                  </a:lnTo>
                  <a:lnTo>
                    <a:pt x="189155" y="283789"/>
                  </a:lnTo>
                  <a:lnTo>
                    <a:pt x="160742" y="290234"/>
                  </a:lnTo>
                  <a:lnTo>
                    <a:pt x="147537" y="291219"/>
                  </a:lnTo>
                  <a:lnTo>
                    <a:pt x="135063" y="290652"/>
                  </a:lnTo>
                  <a:lnTo>
                    <a:pt x="123077" y="289050"/>
                  </a:lnTo>
                  <a:lnTo>
                    <a:pt x="108968" y="287982"/>
                  </a:lnTo>
                  <a:lnTo>
                    <a:pt x="93445" y="287271"/>
                  </a:lnTo>
                  <a:lnTo>
                    <a:pt x="44046" y="2858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790983" y="2246358"/>
              <a:ext cx="220232" cy="209221"/>
            </a:xfrm>
            <a:custGeom>
              <a:avLst/>
              <a:gdLst/>
              <a:ahLst/>
              <a:cxnLst/>
              <a:rect l="0" t="0" r="0" b="0"/>
              <a:pathLst>
                <a:path w="220232" h="209221">
                  <a:moveTo>
                    <a:pt x="0" y="0"/>
                  </a:moveTo>
                  <a:lnTo>
                    <a:pt x="131909" y="131910"/>
                  </a:lnTo>
                  <a:lnTo>
                    <a:pt x="142998" y="141774"/>
                  </a:lnTo>
                  <a:lnTo>
                    <a:pt x="154060" y="150797"/>
                  </a:lnTo>
                  <a:lnTo>
                    <a:pt x="165105" y="159260"/>
                  </a:lnTo>
                  <a:lnTo>
                    <a:pt x="174916" y="167349"/>
                  </a:lnTo>
                  <a:lnTo>
                    <a:pt x="183904" y="175188"/>
                  </a:lnTo>
                  <a:lnTo>
                    <a:pt x="220231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813006" y="2246358"/>
              <a:ext cx="121128" cy="143151"/>
            </a:xfrm>
            <a:custGeom>
              <a:avLst/>
              <a:gdLst/>
              <a:ahLst/>
              <a:cxnLst/>
              <a:rect l="0" t="0" r="0" b="0"/>
              <a:pathLst>
                <a:path w="121128" h="143151">
                  <a:moveTo>
                    <a:pt x="121127" y="0"/>
                  </a:moveTo>
                  <a:lnTo>
                    <a:pt x="109436" y="17537"/>
                  </a:lnTo>
                  <a:lnTo>
                    <a:pt x="102321" y="26373"/>
                  </a:lnTo>
                  <a:lnTo>
                    <a:pt x="93908" y="35935"/>
                  </a:lnTo>
                  <a:lnTo>
                    <a:pt x="75995" y="55123"/>
                  </a:lnTo>
                  <a:lnTo>
                    <a:pt x="59877" y="71808"/>
                  </a:lnTo>
                  <a:lnTo>
                    <a:pt x="50930" y="82130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154364" y="2301416"/>
              <a:ext cx="110117" cy="11012"/>
            </a:xfrm>
            <a:custGeom>
              <a:avLst/>
              <a:gdLst/>
              <a:ahLst/>
              <a:cxnLst/>
              <a:rect l="0" t="0" r="0" b="0"/>
              <a:pathLst>
                <a:path w="110117" h="11012">
                  <a:moveTo>
                    <a:pt x="0" y="0"/>
                  </a:moveTo>
                  <a:lnTo>
                    <a:pt x="29229" y="0"/>
                  </a:lnTo>
                  <a:lnTo>
                    <a:pt x="41509" y="1223"/>
                  </a:lnTo>
                  <a:lnTo>
                    <a:pt x="53366" y="3262"/>
                  </a:lnTo>
                  <a:lnTo>
                    <a:pt x="110116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96619" y="2202312"/>
              <a:ext cx="33035" cy="209220"/>
            </a:xfrm>
            <a:custGeom>
              <a:avLst/>
              <a:gdLst/>
              <a:ahLst/>
              <a:cxnLst/>
              <a:rect l="0" t="0" r="0" b="0"/>
              <a:pathLst>
                <a:path w="33035" h="209220">
                  <a:moveTo>
                    <a:pt x="0" y="0"/>
                  </a:moveTo>
                  <a:lnTo>
                    <a:pt x="5845" y="23382"/>
                  </a:lnTo>
                  <a:lnTo>
                    <a:pt x="7567" y="35164"/>
                  </a:lnTo>
                  <a:lnTo>
                    <a:pt x="8715" y="47913"/>
                  </a:lnTo>
                  <a:lnTo>
                    <a:pt x="9481" y="61306"/>
                  </a:lnTo>
                  <a:lnTo>
                    <a:pt x="11214" y="73905"/>
                  </a:lnTo>
                  <a:lnTo>
                    <a:pt x="13594" y="85975"/>
                  </a:lnTo>
                  <a:lnTo>
                    <a:pt x="16404" y="97693"/>
                  </a:lnTo>
                  <a:lnTo>
                    <a:pt x="18277" y="111621"/>
                  </a:lnTo>
                  <a:lnTo>
                    <a:pt x="19525" y="127025"/>
                  </a:lnTo>
                  <a:lnTo>
                    <a:pt x="20358" y="143412"/>
                  </a:lnTo>
                  <a:lnTo>
                    <a:pt x="22137" y="158006"/>
                  </a:lnTo>
                  <a:lnTo>
                    <a:pt x="24546" y="171407"/>
                  </a:lnTo>
                  <a:lnTo>
                    <a:pt x="33034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546702" y="2191300"/>
              <a:ext cx="290380" cy="297313"/>
            </a:xfrm>
            <a:custGeom>
              <a:avLst/>
              <a:gdLst/>
              <a:ahLst/>
              <a:cxnLst/>
              <a:rect l="0" t="0" r="0" b="0"/>
              <a:pathLst>
                <a:path w="290380" h="297313">
                  <a:moveTo>
                    <a:pt x="26102" y="0"/>
                  </a:moveTo>
                  <a:lnTo>
                    <a:pt x="43638" y="5846"/>
                  </a:lnTo>
                  <a:lnTo>
                    <a:pt x="53698" y="8791"/>
                  </a:lnTo>
                  <a:lnTo>
                    <a:pt x="77927" y="15327"/>
                  </a:lnTo>
                  <a:lnTo>
                    <a:pt x="87569" y="21229"/>
                  </a:lnTo>
                  <a:lnTo>
                    <a:pt x="95221" y="28835"/>
                  </a:lnTo>
                  <a:lnTo>
                    <a:pt x="101545" y="37576"/>
                  </a:lnTo>
                  <a:lnTo>
                    <a:pt x="104538" y="47074"/>
                  </a:lnTo>
                  <a:lnTo>
                    <a:pt x="105310" y="57076"/>
                  </a:lnTo>
                  <a:lnTo>
                    <a:pt x="104601" y="67415"/>
                  </a:lnTo>
                  <a:lnTo>
                    <a:pt x="100457" y="79202"/>
                  </a:lnTo>
                  <a:lnTo>
                    <a:pt x="94025" y="91953"/>
                  </a:lnTo>
                  <a:lnTo>
                    <a:pt x="86066" y="105348"/>
                  </a:lnTo>
                  <a:lnTo>
                    <a:pt x="78313" y="116726"/>
                  </a:lnTo>
                  <a:lnTo>
                    <a:pt x="70697" y="126757"/>
                  </a:lnTo>
                  <a:lnTo>
                    <a:pt x="63173" y="135892"/>
                  </a:lnTo>
                  <a:lnTo>
                    <a:pt x="54487" y="145653"/>
                  </a:lnTo>
                  <a:lnTo>
                    <a:pt x="35047" y="166286"/>
                  </a:lnTo>
                  <a:lnTo>
                    <a:pt x="3466" y="198538"/>
                  </a:lnTo>
                  <a:lnTo>
                    <a:pt x="0" y="209439"/>
                  </a:lnTo>
                  <a:lnTo>
                    <a:pt x="1360" y="220378"/>
                  </a:lnTo>
                  <a:lnTo>
                    <a:pt x="5936" y="231341"/>
                  </a:lnTo>
                  <a:lnTo>
                    <a:pt x="12658" y="239873"/>
                  </a:lnTo>
                  <a:lnTo>
                    <a:pt x="20810" y="246784"/>
                  </a:lnTo>
                  <a:lnTo>
                    <a:pt x="29915" y="252615"/>
                  </a:lnTo>
                  <a:lnTo>
                    <a:pt x="40879" y="256503"/>
                  </a:lnTo>
                  <a:lnTo>
                    <a:pt x="53082" y="259094"/>
                  </a:lnTo>
                  <a:lnTo>
                    <a:pt x="66112" y="260822"/>
                  </a:lnTo>
                  <a:lnTo>
                    <a:pt x="80916" y="263197"/>
                  </a:lnTo>
                  <a:lnTo>
                    <a:pt x="113678" y="269099"/>
                  </a:lnTo>
                  <a:lnTo>
                    <a:pt x="145368" y="275801"/>
                  </a:lnTo>
                  <a:lnTo>
                    <a:pt x="160670" y="279301"/>
                  </a:lnTo>
                  <a:lnTo>
                    <a:pt x="175766" y="281634"/>
                  </a:lnTo>
                  <a:lnTo>
                    <a:pt x="190724" y="283190"/>
                  </a:lnTo>
                  <a:lnTo>
                    <a:pt x="205589" y="284227"/>
                  </a:lnTo>
                  <a:lnTo>
                    <a:pt x="219171" y="286141"/>
                  </a:lnTo>
                  <a:lnTo>
                    <a:pt x="231895" y="288642"/>
                  </a:lnTo>
                  <a:lnTo>
                    <a:pt x="290379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511590" y="2576745"/>
              <a:ext cx="1167226" cy="66030"/>
            </a:xfrm>
            <a:custGeom>
              <a:avLst/>
              <a:gdLst/>
              <a:ahLst/>
              <a:cxnLst/>
              <a:rect l="0" t="0" r="0" b="0"/>
              <a:pathLst>
                <a:path w="1167226" h="66030">
                  <a:moveTo>
                    <a:pt x="0" y="10971"/>
                  </a:moveTo>
                  <a:lnTo>
                    <a:pt x="35074" y="5126"/>
                  </a:lnTo>
                  <a:lnTo>
                    <a:pt x="56417" y="3404"/>
                  </a:lnTo>
                  <a:lnTo>
                    <a:pt x="81658" y="2256"/>
                  </a:lnTo>
                  <a:lnTo>
                    <a:pt x="136620" y="980"/>
                  </a:lnTo>
                  <a:lnTo>
                    <a:pt x="381416" y="0"/>
                  </a:lnTo>
                  <a:lnTo>
                    <a:pt x="418227" y="1210"/>
                  </a:lnTo>
                  <a:lnTo>
                    <a:pt x="495018" y="5817"/>
                  </a:lnTo>
                  <a:lnTo>
                    <a:pt x="734382" y="25845"/>
                  </a:lnTo>
                  <a:lnTo>
                    <a:pt x="970537" y="47693"/>
                  </a:lnTo>
                  <a:lnTo>
                    <a:pt x="1035354" y="55025"/>
                  </a:lnTo>
                  <a:lnTo>
                    <a:pt x="1064629" y="58693"/>
                  </a:lnTo>
                  <a:lnTo>
                    <a:pt x="1089040" y="61138"/>
                  </a:lnTo>
                  <a:lnTo>
                    <a:pt x="1110208" y="62769"/>
                  </a:lnTo>
                  <a:lnTo>
                    <a:pt x="1167225" y="660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126813" y="2851994"/>
              <a:ext cx="177610" cy="176186"/>
            </a:xfrm>
            <a:custGeom>
              <a:avLst/>
              <a:gdLst/>
              <a:ahLst/>
              <a:cxnLst/>
              <a:rect l="0" t="0" r="0" b="0"/>
              <a:pathLst>
                <a:path w="177610" h="176186">
                  <a:moveTo>
                    <a:pt x="56482" y="0"/>
                  </a:moveTo>
                  <a:lnTo>
                    <a:pt x="38945" y="17537"/>
                  </a:lnTo>
                  <a:lnTo>
                    <a:pt x="31332" y="26373"/>
                  </a:lnTo>
                  <a:lnTo>
                    <a:pt x="23810" y="35935"/>
                  </a:lnTo>
                  <a:lnTo>
                    <a:pt x="16348" y="45980"/>
                  </a:lnTo>
                  <a:lnTo>
                    <a:pt x="10150" y="57570"/>
                  </a:lnTo>
                  <a:lnTo>
                    <a:pt x="4794" y="70191"/>
                  </a:lnTo>
                  <a:lnTo>
                    <a:pt x="0" y="83499"/>
                  </a:lnTo>
                  <a:lnTo>
                    <a:pt x="1698" y="97265"/>
                  </a:lnTo>
                  <a:lnTo>
                    <a:pt x="7725" y="111337"/>
                  </a:lnTo>
                  <a:lnTo>
                    <a:pt x="16636" y="125612"/>
                  </a:lnTo>
                  <a:lnTo>
                    <a:pt x="26247" y="136352"/>
                  </a:lnTo>
                  <a:lnTo>
                    <a:pt x="36325" y="144736"/>
                  </a:lnTo>
                  <a:lnTo>
                    <a:pt x="46715" y="151548"/>
                  </a:lnTo>
                  <a:lnTo>
                    <a:pt x="58535" y="157313"/>
                  </a:lnTo>
                  <a:lnTo>
                    <a:pt x="71309" y="162380"/>
                  </a:lnTo>
                  <a:lnTo>
                    <a:pt x="84719" y="166982"/>
                  </a:lnTo>
                  <a:lnTo>
                    <a:pt x="101001" y="170050"/>
                  </a:lnTo>
                  <a:lnTo>
                    <a:pt x="119196" y="172095"/>
                  </a:lnTo>
                  <a:lnTo>
                    <a:pt x="177609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348468" y="2874017"/>
              <a:ext cx="44048" cy="385405"/>
            </a:xfrm>
            <a:custGeom>
              <a:avLst/>
              <a:gdLst/>
              <a:ahLst/>
              <a:cxnLst/>
              <a:rect l="0" t="0" r="0" b="0"/>
              <a:pathLst>
                <a:path w="44048" h="385405">
                  <a:moveTo>
                    <a:pt x="0" y="0"/>
                  </a:moveTo>
                  <a:lnTo>
                    <a:pt x="5846" y="23382"/>
                  </a:lnTo>
                  <a:lnTo>
                    <a:pt x="8792" y="37611"/>
                  </a:lnTo>
                  <a:lnTo>
                    <a:pt x="15327" y="72997"/>
                  </a:lnTo>
                  <a:lnTo>
                    <a:pt x="17559" y="90264"/>
                  </a:lnTo>
                  <a:lnTo>
                    <a:pt x="19047" y="106670"/>
                  </a:lnTo>
                  <a:lnTo>
                    <a:pt x="20039" y="122500"/>
                  </a:lnTo>
                  <a:lnTo>
                    <a:pt x="21924" y="137948"/>
                  </a:lnTo>
                  <a:lnTo>
                    <a:pt x="24404" y="153141"/>
                  </a:lnTo>
                  <a:lnTo>
                    <a:pt x="27281" y="168163"/>
                  </a:lnTo>
                  <a:lnTo>
                    <a:pt x="29199" y="184296"/>
                  </a:lnTo>
                  <a:lnTo>
                    <a:pt x="30478" y="201168"/>
                  </a:lnTo>
                  <a:lnTo>
                    <a:pt x="31331" y="218534"/>
                  </a:lnTo>
                  <a:lnTo>
                    <a:pt x="33122" y="235005"/>
                  </a:lnTo>
                  <a:lnTo>
                    <a:pt x="35540" y="250880"/>
                  </a:lnTo>
                  <a:lnTo>
                    <a:pt x="38376" y="266357"/>
                  </a:lnTo>
                  <a:lnTo>
                    <a:pt x="40266" y="281570"/>
                  </a:lnTo>
                  <a:lnTo>
                    <a:pt x="41526" y="296605"/>
                  </a:lnTo>
                  <a:lnTo>
                    <a:pt x="42366" y="311523"/>
                  </a:lnTo>
                  <a:lnTo>
                    <a:pt x="43300" y="341149"/>
                  </a:lnTo>
                  <a:lnTo>
                    <a:pt x="44047" y="3854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372543" y="2609739"/>
              <a:ext cx="1563643" cy="132140"/>
            </a:xfrm>
            <a:custGeom>
              <a:avLst/>
              <a:gdLst/>
              <a:ahLst/>
              <a:cxnLst/>
              <a:rect l="0" t="0" r="0" b="0"/>
              <a:pathLst>
                <a:path w="1563643" h="132140">
                  <a:moveTo>
                    <a:pt x="0" y="0"/>
                  </a:moveTo>
                  <a:lnTo>
                    <a:pt x="46403" y="1224"/>
                  </a:lnTo>
                  <a:lnTo>
                    <a:pt x="66418" y="3263"/>
                  </a:lnTo>
                  <a:lnTo>
                    <a:pt x="88325" y="5846"/>
                  </a:lnTo>
                  <a:lnTo>
                    <a:pt x="195151" y="15327"/>
                  </a:lnTo>
                  <a:lnTo>
                    <a:pt x="235322" y="17559"/>
                  </a:lnTo>
                  <a:lnTo>
                    <a:pt x="356162" y="21924"/>
                  </a:lnTo>
                  <a:lnTo>
                    <a:pt x="436846" y="27281"/>
                  </a:lnTo>
                  <a:lnTo>
                    <a:pt x="679052" y="47857"/>
                  </a:lnTo>
                  <a:lnTo>
                    <a:pt x="794330" y="58770"/>
                  </a:lnTo>
                  <a:lnTo>
                    <a:pt x="831760" y="61203"/>
                  </a:lnTo>
                  <a:lnTo>
                    <a:pt x="868948" y="62825"/>
                  </a:lnTo>
                  <a:lnTo>
                    <a:pt x="905975" y="63907"/>
                  </a:lnTo>
                  <a:lnTo>
                    <a:pt x="942895" y="67075"/>
                  </a:lnTo>
                  <a:lnTo>
                    <a:pt x="979743" y="71634"/>
                  </a:lnTo>
                  <a:lnTo>
                    <a:pt x="1052089" y="82001"/>
                  </a:lnTo>
                  <a:lnTo>
                    <a:pt x="1120948" y="90687"/>
                  </a:lnTo>
                  <a:lnTo>
                    <a:pt x="1155950" y="93493"/>
                  </a:lnTo>
                  <a:lnTo>
                    <a:pt x="1191520" y="95364"/>
                  </a:lnTo>
                  <a:lnTo>
                    <a:pt x="1227468" y="96611"/>
                  </a:lnTo>
                  <a:lnTo>
                    <a:pt x="1261222" y="99889"/>
                  </a:lnTo>
                  <a:lnTo>
                    <a:pt x="1293512" y="104521"/>
                  </a:lnTo>
                  <a:lnTo>
                    <a:pt x="1324827" y="110057"/>
                  </a:lnTo>
                  <a:lnTo>
                    <a:pt x="1355492" y="113747"/>
                  </a:lnTo>
                  <a:lnTo>
                    <a:pt x="1385723" y="116207"/>
                  </a:lnTo>
                  <a:lnTo>
                    <a:pt x="1415665" y="117847"/>
                  </a:lnTo>
                  <a:lnTo>
                    <a:pt x="1441744" y="120164"/>
                  </a:lnTo>
                  <a:lnTo>
                    <a:pt x="1465248" y="122932"/>
                  </a:lnTo>
                  <a:lnTo>
                    <a:pt x="1563642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724913" y="3017167"/>
              <a:ext cx="154163" cy="22024"/>
            </a:xfrm>
            <a:custGeom>
              <a:avLst/>
              <a:gdLst/>
              <a:ahLst/>
              <a:cxnLst/>
              <a:rect l="0" t="0" r="0" b="0"/>
              <a:pathLst>
                <a:path w="154163" h="22024">
                  <a:moveTo>
                    <a:pt x="0" y="0"/>
                  </a:moveTo>
                  <a:lnTo>
                    <a:pt x="17538" y="5846"/>
                  </a:lnTo>
                  <a:lnTo>
                    <a:pt x="28821" y="8791"/>
                  </a:lnTo>
                  <a:lnTo>
                    <a:pt x="57671" y="15327"/>
                  </a:lnTo>
                  <a:lnTo>
                    <a:pt x="75153" y="17559"/>
                  </a:lnTo>
                  <a:lnTo>
                    <a:pt x="94149" y="19047"/>
                  </a:lnTo>
                  <a:lnTo>
                    <a:pt x="154162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142237" y="2973121"/>
              <a:ext cx="199325" cy="176186"/>
            </a:xfrm>
            <a:custGeom>
              <a:avLst/>
              <a:gdLst/>
              <a:ahLst/>
              <a:cxnLst/>
              <a:rect l="0" t="0" r="0" b="0"/>
              <a:pathLst>
                <a:path w="199325" h="176186">
                  <a:moveTo>
                    <a:pt x="45162" y="0"/>
                  </a:moveTo>
                  <a:lnTo>
                    <a:pt x="27625" y="17537"/>
                  </a:lnTo>
                  <a:lnTo>
                    <a:pt x="20012" y="26374"/>
                  </a:lnTo>
                  <a:lnTo>
                    <a:pt x="12490" y="35935"/>
                  </a:lnTo>
                  <a:lnTo>
                    <a:pt x="5028" y="45980"/>
                  </a:lnTo>
                  <a:lnTo>
                    <a:pt x="1277" y="57570"/>
                  </a:lnTo>
                  <a:lnTo>
                    <a:pt x="0" y="70191"/>
                  </a:lnTo>
                  <a:lnTo>
                    <a:pt x="372" y="83499"/>
                  </a:lnTo>
                  <a:lnTo>
                    <a:pt x="4291" y="94819"/>
                  </a:lnTo>
                  <a:lnTo>
                    <a:pt x="10573" y="104812"/>
                  </a:lnTo>
                  <a:lnTo>
                    <a:pt x="18432" y="113921"/>
                  </a:lnTo>
                  <a:lnTo>
                    <a:pt x="27342" y="122440"/>
                  </a:lnTo>
                  <a:lnTo>
                    <a:pt x="36953" y="130567"/>
                  </a:lnTo>
                  <a:lnTo>
                    <a:pt x="47030" y="138432"/>
                  </a:lnTo>
                  <a:lnTo>
                    <a:pt x="57419" y="144899"/>
                  </a:lnTo>
                  <a:lnTo>
                    <a:pt x="68015" y="150434"/>
                  </a:lnTo>
                  <a:lnTo>
                    <a:pt x="78750" y="155347"/>
                  </a:lnTo>
                  <a:lnTo>
                    <a:pt x="90801" y="158622"/>
                  </a:lnTo>
                  <a:lnTo>
                    <a:pt x="103729" y="160806"/>
                  </a:lnTo>
                  <a:lnTo>
                    <a:pt x="117241" y="162262"/>
                  </a:lnTo>
                  <a:lnTo>
                    <a:pt x="129920" y="164456"/>
                  </a:lnTo>
                  <a:lnTo>
                    <a:pt x="142043" y="167142"/>
                  </a:lnTo>
                  <a:lnTo>
                    <a:pt x="199324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330549" y="2962109"/>
              <a:ext cx="66071" cy="407429"/>
            </a:xfrm>
            <a:custGeom>
              <a:avLst/>
              <a:gdLst/>
              <a:ahLst/>
              <a:cxnLst/>
              <a:rect l="0" t="0" r="0" b="0"/>
              <a:pathLst>
                <a:path w="66071" h="407429">
                  <a:moveTo>
                    <a:pt x="0" y="0"/>
                  </a:moveTo>
                  <a:lnTo>
                    <a:pt x="0" y="82479"/>
                  </a:lnTo>
                  <a:lnTo>
                    <a:pt x="1224" y="101479"/>
                  </a:lnTo>
                  <a:lnTo>
                    <a:pt x="3263" y="120264"/>
                  </a:lnTo>
                  <a:lnTo>
                    <a:pt x="5846" y="138905"/>
                  </a:lnTo>
                  <a:lnTo>
                    <a:pt x="11979" y="175929"/>
                  </a:lnTo>
                  <a:lnTo>
                    <a:pt x="25885" y="249545"/>
                  </a:lnTo>
                  <a:lnTo>
                    <a:pt x="36762" y="304639"/>
                  </a:lnTo>
                  <a:lnTo>
                    <a:pt x="41637" y="324220"/>
                  </a:lnTo>
                  <a:lnTo>
                    <a:pt x="47335" y="344615"/>
                  </a:lnTo>
                  <a:lnTo>
                    <a:pt x="66070" y="4074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040145" y="3556734"/>
            <a:ext cx="2963343" cy="902949"/>
            <a:chOff x="3040145" y="3556734"/>
            <a:chExt cx="2963343" cy="902949"/>
          </a:xfrm>
        </p:grpSpPr>
        <p:sp>
          <p:nvSpPr>
            <p:cNvPr id="52" name="Freeform 51"/>
            <p:cNvSpPr/>
            <p:nvPr/>
          </p:nvSpPr>
          <p:spPr>
            <a:xfrm>
              <a:off x="3040145" y="3655838"/>
              <a:ext cx="143151" cy="187197"/>
            </a:xfrm>
            <a:custGeom>
              <a:avLst/>
              <a:gdLst/>
              <a:ahLst/>
              <a:cxnLst/>
              <a:rect l="0" t="0" r="0" b="0"/>
              <a:pathLst>
                <a:path w="143151" h="187197">
                  <a:moveTo>
                    <a:pt x="0" y="0"/>
                  </a:moveTo>
                  <a:lnTo>
                    <a:pt x="5846" y="17537"/>
                  </a:lnTo>
                  <a:lnTo>
                    <a:pt x="10014" y="25150"/>
                  </a:lnTo>
                  <a:lnTo>
                    <a:pt x="15241" y="32672"/>
                  </a:lnTo>
                  <a:lnTo>
                    <a:pt x="52902" y="79864"/>
                  </a:lnTo>
                  <a:lnTo>
                    <a:pt x="64632" y="93618"/>
                  </a:lnTo>
                  <a:lnTo>
                    <a:pt x="76123" y="106458"/>
                  </a:lnTo>
                  <a:lnTo>
                    <a:pt x="87454" y="118689"/>
                  </a:lnTo>
                  <a:lnTo>
                    <a:pt x="97454" y="130513"/>
                  </a:lnTo>
                  <a:lnTo>
                    <a:pt x="143150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271387" y="3787976"/>
              <a:ext cx="33036" cy="374394"/>
            </a:xfrm>
            <a:custGeom>
              <a:avLst/>
              <a:gdLst/>
              <a:ahLst/>
              <a:cxnLst/>
              <a:rect l="0" t="0" r="0" b="0"/>
              <a:pathLst>
                <a:path w="33036" h="374394">
                  <a:moveTo>
                    <a:pt x="33035" y="0"/>
                  </a:moveTo>
                  <a:lnTo>
                    <a:pt x="27189" y="35074"/>
                  </a:lnTo>
                  <a:lnTo>
                    <a:pt x="25467" y="52747"/>
                  </a:lnTo>
                  <a:lnTo>
                    <a:pt x="24319" y="71870"/>
                  </a:lnTo>
                  <a:lnTo>
                    <a:pt x="23044" y="110247"/>
                  </a:lnTo>
                  <a:lnTo>
                    <a:pt x="22477" y="143616"/>
                  </a:lnTo>
                  <a:lnTo>
                    <a:pt x="21103" y="160590"/>
                  </a:lnTo>
                  <a:lnTo>
                    <a:pt x="18962" y="178024"/>
                  </a:lnTo>
                  <a:lnTo>
                    <a:pt x="16312" y="195764"/>
                  </a:lnTo>
                  <a:lnTo>
                    <a:pt x="14546" y="212484"/>
                  </a:lnTo>
                  <a:lnTo>
                    <a:pt x="13368" y="228525"/>
                  </a:lnTo>
                  <a:lnTo>
                    <a:pt x="12583" y="244113"/>
                  </a:lnTo>
                  <a:lnTo>
                    <a:pt x="10835" y="259399"/>
                  </a:lnTo>
                  <a:lnTo>
                    <a:pt x="8448" y="274484"/>
                  </a:lnTo>
                  <a:lnTo>
                    <a:pt x="5632" y="289435"/>
                  </a:lnTo>
                  <a:lnTo>
                    <a:pt x="3755" y="305519"/>
                  </a:lnTo>
                  <a:lnTo>
                    <a:pt x="2503" y="322360"/>
                  </a:lnTo>
                  <a:lnTo>
                    <a:pt x="0" y="3743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469595" y="3810000"/>
              <a:ext cx="198210" cy="33035"/>
            </a:xfrm>
            <a:custGeom>
              <a:avLst/>
              <a:gdLst/>
              <a:ahLst/>
              <a:cxnLst/>
              <a:rect l="0" t="0" r="0" b="0"/>
              <a:pathLst>
                <a:path w="198210" h="33035">
                  <a:moveTo>
                    <a:pt x="0" y="0"/>
                  </a:moveTo>
                  <a:lnTo>
                    <a:pt x="29229" y="5845"/>
                  </a:lnTo>
                  <a:lnTo>
                    <a:pt x="43956" y="7567"/>
                  </a:lnTo>
                  <a:lnTo>
                    <a:pt x="59892" y="8715"/>
                  </a:lnTo>
                  <a:lnTo>
                    <a:pt x="76633" y="9481"/>
                  </a:lnTo>
                  <a:lnTo>
                    <a:pt x="91465" y="11214"/>
                  </a:lnTo>
                  <a:lnTo>
                    <a:pt x="105023" y="13594"/>
                  </a:lnTo>
                  <a:lnTo>
                    <a:pt x="117732" y="16403"/>
                  </a:lnTo>
                  <a:lnTo>
                    <a:pt x="129875" y="19500"/>
                  </a:lnTo>
                  <a:lnTo>
                    <a:pt x="141642" y="22788"/>
                  </a:lnTo>
                  <a:lnTo>
                    <a:pt x="198209" y="33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645780" y="3931127"/>
              <a:ext cx="121129" cy="11012"/>
            </a:xfrm>
            <a:custGeom>
              <a:avLst/>
              <a:gdLst/>
              <a:ahLst/>
              <a:cxnLst/>
              <a:rect l="0" t="0" r="0" b="0"/>
              <a:pathLst>
                <a:path w="121129" h="11012">
                  <a:moveTo>
                    <a:pt x="0" y="0"/>
                  </a:moveTo>
                  <a:lnTo>
                    <a:pt x="23383" y="5845"/>
                  </a:lnTo>
                  <a:lnTo>
                    <a:pt x="36389" y="7567"/>
                  </a:lnTo>
                  <a:lnTo>
                    <a:pt x="51176" y="8715"/>
                  </a:lnTo>
                  <a:lnTo>
                    <a:pt x="121128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4064220" y="3666849"/>
              <a:ext cx="231244" cy="44047"/>
            </a:xfrm>
            <a:custGeom>
              <a:avLst/>
              <a:gdLst/>
              <a:ahLst/>
              <a:cxnLst/>
              <a:rect l="0" t="0" r="0" b="0"/>
              <a:pathLst>
                <a:path w="231244" h="44047">
                  <a:moveTo>
                    <a:pt x="0" y="0"/>
                  </a:moveTo>
                  <a:lnTo>
                    <a:pt x="61306" y="0"/>
                  </a:lnTo>
                  <a:lnTo>
                    <a:pt x="73906" y="1224"/>
                  </a:lnTo>
                  <a:lnTo>
                    <a:pt x="85975" y="3263"/>
                  </a:lnTo>
                  <a:lnTo>
                    <a:pt x="97693" y="5846"/>
                  </a:lnTo>
                  <a:lnTo>
                    <a:pt x="130288" y="11979"/>
                  </a:lnTo>
                  <a:lnTo>
                    <a:pt x="149258" y="15327"/>
                  </a:lnTo>
                  <a:lnTo>
                    <a:pt x="165574" y="18783"/>
                  </a:lnTo>
                  <a:lnTo>
                    <a:pt x="180123" y="22310"/>
                  </a:lnTo>
                  <a:lnTo>
                    <a:pt x="231243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515694" y="3556734"/>
              <a:ext cx="175565" cy="253267"/>
            </a:xfrm>
            <a:custGeom>
              <a:avLst/>
              <a:gdLst/>
              <a:ahLst/>
              <a:cxnLst/>
              <a:rect l="0" t="0" r="0" b="0"/>
              <a:pathLst>
                <a:path w="175565" h="253267">
                  <a:moveTo>
                    <a:pt x="0" y="0"/>
                  </a:moveTo>
                  <a:lnTo>
                    <a:pt x="61306" y="15326"/>
                  </a:lnTo>
                  <a:lnTo>
                    <a:pt x="73905" y="18782"/>
                  </a:lnTo>
                  <a:lnTo>
                    <a:pt x="110398" y="29491"/>
                  </a:lnTo>
                  <a:lnTo>
                    <a:pt x="137566" y="36762"/>
                  </a:lnTo>
                  <a:lnTo>
                    <a:pt x="144321" y="41637"/>
                  </a:lnTo>
                  <a:lnTo>
                    <a:pt x="146378" y="47334"/>
                  </a:lnTo>
                  <a:lnTo>
                    <a:pt x="145302" y="53579"/>
                  </a:lnTo>
                  <a:lnTo>
                    <a:pt x="138467" y="57743"/>
                  </a:lnTo>
                  <a:lnTo>
                    <a:pt x="127793" y="60518"/>
                  </a:lnTo>
                  <a:lnTo>
                    <a:pt x="114560" y="62369"/>
                  </a:lnTo>
                  <a:lnTo>
                    <a:pt x="100843" y="64826"/>
                  </a:lnTo>
                  <a:lnTo>
                    <a:pt x="86805" y="67687"/>
                  </a:lnTo>
                  <a:lnTo>
                    <a:pt x="72552" y="70818"/>
                  </a:lnTo>
                  <a:lnTo>
                    <a:pt x="66720" y="76576"/>
                  </a:lnTo>
                  <a:lnTo>
                    <a:pt x="66503" y="84086"/>
                  </a:lnTo>
                  <a:lnTo>
                    <a:pt x="70029" y="92762"/>
                  </a:lnTo>
                  <a:lnTo>
                    <a:pt x="76050" y="100993"/>
                  </a:lnTo>
                  <a:lnTo>
                    <a:pt x="83735" y="108928"/>
                  </a:lnTo>
                  <a:lnTo>
                    <a:pt x="92528" y="116665"/>
                  </a:lnTo>
                  <a:lnTo>
                    <a:pt x="104508" y="124269"/>
                  </a:lnTo>
                  <a:lnTo>
                    <a:pt x="118613" y="131786"/>
                  </a:lnTo>
                  <a:lnTo>
                    <a:pt x="134133" y="139245"/>
                  </a:lnTo>
                  <a:lnTo>
                    <a:pt x="146927" y="147887"/>
                  </a:lnTo>
                  <a:lnTo>
                    <a:pt x="157903" y="157320"/>
                  </a:lnTo>
                  <a:lnTo>
                    <a:pt x="167667" y="167279"/>
                  </a:lnTo>
                  <a:lnTo>
                    <a:pt x="172953" y="177588"/>
                  </a:lnTo>
                  <a:lnTo>
                    <a:pt x="175254" y="188132"/>
                  </a:lnTo>
                  <a:lnTo>
                    <a:pt x="175564" y="198832"/>
                  </a:lnTo>
                  <a:lnTo>
                    <a:pt x="172100" y="207188"/>
                  </a:lnTo>
                  <a:lnTo>
                    <a:pt x="166121" y="213983"/>
                  </a:lnTo>
                  <a:lnTo>
                    <a:pt x="158464" y="219736"/>
                  </a:lnTo>
                  <a:lnTo>
                    <a:pt x="149689" y="224795"/>
                  </a:lnTo>
                  <a:lnTo>
                    <a:pt x="140168" y="229391"/>
                  </a:lnTo>
                  <a:lnTo>
                    <a:pt x="130151" y="233679"/>
                  </a:lnTo>
                  <a:lnTo>
                    <a:pt x="119802" y="237761"/>
                  </a:lnTo>
                  <a:lnTo>
                    <a:pt x="77081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350520" y="3887080"/>
              <a:ext cx="451475" cy="110117"/>
            </a:xfrm>
            <a:custGeom>
              <a:avLst/>
              <a:gdLst/>
              <a:ahLst/>
              <a:cxnLst/>
              <a:rect l="0" t="0" r="0" b="0"/>
              <a:pathLst>
                <a:path w="451475" h="110117">
                  <a:moveTo>
                    <a:pt x="0" y="0"/>
                  </a:moveTo>
                  <a:lnTo>
                    <a:pt x="53970" y="8792"/>
                  </a:lnTo>
                  <a:lnTo>
                    <a:pt x="97805" y="15327"/>
                  </a:lnTo>
                  <a:lnTo>
                    <a:pt x="120261" y="20006"/>
                  </a:lnTo>
                  <a:lnTo>
                    <a:pt x="142573" y="25573"/>
                  </a:lnTo>
                  <a:lnTo>
                    <a:pt x="236975" y="52089"/>
                  </a:lnTo>
                  <a:lnTo>
                    <a:pt x="260758" y="57973"/>
                  </a:lnTo>
                  <a:lnTo>
                    <a:pt x="283954" y="63119"/>
                  </a:lnTo>
                  <a:lnTo>
                    <a:pt x="306760" y="67773"/>
                  </a:lnTo>
                  <a:lnTo>
                    <a:pt x="328081" y="73323"/>
                  </a:lnTo>
                  <a:lnTo>
                    <a:pt x="348412" y="79470"/>
                  </a:lnTo>
                  <a:lnTo>
                    <a:pt x="368084" y="86015"/>
                  </a:lnTo>
                  <a:lnTo>
                    <a:pt x="386093" y="91601"/>
                  </a:lnTo>
                  <a:lnTo>
                    <a:pt x="451474" y="1101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4450531" y="4096300"/>
              <a:ext cx="208314" cy="176186"/>
            </a:xfrm>
            <a:custGeom>
              <a:avLst/>
              <a:gdLst/>
              <a:ahLst/>
              <a:cxnLst/>
              <a:rect l="0" t="0" r="0" b="0"/>
              <a:pathLst>
                <a:path w="208314" h="176186">
                  <a:moveTo>
                    <a:pt x="21116" y="0"/>
                  </a:moveTo>
                  <a:lnTo>
                    <a:pt x="9425" y="11691"/>
                  </a:lnTo>
                  <a:lnTo>
                    <a:pt x="5981" y="21253"/>
                  </a:lnTo>
                  <a:lnTo>
                    <a:pt x="3685" y="33745"/>
                  </a:lnTo>
                  <a:lnTo>
                    <a:pt x="2155" y="48190"/>
                  </a:lnTo>
                  <a:lnTo>
                    <a:pt x="1134" y="62715"/>
                  </a:lnTo>
                  <a:lnTo>
                    <a:pt x="454" y="77291"/>
                  </a:lnTo>
                  <a:lnTo>
                    <a:pt x="0" y="91904"/>
                  </a:lnTo>
                  <a:lnTo>
                    <a:pt x="3369" y="102868"/>
                  </a:lnTo>
                  <a:lnTo>
                    <a:pt x="9285" y="111402"/>
                  </a:lnTo>
                  <a:lnTo>
                    <a:pt x="16899" y="118314"/>
                  </a:lnTo>
                  <a:lnTo>
                    <a:pt x="26870" y="125369"/>
                  </a:lnTo>
                  <a:lnTo>
                    <a:pt x="38411" y="132520"/>
                  </a:lnTo>
                  <a:lnTo>
                    <a:pt x="50999" y="139734"/>
                  </a:lnTo>
                  <a:lnTo>
                    <a:pt x="64284" y="144543"/>
                  </a:lnTo>
                  <a:lnTo>
                    <a:pt x="78036" y="147750"/>
                  </a:lnTo>
                  <a:lnTo>
                    <a:pt x="92097" y="149887"/>
                  </a:lnTo>
                  <a:lnTo>
                    <a:pt x="105142" y="152536"/>
                  </a:lnTo>
                  <a:lnTo>
                    <a:pt x="117509" y="155525"/>
                  </a:lnTo>
                  <a:lnTo>
                    <a:pt x="129425" y="158741"/>
                  </a:lnTo>
                  <a:lnTo>
                    <a:pt x="152452" y="165577"/>
                  </a:lnTo>
                  <a:lnTo>
                    <a:pt x="208313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4614798" y="4140346"/>
              <a:ext cx="55059" cy="319337"/>
            </a:xfrm>
            <a:custGeom>
              <a:avLst/>
              <a:gdLst/>
              <a:ahLst/>
              <a:cxnLst/>
              <a:rect l="0" t="0" r="0" b="0"/>
              <a:pathLst>
                <a:path w="55059" h="319337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5846" y="55461"/>
                  </a:lnTo>
                  <a:lnTo>
                    <a:pt x="8791" y="71232"/>
                  </a:lnTo>
                  <a:lnTo>
                    <a:pt x="15327" y="111595"/>
                  </a:lnTo>
                  <a:lnTo>
                    <a:pt x="18782" y="129455"/>
                  </a:lnTo>
                  <a:lnTo>
                    <a:pt x="22309" y="145031"/>
                  </a:lnTo>
                  <a:lnTo>
                    <a:pt x="36762" y="202250"/>
                  </a:lnTo>
                  <a:lnTo>
                    <a:pt x="40413" y="215585"/>
                  </a:lnTo>
                  <a:lnTo>
                    <a:pt x="47733" y="240190"/>
                  </a:lnTo>
                  <a:lnTo>
                    <a:pt x="50175" y="253113"/>
                  </a:lnTo>
                  <a:lnTo>
                    <a:pt x="51802" y="266623"/>
                  </a:lnTo>
                  <a:lnTo>
                    <a:pt x="55058" y="319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956156" y="3986184"/>
              <a:ext cx="209221" cy="308325"/>
            </a:xfrm>
            <a:custGeom>
              <a:avLst/>
              <a:gdLst/>
              <a:ahLst/>
              <a:cxnLst/>
              <a:rect l="0" t="0" r="0" b="0"/>
              <a:pathLst>
                <a:path w="209221" h="308325">
                  <a:moveTo>
                    <a:pt x="0" y="0"/>
                  </a:moveTo>
                  <a:lnTo>
                    <a:pt x="77654" y="129424"/>
                  </a:lnTo>
                  <a:lnTo>
                    <a:pt x="88475" y="146235"/>
                  </a:lnTo>
                  <a:lnTo>
                    <a:pt x="99359" y="162336"/>
                  </a:lnTo>
                  <a:lnTo>
                    <a:pt x="121241" y="193277"/>
                  </a:lnTo>
                  <a:lnTo>
                    <a:pt x="152972" y="236987"/>
                  </a:lnTo>
                  <a:lnTo>
                    <a:pt x="170355" y="261937"/>
                  </a:lnTo>
                  <a:lnTo>
                    <a:pt x="178416" y="272506"/>
                  </a:lnTo>
                  <a:lnTo>
                    <a:pt x="186237" y="281998"/>
                  </a:lnTo>
                  <a:lnTo>
                    <a:pt x="209220" y="3083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945145" y="3997196"/>
              <a:ext cx="121128" cy="220232"/>
            </a:xfrm>
            <a:custGeom>
              <a:avLst/>
              <a:gdLst/>
              <a:ahLst/>
              <a:cxnLst/>
              <a:rect l="0" t="0" r="0" b="0"/>
              <a:pathLst>
                <a:path w="121128" h="220232">
                  <a:moveTo>
                    <a:pt x="121127" y="0"/>
                  </a:moveTo>
                  <a:lnTo>
                    <a:pt x="109436" y="23383"/>
                  </a:lnTo>
                  <a:lnTo>
                    <a:pt x="102321" y="33941"/>
                  </a:lnTo>
                  <a:lnTo>
                    <a:pt x="93908" y="44651"/>
                  </a:lnTo>
                  <a:lnTo>
                    <a:pt x="84628" y="55461"/>
                  </a:lnTo>
                  <a:lnTo>
                    <a:pt x="77218" y="66338"/>
                  </a:lnTo>
                  <a:lnTo>
                    <a:pt x="71055" y="77260"/>
                  </a:lnTo>
                  <a:lnTo>
                    <a:pt x="65722" y="88212"/>
                  </a:lnTo>
                  <a:lnTo>
                    <a:pt x="59720" y="99184"/>
                  </a:lnTo>
                  <a:lnTo>
                    <a:pt x="53272" y="110169"/>
                  </a:lnTo>
                  <a:lnTo>
                    <a:pt x="39582" y="132162"/>
                  </a:lnTo>
                  <a:lnTo>
                    <a:pt x="25341" y="154173"/>
                  </a:lnTo>
                  <a:lnTo>
                    <a:pt x="19341" y="165180"/>
                  </a:lnTo>
                  <a:lnTo>
                    <a:pt x="14117" y="176190"/>
                  </a:lnTo>
                  <a:lnTo>
                    <a:pt x="0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429653" y="4085289"/>
              <a:ext cx="33036" cy="187197"/>
            </a:xfrm>
            <a:custGeom>
              <a:avLst/>
              <a:gdLst/>
              <a:ahLst/>
              <a:cxnLst/>
              <a:rect l="0" t="0" r="0" b="0"/>
              <a:pathLst>
                <a:path w="33036" h="187197">
                  <a:moveTo>
                    <a:pt x="0" y="0"/>
                  </a:moveTo>
                  <a:lnTo>
                    <a:pt x="0" y="29228"/>
                  </a:lnTo>
                  <a:lnTo>
                    <a:pt x="2447" y="43955"/>
                  </a:lnTo>
                  <a:lnTo>
                    <a:pt x="6526" y="59891"/>
                  </a:lnTo>
                  <a:lnTo>
                    <a:pt x="11691" y="76632"/>
                  </a:lnTo>
                  <a:lnTo>
                    <a:pt x="16359" y="95134"/>
                  </a:lnTo>
                  <a:lnTo>
                    <a:pt x="20694" y="114810"/>
                  </a:lnTo>
                  <a:lnTo>
                    <a:pt x="33035" y="187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396619" y="4151358"/>
              <a:ext cx="143151" cy="11012"/>
            </a:xfrm>
            <a:custGeom>
              <a:avLst/>
              <a:gdLst/>
              <a:ahLst/>
              <a:cxnLst/>
              <a:rect l="0" t="0" r="0" b="0"/>
              <a:pathLst>
                <a:path w="143151" h="11012">
                  <a:moveTo>
                    <a:pt x="0" y="11011"/>
                  </a:moveTo>
                  <a:lnTo>
                    <a:pt x="23382" y="11011"/>
                  </a:lnTo>
                  <a:lnTo>
                    <a:pt x="35164" y="9788"/>
                  </a:lnTo>
                  <a:lnTo>
                    <a:pt x="47913" y="7749"/>
                  </a:lnTo>
                  <a:lnTo>
                    <a:pt x="61306" y="5166"/>
                  </a:lnTo>
                  <a:lnTo>
                    <a:pt x="76352" y="3444"/>
                  </a:lnTo>
                  <a:lnTo>
                    <a:pt x="92501" y="2296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737977" y="3931127"/>
              <a:ext cx="265511" cy="302886"/>
            </a:xfrm>
            <a:custGeom>
              <a:avLst/>
              <a:gdLst/>
              <a:ahLst/>
              <a:cxnLst/>
              <a:rect l="0" t="0" r="0" b="0"/>
              <a:pathLst>
                <a:path w="265511" h="302886">
                  <a:moveTo>
                    <a:pt x="66069" y="0"/>
                  </a:moveTo>
                  <a:lnTo>
                    <a:pt x="95297" y="11691"/>
                  </a:lnTo>
                  <a:lnTo>
                    <a:pt x="108801" y="17582"/>
                  </a:lnTo>
                  <a:lnTo>
                    <a:pt x="136857" y="30653"/>
                  </a:lnTo>
                  <a:lnTo>
                    <a:pt x="180166" y="51769"/>
                  </a:lnTo>
                  <a:lnTo>
                    <a:pt x="192298" y="58983"/>
                  </a:lnTo>
                  <a:lnTo>
                    <a:pt x="202833" y="66239"/>
                  </a:lnTo>
                  <a:lnTo>
                    <a:pt x="212303" y="73524"/>
                  </a:lnTo>
                  <a:lnTo>
                    <a:pt x="216169" y="82050"/>
                  </a:lnTo>
                  <a:lnTo>
                    <a:pt x="216299" y="91406"/>
                  </a:lnTo>
                  <a:lnTo>
                    <a:pt x="213940" y="101313"/>
                  </a:lnTo>
                  <a:lnTo>
                    <a:pt x="205025" y="107917"/>
                  </a:lnTo>
                  <a:lnTo>
                    <a:pt x="191742" y="112321"/>
                  </a:lnTo>
                  <a:lnTo>
                    <a:pt x="175544" y="115256"/>
                  </a:lnTo>
                  <a:lnTo>
                    <a:pt x="161076" y="118437"/>
                  </a:lnTo>
                  <a:lnTo>
                    <a:pt x="147759" y="121780"/>
                  </a:lnTo>
                  <a:lnTo>
                    <a:pt x="135211" y="125233"/>
                  </a:lnTo>
                  <a:lnTo>
                    <a:pt x="121952" y="127535"/>
                  </a:lnTo>
                  <a:lnTo>
                    <a:pt x="108219" y="129070"/>
                  </a:lnTo>
                  <a:lnTo>
                    <a:pt x="94169" y="130092"/>
                  </a:lnTo>
                  <a:lnTo>
                    <a:pt x="87249" y="134445"/>
                  </a:lnTo>
                  <a:lnTo>
                    <a:pt x="85083" y="141017"/>
                  </a:lnTo>
                  <a:lnTo>
                    <a:pt x="86086" y="149069"/>
                  </a:lnTo>
                  <a:lnTo>
                    <a:pt x="90426" y="156884"/>
                  </a:lnTo>
                  <a:lnTo>
                    <a:pt x="96989" y="164541"/>
                  </a:lnTo>
                  <a:lnTo>
                    <a:pt x="105035" y="172093"/>
                  </a:lnTo>
                  <a:lnTo>
                    <a:pt x="114070" y="178351"/>
                  </a:lnTo>
                  <a:lnTo>
                    <a:pt x="123764" y="183746"/>
                  </a:lnTo>
                  <a:lnTo>
                    <a:pt x="133897" y="188567"/>
                  </a:lnTo>
                  <a:lnTo>
                    <a:pt x="144322" y="194228"/>
                  </a:lnTo>
                  <a:lnTo>
                    <a:pt x="154943" y="200448"/>
                  </a:lnTo>
                  <a:lnTo>
                    <a:pt x="176532" y="213886"/>
                  </a:lnTo>
                  <a:lnTo>
                    <a:pt x="198362" y="228015"/>
                  </a:lnTo>
                  <a:lnTo>
                    <a:pt x="209323" y="236432"/>
                  </a:lnTo>
                  <a:lnTo>
                    <a:pt x="220300" y="245714"/>
                  </a:lnTo>
                  <a:lnTo>
                    <a:pt x="231289" y="255572"/>
                  </a:lnTo>
                  <a:lnTo>
                    <a:pt x="253286" y="276313"/>
                  </a:lnTo>
                  <a:lnTo>
                    <a:pt x="264291" y="286984"/>
                  </a:lnTo>
                  <a:lnTo>
                    <a:pt x="265510" y="294097"/>
                  </a:lnTo>
                  <a:lnTo>
                    <a:pt x="260205" y="298839"/>
                  </a:lnTo>
                  <a:lnTo>
                    <a:pt x="250551" y="302001"/>
                  </a:lnTo>
                  <a:lnTo>
                    <a:pt x="240444" y="302885"/>
                  </a:lnTo>
                  <a:lnTo>
                    <a:pt x="230037" y="302251"/>
                  </a:lnTo>
                  <a:lnTo>
                    <a:pt x="219427" y="300605"/>
                  </a:lnTo>
                  <a:lnTo>
                    <a:pt x="207460" y="297060"/>
                  </a:lnTo>
                  <a:lnTo>
                    <a:pt x="194588" y="292250"/>
                  </a:lnTo>
                  <a:lnTo>
                    <a:pt x="181113" y="286596"/>
                  </a:lnTo>
                  <a:lnTo>
                    <a:pt x="167235" y="281603"/>
                  </a:lnTo>
                  <a:lnTo>
                    <a:pt x="153090" y="277051"/>
                  </a:lnTo>
                  <a:lnTo>
                    <a:pt x="138765" y="272793"/>
                  </a:lnTo>
                  <a:lnTo>
                    <a:pt x="123098" y="267508"/>
                  </a:lnTo>
                  <a:lnTo>
                    <a:pt x="60523" y="244705"/>
                  </a:lnTo>
                  <a:lnTo>
                    <a:pt x="0" y="2312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64335" y="165173"/>
            <a:ext cx="2157439" cy="385406"/>
            <a:chOff x="364335" y="165173"/>
            <a:chExt cx="2157439" cy="385406"/>
          </a:xfrm>
        </p:grpSpPr>
        <p:sp>
          <p:nvSpPr>
            <p:cNvPr id="2" name="Freeform 1"/>
            <p:cNvSpPr/>
            <p:nvPr/>
          </p:nvSpPr>
          <p:spPr>
            <a:xfrm>
              <a:off x="364335" y="165173"/>
              <a:ext cx="198209" cy="372589"/>
            </a:xfrm>
            <a:custGeom>
              <a:avLst/>
              <a:gdLst/>
              <a:ahLst/>
              <a:cxnLst/>
              <a:rect l="0" t="0" r="0" b="0"/>
              <a:pathLst>
                <a:path w="198209" h="372589">
                  <a:moveTo>
                    <a:pt x="0" y="0"/>
                  </a:moveTo>
                  <a:lnTo>
                    <a:pt x="5846" y="17537"/>
                  </a:lnTo>
                  <a:lnTo>
                    <a:pt x="7568" y="28820"/>
                  </a:lnTo>
                  <a:lnTo>
                    <a:pt x="8716" y="42460"/>
                  </a:lnTo>
                  <a:lnTo>
                    <a:pt x="9481" y="57671"/>
                  </a:lnTo>
                  <a:lnTo>
                    <a:pt x="11215" y="73929"/>
                  </a:lnTo>
                  <a:lnTo>
                    <a:pt x="13594" y="90885"/>
                  </a:lnTo>
                  <a:lnTo>
                    <a:pt x="16404" y="108307"/>
                  </a:lnTo>
                  <a:lnTo>
                    <a:pt x="19501" y="123592"/>
                  </a:lnTo>
                  <a:lnTo>
                    <a:pt x="22789" y="137452"/>
                  </a:lnTo>
                  <a:lnTo>
                    <a:pt x="26204" y="150363"/>
                  </a:lnTo>
                  <a:lnTo>
                    <a:pt x="28481" y="166311"/>
                  </a:lnTo>
                  <a:lnTo>
                    <a:pt x="29999" y="184285"/>
                  </a:lnTo>
                  <a:lnTo>
                    <a:pt x="31011" y="203608"/>
                  </a:lnTo>
                  <a:lnTo>
                    <a:pt x="32135" y="241392"/>
                  </a:lnTo>
                  <a:lnTo>
                    <a:pt x="32956" y="349031"/>
                  </a:lnTo>
                  <a:lnTo>
                    <a:pt x="32982" y="364826"/>
                  </a:lnTo>
                  <a:lnTo>
                    <a:pt x="34223" y="371686"/>
                  </a:lnTo>
                  <a:lnTo>
                    <a:pt x="36274" y="372588"/>
                  </a:lnTo>
                  <a:lnTo>
                    <a:pt x="38865" y="369519"/>
                  </a:lnTo>
                  <a:lnTo>
                    <a:pt x="39369" y="363803"/>
                  </a:lnTo>
                  <a:lnTo>
                    <a:pt x="38481" y="356321"/>
                  </a:lnTo>
                  <a:lnTo>
                    <a:pt x="36666" y="347663"/>
                  </a:lnTo>
                  <a:lnTo>
                    <a:pt x="36679" y="335773"/>
                  </a:lnTo>
                  <a:lnTo>
                    <a:pt x="37911" y="321729"/>
                  </a:lnTo>
                  <a:lnTo>
                    <a:pt x="39956" y="306249"/>
                  </a:lnTo>
                  <a:lnTo>
                    <a:pt x="42543" y="291035"/>
                  </a:lnTo>
                  <a:lnTo>
                    <a:pt x="45491" y="275998"/>
                  </a:lnTo>
                  <a:lnTo>
                    <a:pt x="48680" y="261080"/>
                  </a:lnTo>
                  <a:lnTo>
                    <a:pt x="52030" y="247464"/>
                  </a:lnTo>
                  <a:lnTo>
                    <a:pt x="55486" y="234716"/>
                  </a:lnTo>
                  <a:lnTo>
                    <a:pt x="59014" y="222546"/>
                  </a:lnTo>
                  <a:lnTo>
                    <a:pt x="63813" y="210763"/>
                  </a:lnTo>
                  <a:lnTo>
                    <a:pt x="69459" y="199237"/>
                  </a:lnTo>
                  <a:lnTo>
                    <a:pt x="75670" y="187882"/>
                  </a:lnTo>
                  <a:lnTo>
                    <a:pt x="82258" y="177866"/>
                  </a:lnTo>
                  <a:lnTo>
                    <a:pt x="89097" y="168741"/>
                  </a:lnTo>
                  <a:lnTo>
                    <a:pt x="96103" y="160211"/>
                  </a:lnTo>
                  <a:lnTo>
                    <a:pt x="104445" y="156971"/>
                  </a:lnTo>
                  <a:lnTo>
                    <a:pt x="113676" y="157258"/>
                  </a:lnTo>
                  <a:lnTo>
                    <a:pt x="123501" y="159896"/>
                  </a:lnTo>
                  <a:lnTo>
                    <a:pt x="132498" y="164102"/>
                  </a:lnTo>
                  <a:lnTo>
                    <a:pt x="140943" y="169353"/>
                  </a:lnTo>
                  <a:lnTo>
                    <a:pt x="149020" y="175301"/>
                  </a:lnTo>
                  <a:lnTo>
                    <a:pt x="155628" y="184160"/>
                  </a:lnTo>
                  <a:lnTo>
                    <a:pt x="161257" y="194960"/>
                  </a:lnTo>
                  <a:lnTo>
                    <a:pt x="166233" y="207054"/>
                  </a:lnTo>
                  <a:lnTo>
                    <a:pt x="170774" y="218788"/>
                  </a:lnTo>
                  <a:lnTo>
                    <a:pt x="179082" y="241613"/>
                  </a:lnTo>
                  <a:lnTo>
                    <a:pt x="183011" y="255285"/>
                  </a:lnTo>
                  <a:lnTo>
                    <a:pt x="186853" y="270518"/>
                  </a:lnTo>
                  <a:lnTo>
                    <a:pt x="190638" y="286790"/>
                  </a:lnTo>
                  <a:lnTo>
                    <a:pt x="193162" y="302533"/>
                  </a:lnTo>
                  <a:lnTo>
                    <a:pt x="194844" y="317921"/>
                  </a:lnTo>
                  <a:lnTo>
                    <a:pt x="198208" y="3633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749740" y="352369"/>
              <a:ext cx="165174" cy="9482"/>
            </a:xfrm>
            <a:custGeom>
              <a:avLst/>
              <a:gdLst/>
              <a:ahLst/>
              <a:cxnLst/>
              <a:rect l="0" t="0" r="0" b="0"/>
              <a:pathLst>
                <a:path w="165174" h="9482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8" y="8716"/>
                  </a:lnTo>
                  <a:lnTo>
                    <a:pt x="51825" y="9481"/>
                  </a:lnTo>
                  <a:lnTo>
                    <a:pt x="65138" y="8768"/>
                  </a:lnTo>
                  <a:lnTo>
                    <a:pt x="78907" y="7069"/>
                  </a:lnTo>
                  <a:lnTo>
                    <a:pt x="92980" y="4713"/>
                  </a:lnTo>
                  <a:lnTo>
                    <a:pt x="107257" y="3142"/>
                  </a:lnTo>
                  <a:lnTo>
                    <a:pt x="121668" y="2095"/>
                  </a:lnTo>
                  <a:lnTo>
                    <a:pt x="16517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727717" y="451473"/>
              <a:ext cx="198209" cy="1"/>
            </a:xfrm>
            <a:custGeom>
              <a:avLst/>
              <a:gdLst/>
              <a:ahLst/>
              <a:cxnLst/>
              <a:rect l="0" t="0" r="0" b="0"/>
              <a:pathLst>
                <a:path w="198209" h="1">
                  <a:moveTo>
                    <a:pt x="0" y="0"/>
                  </a:move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253958" y="237951"/>
              <a:ext cx="192696" cy="301616"/>
            </a:xfrm>
            <a:custGeom>
              <a:avLst/>
              <a:gdLst/>
              <a:ahLst/>
              <a:cxnLst/>
              <a:rect l="0" t="0" r="0" b="0"/>
              <a:pathLst>
                <a:path w="192696" h="301616">
                  <a:moveTo>
                    <a:pt x="35348" y="26326"/>
                  </a:moveTo>
                  <a:lnTo>
                    <a:pt x="47040" y="14635"/>
                  </a:lnTo>
                  <a:lnTo>
                    <a:pt x="54154" y="9967"/>
                  </a:lnTo>
                  <a:lnTo>
                    <a:pt x="62568" y="5632"/>
                  </a:lnTo>
                  <a:lnTo>
                    <a:pt x="71847" y="1519"/>
                  </a:lnTo>
                  <a:lnTo>
                    <a:pt x="82928" y="0"/>
                  </a:lnTo>
                  <a:lnTo>
                    <a:pt x="95208" y="211"/>
                  </a:lnTo>
                  <a:lnTo>
                    <a:pt x="108290" y="1575"/>
                  </a:lnTo>
                  <a:lnTo>
                    <a:pt x="120681" y="4931"/>
                  </a:lnTo>
                  <a:lnTo>
                    <a:pt x="132613" y="9616"/>
                  </a:lnTo>
                  <a:lnTo>
                    <a:pt x="144238" y="15186"/>
                  </a:lnTo>
                  <a:lnTo>
                    <a:pt x="154435" y="23793"/>
                  </a:lnTo>
                  <a:lnTo>
                    <a:pt x="163679" y="34426"/>
                  </a:lnTo>
                  <a:lnTo>
                    <a:pt x="172290" y="46408"/>
                  </a:lnTo>
                  <a:lnTo>
                    <a:pt x="179253" y="59290"/>
                  </a:lnTo>
                  <a:lnTo>
                    <a:pt x="185119" y="72772"/>
                  </a:lnTo>
                  <a:lnTo>
                    <a:pt x="190254" y="86654"/>
                  </a:lnTo>
                  <a:lnTo>
                    <a:pt x="192453" y="100803"/>
                  </a:lnTo>
                  <a:lnTo>
                    <a:pt x="192695" y="115130"/>
                  </a:lnTo>
                  <a:lnTo>
                    <a:pt x="191634" y="129575"/>
                  </a:lnTo>
                  <a:lnTo>
                    <a:pt x="189702" y="142875"/>
                  </a:lnTo>
                  <a:lnTo>
                    <a:pt x="187191" y="155413"/>
                  </a:lnTo>
                  <a:lnTo>
                    <a:pt x="184294" y="167442"/>
                  </a:lnTo>
                  <a:lnTo>
                    <a:pt x="178692" y="180355"/>
                  </a:lnTo>
                  <a:lnTo>
                    <a:pt x="171286" y="193858"/>
                  </a:lnTo>
                  <a:lnTo>
                    <a:pt x="162679" y="207754"/>
                  </a:lnTo>
                  <a:lnTo>
                    <a:pt x="154494" y="219465"/>
                  </a:lnTo>
                  <a:lnTo>
                    <a:pt x="146590" y="229719"/>
                  </a:lnTo>
                  <a:lnTo>
                    <a:pt x="138873" y="239002"/>
                  </a:lnTo>
                  <a:lnTo>
                    <a:pt x="128835" y="247638"/>
                  </a:lnTo>
                  <a:lnTo>
                    <a:pt x="117249" y="255842"/>
                  </a:lnTo>
                  <a:lnTo>
                    <a:pt x="104631" y="263759"/>
                  </a:lnTo>
                  <a:lnTo>
                    <a:pt x="91325" y="269036"/>
                  </a:lnTo>
                  <a:lnTo>
                    <a:pt x="77560" y="272555"/>
                  </a:lnTo>
                  <a:lnTo>
                    <a:pt x="63490" y="274901"/>
                  </a:lnTo>
                  <a:lnTo>
                    <a:pt x="50439" y="275241"/>
                  </a:lnTo>
                  <a:lnTo>
                    <a:pt x="38068" y="274244"/>
                  </a:lnTo>
                  <a:lnTo>
                    <a:pt x="26150" y="272356"/>
                  </a:lnTo>
                  <a:lnTo>
                    <a:pt x="16981" y="267427"/>
                  </a:lnTo>
                  <a:lnTo>
                    <a:pt x="9645" y="260470"/>
                  </a:lnTo>
                  <a:lnTo>
                    <a:pt x="3531" y="252162"/>
                  </a:lnTo>
                  <a:lnTo>
                    <a:pt x="678" y="242953"/>
                  </a:lnTo>
                  <a:lnTo>
                    <a:pt x="0" y="233143"/>
                  </a:lnTo>
                  <a:lnTo>
                    <a:pt x="771" y="222932"/>
                  </a:lnTo>
                  <a:lnTo>
                    <a:pt x="6179" y="213678"/>
                  </a:lnTo>
                  <a:lnTo>
                    <a:pt x="14679" y="205062"/>
                  </a:lnTo>
                  <a:lnTo>
                    <a:pt x="25239" y="196870"/>
                  </a:lnTo>
                  <a:lnTo>
                    <a:pt x="35950" y="190186"/>
                  </a:lnTo>
                  <a:lnTo>
                    <a:pt x="46761" y="184506"/>
                  </a:lnTo>
                  <a:lnTo>
                    <a:pt x="57639" y="179496"/>
                  </a:lnTo>
                  <a:lnTo>
                    <a:pt x="68561" y="177380"/>
                  </a:lnTo>
                  <a:lnTo>
                    <a:pt x="79514" y="177192"/>
                  </a:lnTo>
                  <a:lnTo>
                    <a:pt x="90486" y="178291"/>
                  </a:lnTo>
                  <a:lnTo>
                    <a:pt x="100247" y="181470"/>
                  </a:lnTo>
                  <a:lnTo>
                    <a:pt x="109202" y="186037"/>
                  </a:lnTo>
                  <a:lnTo>
                    <a:pt x="117619" y="191528"/>
                  </a:lnTo>
                  <a:lnTo>
                    <a:pt x="124454" y="198860"/>
                  </a:lnTo>
                  <a:lnTo>
                    <a:pt x="130234" y="207418"/>
                  </a:lnTo>
                  <a:lnTo>
                    <a:pt x="135310" y="216794"/>
                  </a:lnTo>
                  <a:lnTo>
                    <a:pt x="139918" y="226715"/>
                  </a:lnTo>
                  <a:lnTo>
                    <a:pt x="144214" y="236999"/>
                  </a:lnTo>
                  <a:lnTo>
                    <a:pt x="148301" y="247526"/>
                  </a:lnTo>
                  <a:lnTo>
                    <a:pt x="156105" y="269011"/>
                  </a:lnTo>
                  <a:lnTo>
                    <a:pt x="167487" y="3016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1581687" y="242254"/>
              <a:ext cx="192129" cy="285839"/>
            </a:xfrm>
            <a:custGeom>
              <a:avLst/>
              <a:gdLst/>
              <a:ahLst/>
              <a:cxnLst/>
              <a:rect l="0" t="0" r="0" b="0"/>
              <a:pathLst>
                <a:path w="192129" h="285839">
                  <a:moveTo>
                    <a:pt x="37966" y="0"/>
                  </a:moveTo>
                  <a:lnTo>
                    <a:pt x="37966" y="61306"/>
                  </a:lnTo>
                  <a:lnTo>
                    <a:pt x="36743" y="76352"/>
                  </a:lnTo>
                  <a:lnTo>
                    <a:pt x="34704" y="92501"/>
                  </a:lnTo>
                  <a:lnTo>
                    <a:pt x="32121" y="109384"/>
                  </a:lnTo>
                  <a:lnTo>
                    <a:pt x="29175" y="125533"/>
                  </a:lnTo>
                  <a:lnTo>
                    <a:pt x="25988" y="141194"/>
                  </a:lnTo>
                  <a:lnTo>
                    <a:pt x="19184" y="171645"/>
                  </a:lnTo>
                  <a:lnTo>
                    <a:pt x="12082" y="201492"/>
                  </a:lnTo>
                  <a:lnTo>
                    <a:pt x="8475" y="215079"/>
                  </a:lnTo>
                  <a:lnTo>
                    <a:pt x="1204" y="239965"/>
                  </a:lnTo>
                  <a:lnTo>
                    <a:pt x="0" y="251739"/>
                  </a:lnTo>
                  <a:lnTo>
                    <a:pt x="420" y="263260"/>
                  </a:lnTo>
                  <a:lnTo>
                    <a:pt x="1924" y="274610"/>
                  </a:lnTo>
                  <a:lnTo>
                    <a:pt x="9044" y="280954"/>
                  </a:lnTo>
                  <a:lnTo>
                    <a:pt x="19908" y="283960"/>
                  </a:lnTo>
                  <a:lnTo>
                    <a:pt x="33269" y="284740"/>
                  </a:lnTo>
                  <a:lnTo>
                    <a:pt x="61164" y="285607"/>
                  </a:lnTo>
                  <a:lnTo>
                    <a:pt x="75455" y="285838"/>
                  </a:lnTo>
                  <a:lnTo>
                    <a:pt x="88652" y="284769"/>
                  </a:lnTo>
                  <a:lnTo>
                    <a:pt x="101121" y="282832"/>
                  </a:lnTo>
                  <a:lnTo>
                    <a:pt x="113104" y="280318"/>
                  </a:lnTo>
                  <a:lnTo>
                    <a:pt x="125987" y="278641"/>
                  </a:lnTo>
                  <a:lnTo>
                    <a:pt x="139469" y="277524"/>
                  </a:lnTo>
                  <a:lnTo>
                    <a:pt x="192128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542572" y="375923"/>
              <a:ext cx="176186" cy="9482"/>
            </a:xfrm>
            <a:custGeom>
              <a:avLst/>
              <a:gdLst/>
              <a:ahLst/>
              <a:cxnLst/>
              <a:rect l="0" t="0" r="0" b="0"/>
              <a:pathLst>
                <a:path w="176186" h="9482">
                  <a:moveTo>
                    <a:pt x="0" y="9481"/>
                  </a:moveTo>
                  <a:lnTo>
                    <a:pt x="17537" y="3636"/>
                  </a:lnTo>
                  <a:lnTo>
                    <a:pt x="27597" y="1914"/>
                  </a:lnTo>
                  <a:lnTo>
                    <a:pt x="39198" y="766"/>
                  </a:lnTo>
                  <a:lnTo>
                    <a:pt x="51826" y="0"/>
                  </a:lnTo>
                  <a:lnTo>
                    <a:pt x="65138" y="714"/>
                  </a:lnTo>
                  <a:lnTo>
                    <a:pt x="78907" y="2413"/>
                  </a:lnTo>
                  <a:lnTo>
                    <a:pt x="92981" y="4769"/>
                  </a:lnTo>
                  <a:lnTo>
                    <a:pt x="107257" y="6340"/>
                  </a:lnTo>
                  <a:lnTo>
                    <a:pt x="121669" y="7387"/>
                  </a:lnTo>
                  <a:lnTo>
                    <a:pt x="176185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060116" y="286300"/>
              <a:ext cx="22024" cy="209221"/>
            </a:xfrm>
            <a:custGeom>
              <a:avLst/>
              <a:gdLst/>
              <a:ahLst/>
              <a:cxnLst/>
              <a:rect l="0" t="0" r="0" b="0"/>
              <a:pathLst>
                <a:path w="22024" h="209221">
                  <a:moveTo>
                    <a:pt x="0" y="0"/>
                  </a:moveTo>
                  <a:lnTo>
                    <a:pt x="5845" y="17537"/>
                  </a:lnTo>
                  <a:lnTo>
                    <a:pt x="7567" y="28820"/>
                  </a:lnTo>
                  <a:lnTo>
                    <a:pt x="8715" y="42460"/>
                  </a:lnTo>
                  <a:lnTo>
                    <a:pt x="9481" y="57671"/>
                  </a:lnTo>
                  <a:lnTo>
                    <a:pt x="10331" y="87623"/>
                  </a:lnTo>
                  <a:lnTo>
                    <a:pt x="10877" y="146728"/>
                  </a:lnTo>
                  <a:lnTo>
                    <a:pt x="12145" y="160218"/>
                  </a:lnTo>
                  <a:lnTo>
                    <a:pt x="14214" y="172881"/>
                  </a:lnTo>
                  <a:lnTo>
                    <a:pt x="22023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994046" y="407427"/>
              <a:ext cx="231244" cy="11013"/>
            </a:xfrm>
            <a:custGeom>
              <a:avLst/>
              <a:gdLst/>
              <a:ahLst/>
              <a:cxnLst/>
              <a:rect l="0" t="0" r="0" b="0"/>
              <a:pathLst>
                <a:path w="231244" h="11013">
                  <a:moveTo>
                    <a:pt x="0" y="0"/>
                  </a:moveTo>
                  <a:lnTo>
                    <a:pt x="67152" y="0"/>
                  </a:lnTo>
                  <a:lnTo>
                    <a:pt x="82697" y="1224"/>
                  </a:lnTo>
                  <a:lnTo>
                    <a:pt x="97954" y="3263"/>
                  </a:lnTo>
                  <a:lnTo>
                    <a:pt x="113020" y="5846"/>
                  </a:lnTo>
                  <a:lnTo>
                    <a:pt x="127957" y="7568"/>
                  </a:lnTo>
                  <a:lnTo>
                    <a:pt x="142810" y="8716"/>
                  </a:lnTo>
                  <a:lnTo>
                    <a:pt x="157605" y="9481"/>
                  </a:lnTo>
                  <a:lnTo>
                    <a:pt x="187096" y="10332"/>
                  </a:lnTo>
                  <a:lnTo>
                    <a:pt x="231243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41093" y="253265"/>
              <a:ext cx="180681" cy="297314"/>
            </a:xfrm>
            <a:custGeom>
              <a:avLst/>
              <a:gdLst/>
              <a:ahLst/>
              <a:cxnLst/>
              <a:rect l="0" t="0" r="0" b="0"/>
              <a:pathLst>
                <a:path w="180681" h="297314">
                  <a:moveTo>
                    <a:pt x="16335" y="0"/>
                  </a:moveTo>
                  <a:lnTo>
                    <a:pt x="16335" y="61307"/>
                  </a:lnTo>
                  <a:lnTo>
                    <a:pt x="15111" y="76353"/>
                  </a:lnTo>
                  <a:lnTo>
                    <a:pt x="13072" y="92501"/>
                  </a:lnTo>
                  <a:lnTo>
                    <a:pt x="10489" y="109384"/>
                  </a:lnTo>
                  <a:lnTo>
                    <a:pt x="7544" y="125534"/>
                  </a:lnTo>
                  <a:lnTo>
                    <a:pt x="4357" y="141194"/>
                  </a:lnTo>
                  <a:lnTo>
                    <a:pt x="1008" y="156528"/>
                  </a:lnTo>
                  <a:lnTo>
                    <a:pt x="0" y="170422"/>
                  </a:lnTo>
                  <a:lnTo>
                    <a:pt x="551" y="183355"/>
                  </a:lnTo>
                  <a:lnTo>
                    <a:pt x="2142" y="195647"/>
                  </a:lnTo>
                  <a:lnTo>
                    <a:pt x="5649" y="207512"/>
                  </a:lnTo>
                  <a:lnTo>
                    <a:pt x="10435" y="219093"/>
                  </a:lnTo>
                  <a:lnTo>
                    <a:pt x="16072" y="230484"/>
                  </a:lnTo>
                  <a:lnTo>
                    <a:pt x="23501" y="240525"/>
                  </a:lnTo>
                  <a:lnTo>
                    <a:pt x="32124" y="249666"/>
                  </a:lnTo>
                  <a:lnTo>
                    <a:pt x="41543" y="258207"/>
                  </a:lnTo>
                  <a:lnTo>
                    <a:pt x="52716" y="263901"/>
                  </a:lnTo>
                  <a:lnTo>
                    <a:pt x="65059" y="267697"/>
                  </a:lnTo>
                  <a:lnTo>
                    <a:pt x="78182" y="270228"/>
                  </a:lnTo>
                  <a:lnTo>
                    <a:pt x="91824" y="271915"/>
                  </a:lnTo>
                  <a:lnTo>
                    <a:pt x="105814" y="273040"/>
                  </a:lnTo>
                  <a:lnTo>
                    <a:pt x="120034" y="273790"/>
                  </a:lnTo>
                  <a:lnTo>
                    <a:pt x="133184" y="271843"/>
                  </a:lnTo>
                  <a:lnTo>
                    <a:pt x="145622" y="268098"/>
                  </a:lnTo>
                  <a:lnTo>
                    <a:pt x="157584" y="263154"/>
                  </a:lnTo>
                  <a:lnTo>
                    <a:pt x="166782" y="256187"/>
                  </a:lnTo>
                  <a:lnTo>
                    <a:pt x="174138" y="247873"/>
                  </a:lnTo>
                  <a:lnTo>
                    <a:pt x="180265" y="238659"/>
                  </a:lnTo>
                  <a:lnTo>
                    <a:pt x="180680" y="231293"/>
                  </a:lnTo>
                  <a:lnTo>
                    <a:pt x="177285" y="225159"/>
                  </a:lnTo>
                  <a:lnTo>
                    <a:pt x="171352" y="219846"/>
                  </a:lnTo>
                  <a:lnTo>
                    <a:pt x="162503" y="217528"/>
                  </a:lnTo>
                  <a:lnTo>
                    <a:pt x="151709" y="217205"/>
                  </a:lnTo>
                  <a:lnTo>
                    <a:pt x="139619" y="218214"/>
                  </a:lnTo>
                  <a:lnTo>
                    <a:pt x="127888" y="221334"/>
                  </a:lnTo>
                  <a:lnTo>
                    <a:pt x="116398" y="225860"/>
                  </a:lnTo>
                  <a:lnTo>
                    <a:pt x="105066" y="231325"/>
                  </a:lnTo>
                  <a:lnTo>
                    <a:pt x="95065" y="238639"/>
                  </a:lnTo>
                  <a:lnTo>
                    <a:pt x="85951" y="247185"/>
                  </a:lnTo>
                  <a:lnTo>
                    <a:pt x="60381" y="2973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39012" y="902947"/>
            <a:ext cx="2063969" cy="334550"/>
            <a:chOff x="239012" y="902947"/>
            <a:chExt cx="2063969" cy="334550"/>
          </a:xfrm>
        </p:grpSpPr>
        <p:sp>
          <p:nvSpPr>
            <p:cNvPr id="12" name="Freeform 11"/>
            <p:cNvSpPr/>
            <p:nvPr/>
          </p:nvSpPr>
          <p:spPr>
            <a:xfrm>
              <a:off x="239012" y="902947"/>
              <a:ext cx="191394" cy="334550"/>
            </a:xfrm>
            <a:custGeom>
              <a:avLst/>
              <a:gdLst/>
              <a:ahLst/>
              <a:cxnLst/>
              <a:rect l="0" t="0" r="0" b="0"/>
              <a:pathLst>
                <a:path w="191394" h="334550">
                  <a:moveTo>
                    <a:pt x="4196" y="0"/>
                  </a:moveTo>
                  <a:lnTo>
                    <a:pt x="10042" y="17537"/>
                  </a:lnTo>
                  <a:lnTo>
                    <a:pt x="12987" y="28821"/>
                  </a:lnTo>
                  <a:lnTo>
                    <a:pt x="19523" y="57671"/>
                  </a:lnTo>
                  <a:lnTo>
                    <a:pt x="21755" y="73930"/>
                  </a:lnTo>
                  <a:lnTo>
                    <a:pt x="23243" y="90886"/>
                  </a:lnTo>
                  <a:lnTo>
                    <a:pt x="24235" y="108307"/>
                  </a:lnTo>
                  <a:lnTo>
                    <a:pt x="23673" y="127263"/>
                  </a:lnTo>
                  <a:lnTo>
                    <a:pt x="22075" y="147241"/>
                  </a:lnTo>
                  <a:lnTo>
                    <a:pt x="19786" y="167901"/>
                  </a:lnTo>
                  <a:lnTo>
                    <a:pt x="18260" y="189015"/>
                  </a:lnTo>
                  <a:lnTo>
                    <a:pt x="17242" y="210432"/>
                  </a:lnTo>
                  <a:lnTo>
                    <a:pt x="16564" y="232051"/>
                  </a:lnTo>
                  <a:lnTo>
                    <a:pt x="14889" y="251358"/>
                  </a:lnTo>
                  <a:lnTo>
                    <a:pt x="12548" y="269123"/>
                  </a:lnTo>
                  <a:lnTo>
                    <a:pt x="9764" y="285861"/>
                  </a:lnTo>
                  <a:lnTo>
                    <a:pt x="6685" y="300690"/>
                  </a:lnTo>
                  <a:lnTo>
                    <a:pt x="3408" y="314246"/>
                  </a:lnTo>
                  <a:lnTo>
                    <a:pt x="0" y="326954"/>
                  </a:lnTo>
                  <a:lnTo>
                    <a:pt x="175" y="332979"/>
                  </a:lnTo>
                  <a:lnTo>
                    <a:pt x="2739" y="334549"/>
                  </a:lnTo>
                  <a:lnTo>
                    <a:pt x="6895" y="333148"/>
                  </a:lnTo>
                  <a:lnTo>
                    <a:pt x="10890" y="327321"/>
                  </a:lnTo>
                  <a:lnTo>
                    <a:pt x="14776" y="318542"/>
                  </a:lnTo>
                  <a:lnTo>
                    <a:pt x="18590" y="307795"/>
                  </a:lnTo>
                  <a:lnTo>
                    <a:pt x="21133" y="295736"/>
                  </a:lnTo>
                  <a:lnTo>
                    <a:pt x="22829" y="282803"/>
                  </a:lnTo>
                  <a:lnTo>
                    <a:pt x="23959" y="269287"/>
                  </a:lnTo>
                  <a:lnTo>
                    <a:pt x="27159" y="256606"/>
                  </a:lnTo>
                  <a:lnTo>
                    <a:pt x="31740" y="244481"/>
                  </a:lnTo>
                  <a:lnTo>
                    <a:pt x="37241" y="232727"/>
                  </a:lnTo>
                  <a:lnTo>
                    <a:pt x="43355" y="221221"/>
                  </a:lnTo>
                  <a:lnTo>
                    <a:pt x="49878" y="209880"/>
                  </a:lnTo>
                  <a:lnTo>
                    <a:pt x="56674" y="198648"/>
                  </a:lnTo>
                  <a:lnTo>
                    <a:pt x="63652" y="188714"/>
                  </a:lnTo>
                  <a:lnTo>
                    <a:pt x="70750" y="179644"/>
                  </a:lnTo>
                  <a:lnTo>
                    <a:pt x="77930" y="171150"/>
                  </a:lnTo>
                  <a:lnTo>
                    <a:pt x="87610" y="166711"/>
                  </a:lnTo>
                  <a:lnTo>
                    <a:pt x="98958" y="164975"/>
                  </a:lnTo>
                  <a:lnTo>
                    <a:pt x="111417" y="165041"/>
                  </a:lnTo>
                  <a:lnTo>
                    <a:pt x="122170" y="167533"/>
                  </a:lnTo>
                  <a:lnTo>
                    <a:pt x="131786" y="171640"/>
                  </a:lnTo>
                  <a:lnTo>
                    <a:pt x="140643" y="176826"/>
                  </a:lnTo>
                  <a:lnTo>
                    <a:pt x="147771" y="183954"/>
                  </a:lnTo>
                  <a:lnTo>
                    <a:pt x="153747" y="192376"/>
                  </a:lnTo>
                  <a:lnTo>
                    <a:pt x="158955" y="201661"/>
                  </a:lnTo>
                  <a:lnTo>
                    <a:pt x="163650" y="212745"/>
                  </a:lnTo>
                  <a:lnTo>
                    <a:pt x="168003" y="225029"/>
                  </a:lnTo>
                  <a:lnTo>
                    <a:pt x="179976" y="262437"/>
                  </a:lnTo>
                  <a:lnTo>
                    <a:pt x="191393" y="3193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84567" y="1079132"/>
              <a:ext cx="154162" cy="1"/>
            </a:xfrm>
            <a:custGeom>
              <a:avLst/>
              <a:gdLst/>
              <a:ahLst/>
              <a:cxnLst/>
              <a:rect l="0" t="0" r="0" b="0"/>
              <a:pathLst>
                <a:path w="154162" h="1">
                  <a:moveTo>
                    <a:pt x="0" y="0"/>
                  </a:moveTo>
                  <a:lnTo>
                    <a:pt x="15416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84567" y="1167225"/>
              <a:ext cx="121128" cy="1"/>
            </a:xfrm>
            <a:custGeom>
              <a:avLst/>
              <a:gdLst/>
              <a:ahLst/>
              <a:cxnLst/>
              <a:rect l="0" t="0" r="0" b="0"/>
              <a:pathLst>
                <a:path w="121128" h="1">
                  <a:moveTo>
                    <a:pt x="0" y="0"/>
                  </a:moveTo>
                  <a:lnTo>
                    <a:pt x="1211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069075" y="939951"/>
              <a:ext cx="193903" cy="293344"/>
            </a:xfrm>
            <a:custGeom>
              <a:avLst/>
              <a:gdLst/>
              <a:ahLst/>
              <a:cxnLst/>
              <a:rect l="0" t="0" r="0" b="0"/>
              <a:pathLst>
                <a:path w="193903" h="293344">
                  <a:moveTo>
                    <a:pt x="0" y="40077"/>
                  </a:moveTo>
                  <a:lnTo>
                    <a:pt x="11692" y="28386"/>
                  </a:lnTo>
                  <a:lnTo>
                    <a:pt x="20030" y="22495"/>
                  </a:lnTo>
                  <a:lnTo>
                    <a:pt x="30482" y="16121"/>
                  </a:lnTo>
                  <a:lnTo>
                    <a:pt x="42345" y="9424"/>
                  </a:lnTo>
                  <a:lnTo>
                    <a:pt x="56371" y="4960"/>
                  </a:lnTo>
                  <a:lnTo>
                    <a:pt x="71839" y="1984"/>
                  </a:lnTo>
                  <a:lnTo>
                    <a:pt x="88268" y="0"/>
                  </a:lnTo>
                  <a:lnTo>
                    <a:pt x="102892" y="1124"/>
                  </a:lnTo>
                  <a:lnTo>
                    <a:pt x="116311" y="4320"/>
                  </a:lnTo>
                  <a:lnTo>
                    <a:pt x="128928" y="8898"/>
                  </a:lnTo>
                  <a:lnTo>
                    <a:pt x="139787" y="14397"/>
                  </a:lnTo>
                  <a:lnTo>
                    <a:pt x="149472" y="20510"/>
                  </a:lnTo>
                  <a:lnTo>
                    <a:pt x="158377" y="27033"/>
                  </a:lnTo>
                  <a:lnTo>
                    <a:pt x="166760" y="36275"/>
                  </a:lnTo>
                  <a:lnTo>
                    <a:pt x="174796" y="47330"/>
                  </a:lnTo>
                  <a:lnTo>
                    <a:pt x="182600" y="59595"/>
                  </a:lnTo>
                  <a:lnTo>
                    <a:pt x="187803" y="73889"/>
                  </a:lnTo>
                  <a:lnTo>
                    <a:pt x="191271" y="89535"/>
                  </a:lnTo>
                  <a:lnTo>
                    <a:pt x="193584" y="106084"/>
                  </a:lnTo>
                  <a:lnTo>
                    <a:pt x="193902" y="123234"/>
                  </a:lnTo>
                  <a:lnTo>
                    <a:pt x="192890" y="140785"/>
                  </a:lnTo>
                  <a:lnTo>
                    <a:pt x="190992" y="158603"/>
                  </a:lnTo>
                  <a:lnTo>
                    <a:pt x="187280" y="175376"/>
                  </a:lnTo>
                  <a:lnTo>
                    <a:pt x="182358" y="191452"/>
                  </a:lnTo>
                  <a:lnTo>
                    <a:pt x="176630" y="207063"/>
                  </a:lnTo>
                  <a:lnTo>
                    <a:pt x="167917" y="219917"/>
                  </a:lnTo>
                  <a:lnTo>
                    <a:pt x="157215" y="230934"/>
                  </a:lnTo>
                  <a:lnTo>
                    <a:pt x="145186" y="240726"/>
                  </a:lnTo>
                  <a:lnTo>
                    <a:pt x="132272" y="248477"/>
                  </a:lnTo>
                  <a:lnTo>
                    <a:pt x="118769" y="254868"/>
                  </a:lnTo>
                  <a:lnTo>
                    <a:pt x="104873" y="260352"/>
                  </a:lnTo>
                  <a:lnTo>
                    <a:pt x="90715" y="264008"/>
                  </a:lnTo>
                  <a:lnTo>
                    <a:pt x="76382" y="266445"/>
                  </a:lnTo>
                  <a:lnTo>
                    <a:pt x="61933" y="268070"/>
                  </a:lnTo>
                  <a:lnTo>
                    <a:pt x="48630" y="266707"/>
                  </a:lnTo>
                  <a:lnTo>
                    <a:pt x="36091" y="263350"/>
                  </a:lnTo>
                  <a:lnTo>
                    <a:pt x="24060" y="258666"/>
                  </a:lnTo>
                  <a:lnTo>
                    <a:pt x="16040" y="250649"/>
                  </a:lnTo>
                  <a:lnTo>
                    <a:pt x="10694" y="240410"/>
                  </a:lnTo>
                  <a:lnTo>
                    <a:pt x="7129" y="228690"/>
                  </a:lnTo>
                  <a:lnTo>
                    <a:pt x="7200" y="217207"/>
                  </a:lnTo>
                  <a:lnTo>
                    <a:pt x="9694" y="205880"/>
                  </a:lnTo>
                  <a:lnTo>
                    <a:pt x="13804" y="194659"/>
                  </a:lnTo>
                  <a:lnTo>
                    <a:pt x="20214" y="185955"/>
                  </a:lnTo>
                  <a:lnTo>
                    <a:pt x="28158" y="178928"/>
                  </a:lnTo>
                  <a:lnTo>
                    <a:pt x="37125" y="173020"/>
                  </a:lnTo>
                  <a:lnTo>
                    <a:pt x="47997" y="170305"/>
                  </a:lnTo>
                  <a:lnTo>
                    <a:pt x="60139" y="169719"/>
                  </a:lnTo>
                  <a:lnTo>
                    <a:pt x="73127" y="170551"/>
                  </a:lnTo>
                  <a:lnTo>
                    <a:pt x="84233" y="173553"/>
                  </a:lnTo>
                  <a:lnTo>
                    <a:pt x="94084" y="178002"/>
                  </a:lnTo>
                  <a:lnTo>
                    <a:pt x="103099" y="183414"/>
                  </a:lnTo>
                  <a:lnTo>
                    <a:pt x="111555" y="190693"/>
                  </a:lnTo>
                  <a:lnTo>
                    <a:pt x="119640" y="199216"/>
                  </a:lnTo>
                  <a:lnTo>
                    <a:pt x="127477" y="208569"/>
                  </a:lnTo>
                  <a:lnTo>
                    <a:pt x="135148" y="218474"/>
                  </a:lnTo>
                  <a:lnTo>
                    <a:pt x="142710" y="228749"/>
                  </a:lnTo>
                  <a:lnTo>
                    <a:pt x="150198" y="239269"/>
                  </a:lnTo>
                  <a:lnTo>
                    <a:pt x="156413" y="249952"/>
                  </a:lnTo>
                  <a:lnTo>
                    <a:pt x="161780" y="260746"/>
                  </a:lnTo>
                  <a:lnTo>
                    <a:pt x="176185" y="2933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444016" y="924971"/>
              <a:ext cx="109569" cy="307667"/>
            </a:xfrm>
            <a:custGeom>
              <a:avLst/>
              <a:gdLst/>
              <a:ahLst/>
              <a:cxnLst/>
              <a:rect l="0" t="0" r="0" b="0"/>
              <a:pathLst>
                <a:path w="109569" h="307667">
                  <a:moveTo>
                    <a:pt x="10464" y="0"/>
                  </a:moveTo>
                  <a:lnTo>
                    <a:pt x="10464" y="23382"/>
                  </a:lnTo>
                  <a:lnTo>
                    <a:pt x="11687" y="35164"/>
                  </a:lnTo>
                  <a:lnTo>
                    <a:pt x="13727" y="47913"/>
                  </a:lnTo>
                  <a:lnTo>
                    <a:pt x="16309" y="61306"/>
                  </a:lnTo>
                  <a:lnTo>
                    <a:pt x="16808" y="76352"/>
                  </a:lnTo>
                  <a:lnTo>
                    <a:pt x="15917" y="92501"/>
                  </a:lnTo>
                  <a:lnTo>
                    <a:pt x="14099" y="109384"/>
                  </a:lnTo>
                  <a:lnTo>
                    <a:pt x="11664" y="126757"/>
                  </a:lnTo>
                  <a:lnTo>
                    <a:pt x="5695" y="162373"/>
                  </a:lnTo>
                  <a:lnTo>
                    <a:pt x="3614" y="180436"/>
                  </a:lnTo>
                  <a:lnTo>
                    <a:pt x="2227" y="198595"/>
                  </a:lnTo>
                  <a:lnTo>
                    <a:pt x="1302" y="216818"/>
                  </a:lnTo>
                  <a:lnTo>
                    <a:pt x="274" y="250118"/>
                  </a:lnTo>
                  <a:lnTo>
                    <a:pt x="0" y="265849"/>
                  </a:lnTo>
                  <a:lnTo>
                    <a:pt x="2265" y="278784"/>
                  </a:lnTo>
                  <a:lnTo>
                    <a:pt x="6221" y="289854"/>
                  </a:lnTo>
                  <a:lnTo>
                    <a:pt x="11306" y="299681"/>
                  </a:lnTo>
                  <a:lnTo>
                    <a:pt x="19590" y="305009"/>
                  </a:lnTo>
                  <a:lnTo>
                    <a:pt x="30007" y="307337"/>
                  </a:lnTo>
                  <a:lnTo>
                    <a:pt x="41845" y="307666"/>
                  </a:lnTo>
                  <a:lnTo>
                    <a:pt x="53408" y="306661"/>
                  </a:lnTo>
                  <a:lnTo>
                    <a:pt x="109568" y="2973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344364" y="1068121"/>
              <a:ext cx="176186" cy="22024"/>
            </a:xfrm>
            <a:custGeom>
              <a:avLst/>
              <a:gdLst/>
              <a:ahLst/>
              <a:cxnLst/>
              <a:rect l="0" t="0" r="0" b="0"/>
              <a:pathLst>
                <a:path w="176186" h="22024">
                  <a:moveTo>
                    <a:pt x="0" y="22023"/>
                  </a:moveTo>
                  <a:lnTo>
                    <a:pt x="70787" y="22023"/>
                  </a:lnTo>
                  <a:lnTo>
                    <a:pt x="86344" y="20799"/>
                  </a:lnTo>
                  <a:lnTo>
                    <a:pt x="102832" y="18760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861908" y="958005"/>
              <a:ext cx="6345" cy="209221"/>
            </a:xfrm>
            <a:custGeom>
              <a:avLst/>
              <a:gdLst/>
              <a:ahLst/>
              <a:cxnLst/>
              <a:rect l="0" t="0" r="0" b="0"/>
              <a:pathLst>
                <a:path w="6345" h="209221">
                  <a:moveTo>
                    <a:pt x="0" y="0"/>
                  </a:moveTo>
                  <a:lnTo>
                    <a:pt x="5845" y="29229"/>
                  </a:lnTo>
                  <a:lnTo>
                    <a:pt x="6344" y="42732"/>
                  </a:lnTo>
                  <a:lnTo>
                    <a:pt x="5453" y="56629"/>
                  </a:lnTo>
                  <a:lnTo>
                    <a:pt x="3635" y="70788"/>
                  </a:lnTo>
                  <a:lnTo>
                    <a:pt x="2423" y="86344"/>
                  </a:lnTo>
                  <a:lnTo>
                    <a:pt x="1615" y="102832"/>
                  </a:lnTo>
                  <a:lnTo>
                    <a:pt x="718" y="136243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751792" y="1035086"/>
              <a:ext cx="253267" cy="11013"/>
            </a:xfrm>
            <a:custGeom>
              <a:avLst/>
              <a:gdLst/>
              <a:ahLst/>
              <a:cxnLst/>
              <a:rect l="0" t="0" r="0" b="0"/>
              <a:pathLst>
                <a:path w="253267" h="11013">
                  <a:moveTo>
                    <a:pt x="0" y="0"/>
                  </a:moveTo>
                  <a:lnTo>
                    <a:pt x="17537" y="5846"/>
                  </a:lnTo>
                  <a:lnTo>
                    <a:pt x="27597" y="7568"/>
                  </a:lnTo>
                  <a:lnTo>
                    <a:pt x="39198" y="8716"/>
                  </a:lnTo>
                  <a:lnTo>
                    <a:pt x="51825" y="9481"/>
                  </a:lnTo>
                  <a:lnTo>
                    <a:pt x="82170" y="10331"/>
                  </a:lnTo>
                  <a:lnTo>
                    <a:pt x="253266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123884" y="924971"/>
              <a:ext cx="179097" cy="274411"/>
            </a:xfrm>
            <a:custGeom>
              <a:avLst/>
              <a:gdLst/>
              <a:ahLst/>
              <a:cxnLst/>
              <a:rect l="0" t="0" r="0" b="0"/>
              <a:pathLst>
                <a:path w="179097" h="274411">
                  <a:moveTo>
                    <a:pt x="156463" y="11011"/>
                  </a:moveTo>
                  <a:lnTo>
                    <a:pt x="127235" y="16857"/>
                  </a:lnTo>
                  <a:lnTo>
                    <a:pt x="114954" y="19802"/>
                  </a:lnTo>
                  <a:lnTo>
                    <a:pt x="103097" y="22989"/>
                  </a:lnTo>
                  <a:lnTo>
                    <a:pt x="91521" y="26338"/>
                  </a:lnTo>
                  <a:lnTo>
                    <a:pt x="78911" y="31017"/>
                  </a:lnTo>
                  <a:lnTo>
                    <a:pt x="65609" y="36583"/>
                  </a:lnTo>
                  <a:lnTo>
                    <a:pt x="51847" y="42741"/>
                  </a:lnTo>
                  <a:lnTo>
                    <a:pt x="40226" y="49294"/>
                  </a:lnTo>
                  <a:lnTo>
                    <a:pt x="30031" y="56109"/>
                  </a:lnTo>
                  <a:lnTo>
                    <a:pt x="20788" y="63099"/>
                  </a:lnTo>
                  <a:lnTo>
                    <a:pt x="18296" y="71430"/>
                  </a:lnTo>
                  <a:lnTo>
                    <a:pt x="20306" y="80655"/>
                  </a:lnTo>
                  <a:lnTo>
                    <a:pt x="25316" y="90475"/>
                  </a:lnTo>
                  <a:lnTo>
                    <a:pt x="32326" y="99469"/>
                  </a:lnTo>
                  <a:lnTo>
                    <a:pt x="40670" y="107912"/>
                  </a:lnTo>
                  <a:lnTo>
                    <a:pt x="49904" y="115987"/>
                  </a:lnTo>
                  <a:lnTo>
                    <a:pt x="62177" y="123818"/>
                  </a:lnTo>
                  <a:lnTo>
                    <a:pt x="76477" y="131485"/>
                  </a:lnTo>
                  <a:lnTo>
                    <a:pt x="92127" y="139044"/>
                  </a:lnTo>
                  <a:lnTo>
                    <a:pt x="106231" y="147754"/>
                  </a:lnTo>
                  <a:lnTo>
                    <a:pt x="119305" y="157231"/>
                  </a:lnTo>
                  <a:lnTo>
                    <a:pt x="131691" y="167219"/>
                  </a:lnTo>
                  <a:lnTo>
                    <a:pt x="142395" y="176325"/>
                  </a:lnTo>
                  <a:lnTo>
                    <a:pt x="151979" y="184843"/>
                  </a:lnTo>
                  <a:lnTo>
                    <a:pt x="160814" y="192968"/>
                  </a:lnTo>
                  <a:lnTo>
                    <a:pt x="167928" y="202056"/>
                  </a:lnTo>
                  <a:lnTo>
                    <a:pt x="173895" y="211785"/>
                  </a:lnTo>
                  <a:lnTo>
                    <a:pt x="179096" y="221941"/>
                  </a:lnTo>
                  <a:lnTo>
                    <a:pt x="178892" y="231159"/>
                  </a:lnTo>
                  <a:lnTo>
                    <a:pt x="175086" y="239751"/>
                  </a:lnTo>
                  <a:lnTo>
                    <a:pt x="168879" y="247927"/>
                  </a:lnTo>
                  <a:lnTo>
                    <a:pt x="161070" y="254600"/>
                  </a:lnTo>
                  <a:lnTo>
                    <a:pt x="152193" y="260273"/>
                  </a:lnTo>
                  <a:lnTo>
                    <a:pt x="142605" y="265278"/>
                  </a:lnTo>
                  <a:lnTo>
                    <a:pt x="131319" y="268615"/>
                  </a:lnTo>
                  <a:lnTo>
                    <a:pt x="118900" y="270840"/>
                  </a:lnTo>
                  <a:lnTo>
                    <a:pt x="105728" y="272323"/>
                  </a:lnTo>
                  <a:lnTo>
                    <a:pt x="92052" y="273311"/>
                  </a:lnTo>
                  <a:lnTo>
                    <a:pt x="78041" y="273970"/>
                  </a:lnTo>
                  <a:lnTo>
                    <a:pt x="63806" y="274410"/>
                  </a:lnTo>
                  <a:lnTo>
                    <a:pt x="50645" y="273479"/>
                  </a:lnTo>
                  <a:lnTo>
                    <a:pt x="38201" y="271635"/>
                  </a:lnTo>
                  <a:lnTo>
                    <a:pt x="26234" y="269183"/>
                  </a:lnTo>
                  <a:lnTo>
                    <a:pt x="17033" y="263877"/>
                  </a:lnTo>
                  <a:lnTo>
                    <a:pt x="9675" y="256669"/>
                  </a:lnTo>
                  <a:lnTo>
                    <a:pt x="3547" y="248194"/>
                  </a:lnTo>
                  <a:lnTo>
                    <a:pt x="684" y="238873"/>
                  </a:lnTo>
                  <a:lnTo>
                    <a:pt x="0" y="228988"/>
                  </a:lnTo>
                  <a:lnTo>
                    <a:pt x="767" y="218728"/>
                  </a:lnTo>
                  <a:lnTo>
                    <a:pt x="3725" y="208217"/>
                  </a:lnTo>
                  <a:lnTo>
                    <a:pt x="8144" y="197540"/>
                  </a:lnTo>
                  <a:lnTo>
                    <a:pt x="13538" y="186751"/>
                  </a:lnTo>
                  <a:lnTo>
                    <a:pt x="19580" y="177111"/>
                  </a:lnTo>
                  <a:lnTo>
                    <a:pt x="26056" y="168238"/>
                  </a:lnTo>
                  <a:lnTo>
                    <a:pt x="32820" y="159875"/>
                  </a:lnTo>
                  <a:lnTo>
                    <a:pt x="42223" y="150630"/>
                  </a:lnTo>
                  <a:lnTo>
                    <a:pt x="53386" y="140795"/>
                  </a:lnTo>
                  <a:lnTo>
                    <a:pt x="65722" y="130569"/>
                  </a:lnTo>
                  <a:lnTo>
                    <a:pt x="92479" y="109418"/>
                  </a:lnTo>
                  <a:lnTo>
                    <a:pt x="106466" y="98639"/>
                  </a:lnTo>
                  <a:lnTo>
                    <a:pt x="119461" y="89006"/>
                  </a:lnTo>
                  <a:lnTo>
                    <a:pt x="143688" y="71777"/>
                  </a:lnTo>
                  <a:lnTo>
                    <a:pt x="150394" y="61310"/>
                  </a:lnTo>
                  <a:lnTo>
                    <a:pt x="153640" y="49438"/>
                  </a:lnTo>
                  <a:lnTo>
                    <a:pt x="154581" y="36629"/>
                  </a:lnTo>
                  <a:lnTo>
                    <a:pt x="150314" y="26866"/>
                  </a:lnTo>
                  <a:lnTo>
                    <a:pt x="142576" y="19134"/>
                  </a:lnTo>
                  <a:lnTo>
                    <a:pt x="1014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194306" y="110115"/>
            <a:ext cx="1552631" cy="363383"/>
            <a:chOff x="3194306" y="110115"/>
            <a:chExt cx="1552631" cy="363383"/>
          </a:xfrm>
        </p:grpSpPr>
        <p:sp>
          <p:nvSpPr>
            <p:cNvPr id="22" name="Freeform 21"/>
            <p:cNvSpPr/>
            <p:nvPr/>
          </p:nvSpPr>
          <p:spPr>
            <a:xfrm>
              <a:off x="3194306" y="176184"/>
              <a:ext cx="55059" cy="66071"/>
            </a:xfrm>
            <a:custGeom>
              <a:avLst/>
              <a:gdLst/>
              <a:ahLst/>
              <a:cxnLst/>
              <a:rect l="0" t="0" r="0" b="0"/>
              <a:pathLst>
                <a:path w="55059" h="66071">
                  <a:moveTo>
                    <a:pt x="55058" y="0"/>
                  </a:moveTo>
                  <a:lnTo>
                    <a:pt x="31102" y="23957"/>
                  </a:lnTo>
                  <a:lnTo>
                    <a:pt x="0" y="66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271387" y="165173"/>
              <a:ext cx="33036" cy="66070"/>
            </a:xfrm>
            <a:custGeom>
              <a:avLst/>
              <a:gdLst/>
              <a:ahLst/>
              <a:cxnLst/>
              <a:rect l="0" t="0" r="0" b="0"/>
              <a:pathLst>
                <a:path w="33036" h="66070">
                  <a:moveTo>
                    <a:pt x="33035" y="0"/>
                  </a:moveTo>
                  <a:lnTo>
                    <a:pt x="21344" y="17537"/>
                  </a:lnTo>
                  <a:lnTo>
                    <a:pt x="16677" y="26373"/>
                  </a:lnTo>
                  <a:lnTo>
                    <a:pt x="12341" y="35935"/>
                  </a:lnTo>
                  <a:lnTo>
                    <a:pt x="0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447572" y="242254"/>
              <a:ext cx="11013" cy="231244"/>
            </a:xfrm>
            <a:custGeom>
              <a:avLst/>
              <a:gdLst/>
              <a:ahLst/>
              <a:cxnLst/>
              <a:rect l="0" t="0" r="0" b="0"/>
              <a:pathLst>
                <a:path w="11013" h="231244">
                  <a:moveTo>
                    <a:pt x="11012" y="0"/>
                  </a:moveTo>
                  <a:lnTo>
                    <a:pt x="11012" y="109384"/>
                  </a:lnTo>
                  <a:lnTo>
                    <a:pt x="9789" y="125533"/>
                  </a:lnTo>
                  <a:lnTo>
                    <a:pt x="7750" y="141194"/>
                  </a:lnTo>
                  <a:lnTo>
                    <a:pt x="5166" y="156528"/>
                  </a:lnTo>
                  <a:lnTo>
                    <a:pt x="3444" y="171645"/>
                  </a:lnTo>
                  <a:lnTo>
                    <a:pt x="2296" y="186617"/>
                  </a:lnTo>
                  <a:lnTo>
                    <a:pt x="0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381503" y="352369"/>
              <a:ext cx="198209" cy="11013"/>
            </a:xfrm>
            <a:custGeom>
              <a:avLst/>
              <a:gdLst/>
              <a:ahLst/>
              <a:cxnLst/>
              <a:rect l="0" t="0" r="0" b="0"/>
              <a:pathLst>
                <a:path w="198209" h="11013">
                  <a:moveTo>
                    <a:pt x="0" y="11012"/>
                  </a:moveTo>
                  <a:lnTo>
                    <a:pt x="23383" y="5166"/>
                  </a:lnTo>
                  <a:lnTo>
                    <a:pt x="36388" y="3444"/>
                  </a:lnTo>
                  <a:lnTo>
                    <a:pt x="51176" y="2296"/>
                  </a:lnTo>
                  <a:lnTo>
                    <a:pt x="67152" y="1531"/>
                  </a:lnTo>
                  <a:lnTo>
                    <a:pt x="97954" y="681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634769" y="297312"/>
              <a:ext cx="143151" cy="142473"/>
            </a:xfrm>
            <a:custGeom>
              <a:avLst/>
              <a:gdLst/>
              <a:ahLst/>
              <a:cxnLst/>
              <a:rect l="0" t="0" r="0" b="0"/>
              <a:pathLst>
                <a:path w="143151" h="142473">
                  <a:moveTo>
                    <a:pt x="0" y="22023"/>
                  </a:moveTo>
                  <a:lnTo>
                    <a:pt x="5845" y="51251"/>
                  </a:lnTo>
                  <a:lnTo>
                    <a:pt x="7567" y="64755"/>
                  </a:lnTo>
                  <a:lnTo>
                    <a:pt x="8715" y="78651"/>
                  </a:lnTo>
                  <a:lnTo>
                    <a:pt x="9481" y="92810"/>
                  </a:lnTo>
                  <a:lnTo>
                    <a:pt x="10331" y="121592"/>
                  </a:lnTo>
                  <a:lnTo>
                    <a:pt x="10558" y="136119"/>
                  </a:lnTo>
                  <a:lnTo>
                    <a:pt x="9486" y="142133"/>
                  </a:lnTo>
                  <a:lnTo>
                    <a:pt x="7547" y="142472"/>
                  </a:lnTo>
                  <a:lnTo>
                    <a:pt x="5032" y="139028"/>
                  </a:lnTo>
                  <a:lnTo>
                    <a:pt x="3355" y="131837"/>
                  </a:lnTo>
                  <a:lnTo>
                    <a:pt x="2236" y="122149"/>
                  </a:lnTo>
                  <a:lnTo>
                    <a:pt x="1491" y="110797"/>
                  </a:lnTo>
                  <a:lnTo>
                    <a:pt x="2217" y="98335"/>
                  </a:lnTo>
                  <a:lnTo>
                    <a:pt x="3925" y="85132"/>
                  </a:lnTo>
                  <a:lnTo>
                    <a:pt x="6287" y="71437"/>
                  </a:lnTo>
                  <a:lnTo>
                    <a:pt x="11532" y="59860"/>
                  </a:lnTo>
                  <a:lnTo>
                    <a:pt x="18700" y="49694"/>
                  </a:lnTo>
                  <a:lnTo>
                    <a:pt x="27148" y="40470"/>
                  </a:lnTo>
                  <a:lnTo>
                    <a:pt x="37675" y="31874"/>
                  </a:lnTo>
                  <a:lnTo>
                    <a:pt x="49587" y="23696"/>
                  </a:lnTo>
                  <a:lnTo>
                    <a:pt x="62422" y="15797"/>
                  </a:lnTo>
                  <a:lnTo>
                    <a:pt x="77096" y="10532"/>
                  </a:lnTo>
                  <a:lnTo>
                    <a:pt x="92997" y="7021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766908" y="287459"/>
              <a:ext cx="133001" cy="144689"/>
            </a:xfrm>
            <a:custGeom>
              <a:avLst/>
              <a:gdLst/>
              <a:ahLst/>
              <a:cxnLst/>
              <a:rect l="0" t="0" r="0" b="0"/>
              <a:pathLst>
                <a:path w="133001" h="144689">
                  <a:moveTo>
                    <a:pt x="0" y="119968"/>
                  </a:moveTo>
                  <a:lnTo>
                    <a:pt x="23382" y="108277"/>
                  </a:lnTo>
                  <a:lnTo>
                    <a:pt x="33941" y="102386"/>
                  </a:lnTo>
                  <a:lnTo>
                    <a:pt x="44650" y="96012"/>
                  </a:lnTo>
                  <a:lnTo>
                    <a:pt x="66337" y="82404"/>
                  </a:lnTo>
                  <a:lnTo>
                    <a:pt x="88212" y="68199"/>
                  </a:lnTo>
                  <a:lnTo>
                    <a:pt x="97960" y="59762"/>
                  </a:lnTo>
                  <a:lnTo>
                    <a:pt x="106906" y="50466"/>
                  </a:lnTo>
                  <a:lnTo>
                    <a:pt x="115317" y="40599"/>
                  </a:lnTo>
                  <a:lnTo>
                    <a:pt x="122147" y="30350"/>
                  </a:lnTo>
                  <a:lnTo>
                    <a:pt x="127925" y="19847"/>
                  </a:lnTo>
                  <a:lnTo>
                    <a:pt x="133000" y="9175"/>
                  </a:lnTo>
                  <a:lnTo>
                    <a:pt x="132713" y="3283"/>
                  </a:lnTo>
                  <a:lnTo>
                    <a:pt x="128851" y="579"/>
                  </a:lnTo>
                  <a:lnTo>
                    <a:pt x="122606" y="0"/>
                  </a:lnTo>
                  <a:lnTo>
                    <a:pt x="114772" y="837"/>
                  </a:lnTo>
                  <a:lnTo>
                    <a:pt x="105878" y="2619"/>
                  </a:lnTo>
                  <a:lnTo>
                    <a:pt x="96279" y="5030"/>
                  </a:lnTo>
                  <a:lnTo>
                    <a:pt x="87433" y="10308"/>
                  </a:lnTo>
                  <a:lnTo>
                    <a:pt x="79088" y="17497"/>
                  </a:lnTo>
                  <a:lnTo>
                    <a:pt x="71078" y="25961"/>
                  </a:lnTo>
                  <a:lnTo>
                    <a:pt x="63291" y="36497"/>
                  </a:lnTo>
                  <a:lnTo>
                    <a:pt x="55652" y="48415"/>
                  </a:lnTo>
                  <a:lnTo>
                    <a:pt x="48113" y="61255"/>
                  </a:lnTo>
                  <a:lnTo>
                    <a:pt x="44310" y="74708"/>
                  </a:lnTo>
                  <a:lnTo>
                    <a:pt x="42999" y="88571"/>
                  </a:lnTo>
                  <a:lnTo>
                    <a:pt x="43348" y="102708"/>
                  </a:lnTo>
                  <a:lnTo>
                    <a:pt x="46028" y="114579"/>
                  </a:lnTo>
                  <a:lnTo>
                    <a:pt x="50261" y="124940"/>
                  </a:lnTo>
                  <a:lnTo>
                    <a:pt x="55531" y="134294"/>
                  </a:lnTo>
                  <a:lnTo>
                    <a:pt x="63938" y="140530"/>
                  </a:lnTo>
                  <a:lnTo>
                    <a:pt x="74436" y="144688"/>
                  </a:lnTo>
                  <a:lnTo>
                    <a:pt x="132138" y="1419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976127" y="304731"/>
              <a:ext cx="143152" cy="146743"/>
            </a:xfrm>
            <a:custGeom>
              <a:avLst/>
              <a:gdLst/>
              <a:ahLst/>
              <a:cxnLst/>
              <a:rect l="0" t="0" r="0" b="0"/>
              <a:pathLst>
                <a:path w="143152" h="146743">
                  <a:moveTo>
                    <a:pt x="0" y="58650"/>
                  </a:moveTo>
                  <a:lnTo>
                    <a:pt x="17538" y="52804"/>
                  </a:lnTo>
                  <a:lnTo>
                    <a:pt x="27597" y="48635"/>
                  </a:lnTo>
                  <a:lnTo>
                    <a:pt x="39198" y="43409"/>
                  </a:lnTo>
                  <a:lnTo>
                    <a:pt x="51826" y="37478"/>
                  </a:lnTo>
                  <a:lnTo>
                    <a:pt x="63915" y="32300"/>
                  </a:lnTo>
                  <a:lnTo>
                    <a:pt x="75645" y="27625"/>
                  </a:lnTo>
                  <a:lnTo>
                    <a:pt x="98466" y="19167"/>
                  </a:lnTo>
                  <a:lnTo>
                    <a:pt x="120844" y="11330"/>
                  </a:lnTo>
                  <a:lnTo>
                    <a:pt x="124609" y="7527"/>
                  </a:lnTo>
                  <a:lnTo>
                    <a:pt x="123448" y="3769"/>
                  </a:lnTo>
                  <a:lnTo>
                    <a:pt x="119004" y="39"/>
                  </a:lnTo>
                  <a:lnTo>
                    <a:pt x="112371" y="0"/>
                  </a:lnTo>
                  <a:lnTo>
                    <a:pt x="104278" y="2421"/>
                  </a:lnTo>
                  <a:lnTo>
                    <a:pt x="95213" y="6482"/>
                  </a:lnTo>
                  <a:lnTo>
                    <a:pt x="72089" y="17519"/>
                  </a:lnTo>
                  <a:lnTo>
                    <a:pt x="59071" y="23889"/>
                  </a:lnTo>
                  <a:lnTo>
                    <a:pt x="47945" y="31805"/>
                  </a:lnTo>
                  <a:lnTo>
                    <a:pt x="38081" y="40753"/>
                  </a:lnTo>
                  <a:lnTo>
                    <a:pt x="29058" y="50390"/>
                  </a:lnTo>
                  <a:lnTo>
                    <a:pt x="23043" y="61708"/>
                  </a:lnTo>
                  <a:lnTo>
                    <a:pt x="19033" y="74147"/>
                  </a:lnTo>
                  <a:lnTo>
                    <a:pt x="16359" y="87334"/>
                  </a:lnTo>
                  <a:lnTo>
                    <a:pt x="18247" y="98572"/>
                  </a:lnTo>
                  <a:lnTo>
                    <a:pt x="23176" y="108511"/>
                  </a:lnTo>
                  <a:lnTo>
                    <a:pt x="30133" y="117585"/>
                  </a:lnTo>
                  <a:lnTo>
                    <a:pt x="39665" y="124857"/>
                  </a:lnTo>
                  <a:lnTo>
                    <a:pt x="50914" y="130929"/>
                  </a:lnTo>
                  <a:lnTo>
                    <a:pt x="63307" y="136200"/>
                  </a:lnTo>
                  <a:lnTo>
                    <a:pt x="76463" y="139714"/>
                  </a:lnTo>
                  <a:lnTo>
                    <a:pt x="90127" y="142057"/>
                  </a:lnTo>
                  <a:lnTo>
                    <a:pt x="143151" y="146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394567" y="198208"/>
              <a:ext cx="22024" cy="264278"/>
            </a:xfrm>
            <a:custGeom>
              <a:avLst/>
              <a:gdLst/>
              <a:ahLst/>
              <a:cxnLst/>
              <a:rect l="0" t="0" r="0" b="0"/>
              <a:pathLst>
                <a:path w="22024" h="264278">
                  <a:moveTo>
                    <a:pt x="22023" y="0"/>
                  </a:moveTo>
                  <a:lnTo>
                    <a:pt x="22023" y="23382"/>
                  </a:lnTo>
                  <a:lnTo>
                    <a:pt x="20799" y="37611"/>
                  </a:lnTo>
                  <a:lnTo>
                    <a:pt x="18760" y="54438"/>
                  </a:lnTo>
                  <a:lnTo>
                    <a:pt x="16177" y="72997"/>
                  </a:lnTo>
                  <a:lnTo>
                    <a:pt x="14455" y="91487"/>
                  </a:lnTo>
                  <a:lnTo>
                    <a:pt x="13307" y="109932"/>
                  </a:lnTo>
                  <a:lnTo>
                    <a:pt x="12542" y="128345"/>
                  </a:lnTo>
                  <a:lnTo>
                    <a:pt x="10808" y="145515"/>
                  </a:lnTo>
                  <a:lnTo>
                    <a:pt x="8429" y="161856"/>
                  </a:lnTo>
                  <a:lnTo>
                    <a:pt x="5619" y="177644"/>
                  </a:lnTo>
                  <a:lnTo>
                    <a:pt x="3746" y="193063"/>
                  </a:lnTo>
                  <a:lnTo>
                    <a:pt x="2497" y="208236"/>
                  </a:lnTo>
                  <a:lnTo>
                    <a:pt x="0" y="2642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614798" y="110115"/>
              <a:ext cx="33035" cy="88094"/>
            </a:xfrm>
            <a:custGeom>
              <a:avLst/>
              <a:gdLst/>
              <a:ahLst/>
              <a:cxnLst/>
              <a:rect l="0" t="0" r="0" b="0"/>
              <a:pathLst>
                <a:path w="33035" h="88094">
                  <a:moveTo>
                    <a:pt x="33034" y="0"/>
                  </a:moveTo>
                  <a:lnTo>
                    <a:pt x="21057" y="35935"/>
                  </a:lnTo>
                  <a:lnTo>
                    <a:pt x="0" y="880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4724913" y="132138"/>
              <a:ext cx="22024" cy="66071"/>
            </a:xfrm>
            <a:custGeom>
              <a:avLst/>
              <a:gdLst/>
              <a:ahLst/>
              <a:cxnLst/>
              <a:rect l="0" t="0" r="0" b="0"/>
              <a:pathLst>
                <a:path w="22024" h="66071">
                  <a:moveTo>
                    <a:pt x="22023" y="0"/>
                  </a:moveTo>
                  <a:lnTo>
                    <a:pt x="0" y="66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084191" y="825867"/>
            <a:ext cx="1585666" cy="363382"/>
            <a:chOff x="3084191" y="825867"/>
            <a:chExt cx="1585666" cy="363382"/>
          </a:xfrm>
        </p:grpSpPr>
        <p:sp>
          <p:nvSpPr>
            <p:cNvPr id="33" name="Freeform 32"/>
            <p:cNvSpPr/>
            <p:nvPr/>
          </p:nvSpPr>
          <p:spPr>
            <a:xfrm>
              <a:off x="3084191" y="869913"/>
              <a:ext cx="55059" cy="77082"/>
            </a:xfrm>
            <a:custGeom>
              <a:avLst/>
              <a:gdLst/>
              <a:ahLst/>
              <a:cxnLst/>
              <a:rect l="0" t="0" r="0" b="0"/>
              <a:pathLst>
                <a:path w="55059" h="77082">
                  <a:moveTo>
                    <a:pt x="55058" y="0"/>
                  </a:moveTo>
                  <a:lnTo>
                    <a:pt x="43366" y="17537"/>
                  </a:lnTo>
                  <a:lnTo>
                    <a:pt x="37476" y="25150"/>
                  </a:lnTo>
                  <a:lnTo>
                    <a:pt x="31101" y="32672"/>
                  </a:lnTo>
                  <a:lnTo>
                    <a:pt x="0" y="770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227341" y="869913"/>
              <a:ext cx="11013" cy="99105"/>
            </a:xfrm>
            <a:custGeom>
              <a:avLst/>
              <a:gdLst/>
              <a:ahLst/>
              <a:cxnLst/>
              <a:rect l="0" t="0" r="0" b="0"/>
              <a:pathLst>
                <a:path w="11013" h="99105">
                  <a:moveTo>
                    <a:pt x="11012" y="0"/>
                  </a:moveTo>
                  <a:lnTo>
                    <a:pt x="5166" y="17537"/>
                  </a:lnTo>
                  <a:lnTo>
                    <a:pt x="3444" y="27597"/>
                  </a:lnTo>
                  <a:lnTo>
                    <a:pt x="2296" y="39197"/>
                  </a:lnTo>
                  <a:lnTo>
                    <a:pt x="0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403526" y="980028"/>
              <a:ext cx="22024" cy="209221"/>
            </a:xfrm>
            <a:custGeom>
              <a:avLst/>
              <a:gdLst/>
              <a:ahLst/>
              <a:cxnLst/>
              <a:rect l="0" t="0" r="0" b="0"/>
              <a:pathLst>
                <a:path w="22024" h="209221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1"/>
                  </a:lnTo>
                  <a:lnTo>
                    <a:pt x="5846" y="55461"/>
                  </a:lnTo>
                  <a:lnTo>
                    <a:pt x="7568" y="70009"/>
                  </a:lnTo>
                  <a:lnTo>
                    <a:pt x="8716" y="87049"/>
                  </a:lnTo>
                  <a:lnTo>
                    <a:pt x="9481" y="105749"/>
                  </a:lnTo>
                  <a:lnTo>
                    <a:pt x="11215" y="123110"/>
                  </a:lnTo>
                  <a:lnTo>
                    <a:pt x="13594" y="139579"/>
                  </a:lnTo>
                  <a:lnTo>
                    <a:pt x="22023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359480" y="1057109"/>
              <a:ext cx="165174" cy="11013"/>
            </a:xfrm>
            <a:custGeom>
              <a:avLst/>
              <a:gdLst/>
              <a:ahLst/>
              <a:cxnLst/>
              <a:rect l="0" t="0" r="0" b="0"/>
              <a:pathLst>
                <a:path w="165174" h="11013">
                  <a:moveTo>
                    <a:pt x="0" y="0"/>
                  </a:moveTo>
                  <a:lnTo>
                    <a:pt x="29228" y="0"/>
                  </a:lnTo>
                  <a:lnTo>
                    <a:pt x="45179" y="1224"/>
                  </a:lnTo>
                  <a:lnTo>
                    <a:pt x="63154" y="3263"/>
                  </a:lnTo>
                  <a:lnTo>
                    <a:pt x="82478" y="5846"/>
                  </a:lnTo>
                  <a:lnTo>
                    <a:pt x="100255" y="7568"/>
                  </a:lnTo>
                  <a:lnTo>
                    <a:pt x="117000" y="8716"/>
                  </a:lnTo>
                  <a:lnTo>
                    <a:pt x="165173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590723" y="1002052"/>
              <a:ext cx="110116" cy="128373"/>
            </a:xfrm>
            <a:custGeom>
              <a:avLst/>
              <a:gdLst/>
              <a:ahLst/>
              <a:cxnLst/>
              <a:rect l="0" t="0" r="0" b="0"/>
              <a:pathLst>
                <a:path w="110116" h="128373">
                  <a:moveTo>
                    <a:pt x="0" y="0"/>
                  </a:moveTo>
                  <a:lnTo>
                    <a:pt x="0" y="35073"/>
                  </a:lnTo>
                  <a:lnTo>
                    <a:pt x="1223" y="50299"/>
                  </a:lnTo>
                  <a:lnTo>
                    <a:pt x="3263" y="65344"/>
                  </a:lnTo>
                  <a:lnTo>
                    <a:pt x="5845" y="80268"/>
                  </a:lnTo>
                  <a:lnTo>
                    <a:pt x="6344" y="95111"/>
                  </a:lnTo>
                  <a:lnTo>
                    <a:pt x="5452" y="109900"/>
                  </a:lnTo>
                  <a:lnTo>
                    <a:pt x="3635" y="124654"/>
                  </a:lnTo>
                  <a:lnTo>
                    <a:pt x="2423" y="128372"/>
                  </a:lnTo>
                  <a:lnTo>
                    <a:pt x="1615" y="124734"/>
                  </a:lnTo>
                  <a:lnTo>
                    <a:pt x="1077" y="116190"/>
                  </a:lnTo>
                  <a:lnTo>
                    <a:pt x="479" y="93647"/>
                  </a:lnTo>
                  <a:lnTo>
                    <a:pt x="319" y="80784"/>
                  </a:lnTo>
                  <a:lnTo>
                    <a:pt x="2659" y="68538"/>
                  </a:lnTo>
                  <a:lnTo>
                    <a:pt x="6667" y="56703"/>
                  </a:lnTo>
                  <a:lnTo>
                    <a:pt x="11786" y="45143"/>
                  </a:lnTo>
                  <a:lnTo>
                    <a:pt x="18869" y="36213"/>
                  </a:lnTo>
                  <a:lnTo>
                    <a:pt x="27261" y="29036"/>
                  </a:lnTo>
                  <a:lnTo>
                    <a:pt x="36526" y="23028"/>
                  </a:lnTo>
                  <a:lnTo>
                    <a:pt x="47597" y="19022"/>
                  </a:lnTo>
                  <a:lnTo>
                    <a:pt x="59872" y="16352"/>
                  </a:lnTo>
                  <a:lnTo>
                    <a:pt x="110115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700838" y="1015311"/>
              <a:ext cx="121128" cy="132958"/>
            </a:xfrm>
            <a:custGeom>
              <a:avLst/>
              <a:gdLst/>
              <a:ahLst/>
              <a:cxnLst/>
              <a:rect l="0" t="0" r="0" b="0"/>
              <a:pathLst>
                <a:path w="121128" h="132958">
                  <a:moveTo>
                    <a:pt x="0" y="118879"/>
                  </a:moveTo>
                  <a:lnTo>
                    <a:pt x="23383" y="101342"/>
                  </a:lnTo>
                  <a:lnTo>
                    <a:pt x="32718" y="93729"/>
                  </a:lnTo>
                  <a:lnTo>
                    <a:pt x="41388" y="86207"/>
                  </a:lnTo>
                  <a:lnTo>
                    <a:pt x="49615" y="78745"/>
                  </a:lnTo>
                  <a:lnTo>
                    <a:pt x="65282" y="63929"/>
                  </a:lnTo>
                  <a:lnTo>
                    <a:pt x="72885" y="56552"/>
                  </a:lnTo>
                  <a:lnTo>
                    <a:pt x="79178" y="47964"/>
                  </a:lnTo>
                  <a:lnTo>
                    <a:pt x="84597" y="38567"/>
                  </a:lnTo>
                  <a:lnTo>
                    <a:pt x="89432" y="28633"/>
                  </a:lnTo>
                  <a:lnTo>
                    <a:pt x="90210" y="19563"/>
                  </a:lnTo>
                  <a:lnTo>
                    <a:pt x="88281" y="11069"/>
                  </a:lnTo>
                  <a:lnTo>
                    <a:pt x="84547" y="2960"/>
                  </a:lnTo>
                  <a:lnTo>
                    <a:pt x="78388" y="0"/>
                  </a:lnTo>
                  <a:lnTo>
                    <a:pt x="70612" y="474"/>
                  </a:lnTo>
                  <a:lnTo>
                    <a:pt x="61757" y="3237"/>
                  </a:lnTo>
                  <a:lnTo>
                    <a:pt x="53406" y="7527"/>
                  </a:lnTo>
                  <a:lnTo>
                    <a:pt x="45392" y="12833"/>
                  </a:lnTo>
                  <a:lnTo>
                    <a:pt x="37603" y="18818"/>
                  </a:lnTo>
                  <a:lnTo>
                    <a:pt x="29962" y="26478"/>
                  </a:lnTo>
                  <a:lnTo>
                    <a:pt x="22422" y="35255"/>
                  </a:lnTo>
                  <a:lnTo>
                    <a:pt x="14948" y="44777"/>
                  </a:lnTo>
                  <a:lnTo>
                    <a:pt x="11189" y="56019"/>
                  </a:lnTo>
                  <a:lnTo>
                    <a:pt x="9907" y="68408"/>
                  </a:lnTo>
                  <a:lnTo>
                    <a:pt x="10275" y="81561"/>
                  </a:lnTo>
                  <a:lnTo>
                    <a:pt x="12968" y="92777"/>
                  </a:lnTo>
                  <a:lnTo>
                    <a:pt x="17210" y="102701"/>
                  </a:lnTo>
                  <a:lnTo>
                    <a:pt x="22485" y="111765"/>
                  </a:lnTo>
                  <a:lnTo>
                    <a:pt x="29672" y="119030"/>
                  </a:lnTo>
                  <a:lnTo>
                    <a:pt x="38134" y="125097"/>
                  </a:lnTo>
                  <a:lnTo>
                    <a:pt x="47446" y="130366"/>
                  </a:lnTo>
                  <a:lnTo>
                    <a:pt x="58548" y="132654"/>
                  </a:lnTo>
                  <a:lnTo>
                    <a:pt x="70843" y="132957"/>
                  </a:lnTo>
                  <a:lnTo>
                    <a:pt x="121127" y="1298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889226" y="1003052"/>
              <a:ext cx="109812" cy="164174"/>
            </a:xfrm>
            <a:custGeom>
              <a:avLst/>
              <a:gdLst/>
              <a:ahLst/>
              <a:cxnLst/>
              <a:rect l="0" t="0" r="0" b="0"/>
              <a:pathLst>
                <a:path w="109812" h="164174">
                  <a:moveTo>
                    <a:pt x="9820" y="87092"/>
                  </a:moveTo>
                  <a:lnTo>
                    <a:pt x="33203" y="75401"/>
                  </a:lnTo>
                  <a:lnTo>
                    <a:pt x="43761" y="70733"/>
                  </a:lnTo>
                  <a:lnTo>
                    <a:pt x="54471" y="66398"/>
                  </a:lnTo>
                  <a:lnTo>
                    <a:pt x="65281" y="62285"/>
                  </a:lnTo>
                  <a:lnTo>
                    <a:pt x="74935" y="55872"/>
                  </a:lnTo>
                  <a:lnTo>
                    <a:pt x="83818" y="47926"/>
                  </a:lnTo>
                  <a:lnTo>
                    <a:pt x="92187" y="38958"/>
                  </a:lnTo>
                  <a:lnTo>
                    <a:pt x="98989" y="29309"/>
                  </a:lnTo>
                  <a:lnTo>
                    <a:pt x="104748" y="19206"/>
                  </a:lnTo>
                  <a:lnTo>
                    <a:pt x="109811" y="8800"/>
                  </a:lnTo>
                  <a:lnTo>
                    <a:pt x="108292" y="3086"/>
                  </a:lnTo>
                  <a:lnTo>
                    <a:pt x="102385" y="500"/>
                  </a:lnTo>
                  <a:lnTo>
                    <a:pt x="93553" y="0"/>
                  </a:lnTo>
                  <a:lnTo>
                    <a:pt x="85219" y="2114"/>
                  </a:lnTo>
                  <a:lnTo>
                    <a:pt x="77215" y="5970"/>
                  </a:lnTo>
                  <a:lnTo>
                    <a:pt x="69432" y="10987"/>
                  </a:lnTo>
                  <a:lnTo>
                    <a:pt x="60573" y="18003"/>
                  </a:lnTo>
                  <a:lnTo>
                    <a:pt x="50997" y="26351"/>
                  </a:lnTo>
                  <a:lnTo>
                    <a:pt x="40942" y="35586"/>
                  </a:lnTo>
                  <a:lnTo>
                    <a:pt x="19981" y="55636"/>
                  </a:lnTo>
                  <a:lnTo>
                    <a:pt x="9253" y="66121"/>
                  </a:lnTo>
                  <a:lnTo>
                    <a:pt x="3325" y="78006"/>
                  </a:lnTo>
                  <a:lnTo>
                    <a:pt x="596" y="90822"/>
                  </a:lnTo>
                  <a:lnTo>
                    <a:pt x="0" y="104261"/>
                  </a:lnTo>
                  <a:lnTo>
                    <a:pt x="2050" y="115667"/>
                  </a:lnTo>
                  <a:lnTo>
                    <a:pt x="5864" y="125718"/>
                  </a:lnTo>
                  <a:lnTo>
                    <a:pt x="10853" y="134866"/>
                  </a:lnTo>
                  <a:lnTo>
                    <a:pt x="17850" y="142188"/>
                  </a:lnTo>
                  <a:lnTo>
                    <a:pt x="26185" y="148293"/>
                  </a:lnTo>
                  <a:lnTo>
                    <a:pt x="86901" y="1641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246749" y="939043"/>
              <a:ext cx="180853" cy="217171"/>
            </a:xfrm>
            <a:custGeom>
              <a:avLst/>
              <a:gdLst/>
              <a:ahLst/>
              <a:cxnLst/>
              <a:rect l="0" t="0" r="0" b="0"/>
              <a:pathLst>
                <a:path w="180853" h="217171">
                  <a:moveTo>
                    <a:pt x="15679" y="18962"/>
                  </a:moveTo>
                  <a:lnTo>
                    <a:pt x="39062" y="7271"/>
                  </a:lnTo>
                  <a:lnTo>
                    <a:pt x="52067" y="3827"/>
                  </a:lnTo>
                  <a:lnTo>
                    <a:pt x="66855" y="1531"/>
                  </a:lnTo>
                  <a:lnTo>
                    <a:pt x="82831" y="0"/>
                  </a:lnTo>
                  <a:lnTo>
                    <a:pt x="95929" y="1427"/>
                  </a:lnTo>
                  <a:lnTo>
                    <a:pt x="107107" y="4825"/>
                  </a:lnTo>
                  <a:lnTo>
                    <a:pt x="117007" y="9537"/>
                  </a:lnTo>
                  <a:lnTo>
                    <a:pt x="126054" y="15126"/>
                  </a:lnTo>
                  <a:lnTo>
                    <a:pt x="134532" y="21299"/>
                  </a:lnTo>
                  <a:lnTo>
                    <a:pt x="142631" y="27861"/>
                  </a:lnTo>
                  <a:lnTo>
                    <a:pt x="146807" y="35906"/>
                  </a:lnTo>
                  <a:lnTo>
                    <a:pt x="148367" y="44940"/>
                  </a:lnTo>
                  <a:lnTo>
                    <a:pt x="148184" y="54634"/>
                  </a:lnTo>
                  <a:lnTo>
                    <a:pt x="145615" y="65990"/>
                  </a:lnTo>
                  <a:lnTo>
                    <a:pt x="141455" y="78455"/>
                  </a:lnTo>
                  <a:lnTo>
                    <a:pt x="136235" y="91659"/>
                  </a:lnTo>
                  <a:lnTo>
                    <a:pt x="127861" y="104132"/>
                  </a:lnTo>
                  <a:lnTo>
                    <a:pt x="117384" y="116118"/>
                  </a:lnTo>
                  <a:lnTo>
                    <a:pt x="105505" y="127779"/>
                  </a:lnTo>
                  <a:lnTo>
                    <a:pt x="92693" y="139223"/>
                  </a:lnTo>
                  <a:lnTo>
                    <a:pt x="79257" y="150524"/>
                  </a:lnTo>
                  <a:lnTo>
                    <a:pt x="65405" y="161728"/>
                  </a:lnTo>
                  <a:lnTo>
                    <a:pt x="52500" y="170420"/>
                  </a:lnTo>
                  <a:lnTo>
                    <a:pt x="40226" y="177439"/>
                  </a:lnTo>
                  <a:lnTo>
                    <a:pt x="28373" y="183342"/>
                  </a:lnTo>
                  <a:lnTo>
                    <a:pt x="18024" y="189724"/>
                  </a:lnTo>
                  <a:lnTo>
                    <a:pt x="8678" y="196426"/>
                  </a:lnTo>
                  <a:lnTo>
                    <a:pt x="0" y="203341"/>
                  </a:lnTo>
                  <a:lnTo>
                    <a:pt x="332" y="207951"/>
                  </a:lnTo>
                  <a:lnTo>
                    <a:pt x="6671" y="211024"/>
                  </a:lnTo>
                  <a:lnTo>
                    <a:pt x="17015" y="213073"/>
                  </a:lnTo>
                  <a:lnTo>
                    <a:pt x="28805" y="214439"/>
                  </a:lnTo>
                  <a:lnTo>
                    <a:pt x="41559" y="215349"/>
                  </a:lnTo>
                  <a:lnTo>
                    <a:pt x="54955" y="215956"/>
                  </a:lnTo>
                  <a:lnTo>
                    <a:pt x="82891" y="216631"/>
                  </a:lnTo>
                  <a:lnTo>
                    <a:pt x="180852" y="2171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570752" y="836878"/>
              <a:ext cx="1" cy="55059"/>
            </a:xfrm>
            <a:custGeom>
              <a:avLst/>
              <a:gdLst/>
              <a:ahLst/>
              <a:cxnLst/>
              <a:rect l="0" t="0" r="0" b="0"/>
              <a:pathLst>
                <a:path w="1" h="55059">
                  <a:moveTo>
                    <a:pt x="0" y="0"/>
                  </a:moveTo>
                  <a:lnTo>
                    <a:pt x="0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669856" y="825867"/>
              <a:ext cx="1" cy="66070"/>
            </a:xfrm>
            <a:custGeom>
              <a:avLst/>
              <a:gdLst/>
              <a:ahLst/>
              <a:cxnLst/>
              <a:rect l="0" t="0" r="0" b="0"/>
              <a:pathLst>
                <a:path w="1" h="66070">
                  <a:moveTo>
                    <a:pt x="0" y="0"/>
                  </a:moveTo>
                  <a:lnTo>
                    <a:pt x="0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4" name="Straight Connector 43"/>
          <p:cNvCxnSpPr/>
          <p:nvPr/>
        </p:nvCxnSpPr>
        <p:spPr>
          <a:xfrm flipV="1">
            <a:off x="4119278" y="1640722"/>
            <a:ext cx="0" cy="4580809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119278" y="6243554"/>
            <a:ext cx="4580809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3976127" y="5847138"/>
            <a:ext cx="4207447" cy="1090146"/>
            <a:chOff x="3976127" y="5847138"/>
            <a:chExt cx="4207447" cy="1090146"/>
          </a:xfrm>
        </p:grpSpPr>
        <p:sp>
          <p:nvSpPr>
            <p:cNvPr id="46" name="Freeform 45"/>
            <p:cNvSpPr/>
            <p:nvPr/>
          </p:nvSpPr>
          <p:spPr>
            <a:xfrm>
              <a:off x="4416590" y="6166473"/>
              <a:ext cx="20359" cy="253267"/>
            </a:xfrm>
            <a:custGeom>
              <a:avLst/>
              <a:gdLst/>
              <a:ahLst/>
              <a:cxnLst/>
              <a:rect l="0" t="0" r="0" b="0"/>
              <a:pathLst>
                <a:path w="20359" h="253267">
                  <a:moveTo>
                    <a:pt x="0" y="0"/>
                  </a:moveTo>
                  <a:lnTo>
                    <a:pt x="0" y="23383"/>
                  </a:lnTo>
                  <a:lnTo>
                    <a:pt x="1223" y="36389"/>
                  </a:lnTo>
                  <a:lnTo>
                    <a:pt x="3262" y="51176"/>
                  </a:lnTo>
                  <a:lnTo>
                    <a:pt x="5845" y="67152"/>
                  </a:lnTo>
                  <a:lnTo>
                    <a:pt x="7567" y="82697"/>
                  </a:lnTo>
                  <a:lnTo>
                    <a:pt x="8715" y="97955"/>
                  </a:lnTo>
                  <a:lnTo>
                    <a:pt x="9481" y="113020"/>
                  </a:lnTo>
                  <a:lnTo>
                    <a:pt x="11214" y="126734"/>
                  </a:lnTo>
                  <a:lnTo>
                    <a:pt x="13594" y="139548"/>
                  </a:lnTo>
                  <a:lnTo>
                    <a:pt x="16404" y="151761"/>
                  </a:lnTo>
                  <a:lnTo>
                    <a:pt x="18277" y="164796"/>
                  </a:lnTo>
                  <a:lnTo>
                    <a:pt x="19526" y="178381"/>
                  </a:lnTo>
                  <a:lnTo>
                    <a:pt x="20358" y="192331"/>
                  </a:lnTo>
                  <a:lnTo>
                    <a:pt x="19689" y="205302"/>
                  </a:lnTo>
                  <a:lnTo>
                    <a:pt x="18021" y="217620"/>
                  </a:lnTo>
                  <a:lnTo>
                    <a:pt x="11011" y="253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923121" y="6100404"/>
              <a:ext cx="22025" cy="242255"/>
            </a:xfrm>
            <a:custGeom>
              <a:avLst/>
              <a:gdLst/>
              <a:ahLst/>
              <a:cxnLst/>
              <a:rect l="0" t="0" r="0" b="0"/>
              <a:pathLst>
                <a:path w="22025" h="242255">
                  <a:moveTo>
                    <a:pt x="0" y="0"/>
                  </a:moveTo>
                  <a:lnTo>
                    <a:pt x="0" y="29228"/>
                  </a:lnTo>
                  <a:lnTo>
                    <a:pt x="1224" y="43956"/>
                  </a:lnTo>
                  <a:lnTo>
                    <a:pt x="3263" y="59891"/>
                  </a:lnTo>
                  <a:lnTo>
                    <a:pt x="5846" y="76633"/>
                  </a:lnTo>
                  <a:lnTo>
                    <a:pt x="7568" y="93912"/>
                  </a:lnTo>
                  <a:lnTo>
                    <a:pt x="8716" y="111548"/>
                  </a:lnTo>
                  <a:lnTo>
                    <a:pt x="9482" y="129423"/>
                  </a:lnTo>
                  <a:lnTo>
                    <a:pt x="11215" y="146234"/>
                  </a:lnTo>
                  <a:lnTo>
                    <a:pt x="13595" y="162335"/>
                  </a:lnTo>
                  <a:lnTo>
                    <a:pt x="22024" y="2422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478367" y="6100404"/>
              <a:ext cx="28368" cy="209221"/>
            </a:xfrm>
            <a:custGeom>
              <a:avLst/>
              <a:gdLst/>
              <a:ahLst/>
              <a:cxnLst/>
              <a:rect l="0" t="0" r="0" b="0"/>
              <a:pathLst>
                <a:path w="28368" h="209221">
                  <a:moveTo>
                    <a:pt x="6344" y="0"/>
                  </a:moveTo>
                  <a:lnTo>
                    <a:pt x="498" y="17538"/>
                  </a:lnTo>
                  <a:lnTo>
                    <a:pt x="0" y="27597"/>
                  </a:lnTo>
                  <a:lnTo>
                    <a:pt x="891" y="39198"/>
                  </a:lnTo>
                  <a:lnTo>
                    <a:pt x="2709" y="51826"/>
                  </a:lnTo>
                  <a:lnTo>
                    <a:pt x="7991" y="82170"/>
                  </a:lnTo>
                  <a:lnTo>
                    <a:pt x="11113" y="98826"/>
                  </a:lnTo>
                  <a:lnTo>
                    <a:pt x="13194" y="114825"/>
                  </a:lnTo>
                  <a:lnTo>
                    <a:pt x="14581" y="130384"/>
                  </a:lnTo>
                  <a:lnTo>
                    <a:pt x="15506" y="145651"/>
                  </a:lnTo>
                  <a:lnTo>
                    <a:pt x="17346" y="159500"/>
                  </a:lnTo>
                  <a:lnTo>
                    <a:pt x="19796" y="172403"/>
                  </a:lnTo>
                  <a:lnTo>
                    <a:pt x="28367" y="2092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112370" y="6111416"/>
              <a:ext cx="11013" cy="231243"/>
            </a:xfrm>
            <a:custGeom>
              <a:avLst/>
              <a:gdLst/>
              <a:ahLst/>
              <a:cxnLst/>
              <a:rect l="0" t="0" r="0" b="0"/>
              <a:pathLst>
                <a:path w="11013" h="231243">
                  <a:moveTo>
                    <a:pt x="11012" y="0"/>
                  </a:moveTo>
                  <a:lnTo>
                    <a:pt x="5166" y="23383"/>
                  </a:lnTo>
                  <a:lnTo>
                    <a:pt x="3444" y="35165"/>
                  </a:lnTo>
                  <a:lnTo>
                    <a:pt x="2296" y="47913"/>
                  </a:lnTo>
                  <a:lnTo>
                    <a:pt x="1530" y="61306"/>
                  </a:lnTo>
                  <a:lnTo>
                    <a:pt x="680" y="92501"/>
                  </a:lnTo>
                  <a:lnTo>
                    <a:pt x="0" y="2312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662948" y="6067369"/>
              <a:ext cx="44048" cy="231244"/>
            </a:xfrm>
            <a:custGeom>
              <a:avLst/>
              <a:gdLst/>
              <a:ahLst/>
              <a:cxnLst/>
              <a:rect l="0" t="0" r="0" b="0"/>
              <a:pathLst>
                <a:path w="44048" h="231244">
                  <a:moveTo>
                    <a:pt x="0" y="0"/>
                  </a:moveTo>
                  <a:lnTo>
                    <a:pt x="5845" y="17537"/>
                  </a:lnTo>
                  <a:lnTo>
                    <a:pt x="7568" y="27598"/>
                  </a:lnTo>
                  <a:lnTo>
                    <a:pt x="8716" y="39198"/>
                  </a:lnTo>
                  <a:lnTo>
                    <a:pt x="9481" y="51826"/>
                  </a:lnTo>
                  <a:lnTo>
                    <a:pt x="11215" y="63915"/>
                  </a:lnTo>
                  <a:lnTo>
                    <a:pt x="13594" y="75645"/>
                  </a:lnTo>
                  <a:lnTo>
                    <a:pt x="16404" y="87135"/>
                  </a:lnTo>
                  <a:lnTo>
                    <a:pt x="19501" y="98466"/>
                  </a:lnTo>
                  <a:lnTo>
                    <a:pt x="26204" y="120844"/>
                  </a:lnTo>
                  <a:lnTo>
                    <a:pt x="29704" y="134397"/>
                  </a:lnTo>
                  <a:lnTo>
                    <a:pt x="33261" y="149550"/>
                  </a:lnTo>
                  <a:lnTo>
                    <a:pt x="44047" y="2312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7158469" y="6067369"/>
              <a:ext cx="44047" cy="198210"/>
            </a:xfrm>
            <a:custGeom>
              <a:avLst/>
              <a:gdLst/>
              <a:ahLst/>
              <a:cxnLst/>
              <a:rect l="0" t="0" r="0" b="0"/>
              <a:pathLst>
                <a:path w="44047" h="198210">
                  <a:moveTo>
                    <a:pt x="0" y="0"/>
                  </a:moveTo>
                  <a:lnTo>
                    <a:pt x="11691" y="23383"/>
                  </a:lnTo>
                  <a:lnTo>
                    <a:pt x="16358" y="36389"/>
                  </a:lnTo>
                  <a:lnTo>
                    <a:pt x="20693" y="51176"/>
                  </a:lnTo>
                  <a:lnTo>
                    <a:pt x="24807" y="67153"/>
                  </a:lnTo>
                  <a:lnTo>
                    <a:pt x="32640" y="101217"/>
                  </a:lnTo>
                  <a:lnTo>
                    <a:pt x="36442" y="118866"/>
                  </a:lnTo>
                  <a:lnTo>
                    <a:pt x="38976" y="135525"/>
                  </a:lnTo>
                  <a:lnTo>
                    <a:pt x="40666" y="151525"/>
                  </a:lnTo>
                  <a:lnTo>
                    <a:pt x="44046" y="1982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7631965" y="6133439"/>
              <a:ext cx="22025" cy="209220"/>
            </a:xfrm>
            <a:custGeom>
              <a:avLst/>
              <a:gdLst/>
              <a:ahLst/>
              <a:cxnLst/>
              <a:rect l="0" t="0" r="0" b="0"/>
              <a:pathLst>
                <a:path w="22025" h="209220">
                  <a:moveTo>
                    <a:pt x="0" y="0"/>
                  </a:moveTo>
                  <a:lnTo>
                    <a:pt x="0" y="61306"/>
                  </a:lnTo>
                  <a:lnTo>
                    <a:pt x="1224" y="77576"/>
                  </a:lnTo>
                  <a:lnTo>
                    <a:pt x="3263" y="95764"/>
                  </a:lnTo>
                  <a:lnTo>
                    <a:pt x="5846" y="115230"/>
                  </a:lnTo>
                  <a:lnTo>
                    <a:pt x="8791" y="133101"/>
                  </a:lnTo>
                  <a:lnTo>
                    <a:pt x="11979" y="149910"/>
                  </a:lnTo>
                  <a:lnTo>
                    <a:pt x="22024" y="2092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116475" y="6111416"/>
              <a:ext cx="44047" cy="220232"/>
            </a:xfrm>
            <a:custGeom>
              <a:avLst/>
              <a:gdLst/>
              <a:ahLst/>
              <a:cxnLst/>
              <a:rect l="0" t="0" r="0" b="0"/>
              <a:pathLst>
                <a:path w="44047" h="220232">
                  <a:moveTo>
                    <a:pt x="0" y="0"/>
                  </a:moveTo>
                  <a:lnTo>
                    <a:pt x="5845" y="23383"/>
                  </a:lnTo>
                  <a:lnTo>
                    <a:pt x="11978" y="51176"/>
                  </a:lnTo>
                  <a:lnTo>
                    <a:pt x="15326" y="67152"/>
                  </a:lnTo>
                  <a:lnTo>
                    <a:pt x="18781" y="81473"/>
                  </a:lnTo>
                  <a:lnTo>
                    <a:pt x="22309" y="94691"/>
                  </a:lnTo>
                  <a:lnTo>
                    <a:pt x="25884" y="107173"/>
                  </a:lnTo>
                  <a:lnTo>
                    <a:pt x="29491" y="122836"/>
                  </a:lnTo>
                  <a:lnTo>
                    <a:pt x="33119" y="140619"/>
                  </a:lnTo>
                  <a:lnTo>
                    <a:pt x="44046" y="2202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383555" y="6628959"/>
              <a:ext cx="1" cy="143151"/>
            </a:xfrm>
            <a:custGeom>
              <a:avLst/>
              <a:gdLst/>
              <a:ahLst/>
              <a:cxnLst/>
              <a:rect l="0" t="0" r="0" b="0"/>
              <a:pathLst>
                <a:path w="1" h="143151">
                  <a:moveTo>
                    <a:pt x="0" y="0"/>
                  </a:move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801994" y="6636559"/>
              <a:ext cx="198209" cy="186400"/>
            </a:xfrm>
            <a:custGeom>
              <a:avLst/>
              <a:gdLst/>
              <a:ahLst/>
              <a:cxnLst/>
              <a:rect l="0" t="0" r="0" b="0"/>
              <a:pathLst>
                <a:path w="198209" h="186400">
                  <a:moveTo>
                    <a:pt x="0" y="36446"/>
                  </a:moveTo>
                  <a:lnTo>
                    <a:pt x="11692" y="18909"/>
                  </a:lnTo>
                  <a:lnTo>
                    <a:pt x="18806" y="12520"/>
                  </a:lnTo>
                  <a:lnTo>
                    <a:pt x="27220" y="7037"/>
                  </a:lnTo>
                  <a:lnTo>
                    <a:pt x="36499" y="2158"/>
                  </a:lnTo>
                  <a:lnTo>
                    <a:pt x="47580" y="129"/>
                  </a:lnTo>
                  <a:lnTo>
                    <a:pt x="59861" y="0"/>
                  </a:lnTo>
                  <a:lnTo>
                    <a:pt x="72942" y="1138"/>
                  </a:lnTo>
                  <a:lnTo>
                    <a:pt x="85333" y="4343"/>
                  </a:lnTo>
                  <a:lnTo>
                    <a:pt x="97265" y="8926"/>
                  </a:lnTo>
                  <a:lnTo>
                    <a:pt x="108889" y="14429"/>
                  </a:lnTo>
                  <a:lnTo>
                    <a:pt x="117863" y="22991"/>
                  </a:lnTo>
                  <a:lnTo>
                    <a:pt x="125069" y="33594"/>
                  </a:lnTo>
                  <a:lnTo>
                    <a:pt x="131096" y="45556"/>
                  </a:lnTo>
                  <a:lnTo>
                    <a:pt x="136338" y="57202"/>
                  </a:lnTo>
                  <a:lnTo>
                    <a:pt x="141056" y="68636"/>
                  </a:lnTo>
                  <a:lnTo>
                    <a:pt x="145424" y="79929"/>
                  </a:lnTo>
                  <a:lnTo>
                    <a:pt x="147113" y="92352"/>
                  </a:lnTo>
                  <a:lnTo>
                    <a:pt x="147016" y="105528"/>
                  </a:lnTo>
                  <a:lnTo>
                    <a:pt x="145728" y="119206"/>
                  </a:lnTo>
                  <a:lnTo>
                    <a:pt x="143645" y="131996"/>
                  </a:lnTo>
                  <a:lnTo>
                    <a:pt x="141033" y="144192"/>
                  </a:lnTo>
                  <a:lnTo>
                    <a:pt x="138069" y="155993"/>
                  </a:lnTo>
                  <a:lnTo>
                    <a:pt x="133645" y="166308"/>
                  </a:lnTo>
                  <a:lnTo>
                    <a:pt x="128249" y="175632"/>
                  </a:lnTo>
                  <a:lnTo>
                    <a:pt x="122205" y="184295"/>
                  </a:lnTo>
                  <a:lnTo>
                    <a:pt x="114505" y="186399"/>
                  </a:lnTo>
                  <a:lnTo>
                    <a:pt x="105701" y="184131"/>
                  </a:lnTo>
                  <a:lnTo>
                    <a:pt x="96161" y="178949"/>
                  </a:lnTo>
                  <a:lnTo>
                    <a:pt x="91025" y="169377"/>
                  </a:lnTo>
                  <a:lnTo>
                    <a:pt x="88824" y="156878"/>
                  </a:lnTo>
                  <a:lnTo>
                    <a:pt x="88580" y="142428"/>
                  </a:lnTo>
                  <a:lnTo>
                    <a:pt x="92089" y="131571"/>
                  </a:lnTo>
                  <a:lnTo>
                    <a:pt x="98098" y="123109"/>
                  </a:lnTo>
                  <a:lnTo>
                    <a:pt x="105775" y="116245"/>
                  </a:lnTo>
                  <a:lnTo>
                    <a:pt x="114563" y="114115"/>
                  </a:lnTo>
                  <a:lnTo>
                    <a:pt x="124092" y="115143"/>
                  </a:lnTo>
                  <a:lnTo>
                    <a:pt x="155041" y="125018"/>
                  </a:lnTo>
                  <a:lnTo>
                    <a:pt x="198208" y="1355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374595" y="6551879"/>
              <a:ext cx="146662" cy="308324"/>
            </a:xfrm>
            <a:custGeom>
              <a:avLst/>
              <a:gdLst/>
              <a:ahLst/>
              <a:cxnLst/>
              <a:rect l="0" t="0" r="0" b="0"/>
              <a:pathLst>
                <a:path w="146662" h="308324">
                  <a:moveTo>
                    <a:pt x="0" y="0"/>
                  </a:moveTo>
                  <a:lnTo>
                    <a:pt x="11692" y="11690"/>
                  </a:lnTo>
                  <a:lnTo>
                    <a:pt x="18806" y="13911"/>
                  </a:lnTo>
                  <a:lnTo>
                    <a:pt x="27220" y="14168"/>
                  </a:lnTo>
                  <a:lnTo>
                    <a:pt x="36499" y="13116"/>
                  </a:lnTo>
                  <a:lnTo>
                    <a:pt x="47580" y="12414"/>
                  </a:lnTo>
                  <a:lnTo>
                    <a:pt x="59861" y="11946"/>
                  </a:lnTo>
                  <a:lnTo>
                    <a:pt x="72942" y="11635"/>
                  </a:lnTo>
                  <a:lnTo>
                    <a:pt x="82886" y="16321"/>
                  </a:lnTo>
                  <a:lnTo>
                    <a:pt x="90740" y="24338"/>
                  </a:lnTo>
                  <a:lnTo>
                    <a:pt x="97198" y="34578"/>
                  </a:lnTo>
                  <a:lnTo>
                    <a:pt x="102728" y="45075"/>
                  </a:lnTo>
                  <a:lnTo>
                    <a:pt x="107638" y="55744"/>
                  </a:lnTo>
                  <a:lnTo>
                    <a:pt x="112134" y="66527"/>
                  </a:lnTo>
                  <a:lnTo>
                    <a:pt x="113909" y="77386"/>
                  </a:lnTo>
                  <a:lnTo>
                    <a:pt x="113868" y="88295"/>
                  </a:lnTo>
                  <a:lnTo>
                    <a:pt x="112618" y="99239"/>
                  </a:lnTo>
                  <a:lnTo>
                    <a:pt x="115454" y="107758"/>
                  </a:lnTo>
                  <a:lnTo>
                    <a:pt x="121016" y="114662"/>
                  </a:lnTo>
                  <a:lnTo>
                    <a:pt x="128394" y="120487"/>
                  </a:lnTo>
                  <a:lnTo>
                    <a:pt x="134537" y="128041"/>
                  </a:lnTo>
                  <a:lnTo>
                    <a:pt x="139855" y="136748"/>
                  </a:lnTo>
                  <a:lnTo>
                    <a:pt x="144624" y="146223"/>
                  </a:lnTo>
                  <a:lnTo>
                    <a:pt x="146580" y="156210"/>
                  </a:lnTo>
                  <a:lnTo>
                    <a:pt x="146661" y="166539"/>
                  </a:lnTo>
                  <a:lnTo>
                    <a:pt x="145491" y="177095"/>
                  </a:lnTo>
                  <a:lnTo>
                    <a:pt x="142264" y="189027"/>
                  </a:lnTo>
                  <a:lnTo>
                    <a:pt x="137665" y="201876"/>
                  </a:lnTo>
                  <a:lnTo>
                    <a:pt x="132153" y="215335"/>
                  </a:lnTo>
                  <a:lnTo>
                    <a:pt x="126031" y="227979"/>
                  </a:lnTo>
                  <a:lnTo>
                    <a:pt x="119502" y="240078"/>
                  </a:lnTo>
                  <a:lnTo>
                    <a:pt x="112703" y="251815"/>
                  </a:lnTo>
                  <a:lnTo>
                    <a:pt x="105723" y="262086"/>
                  </a:lnTo>
                  <a:lnTo>
                    <a:pt x="98623" y="271381"/>
                  </a:lnTo>
                  <a:lnTo>
                    <a:pt x="55058" y="3083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820224" y="6673005"/>
              <a:ext cx="115962" cy="33036"/>
            </a:xfrm>
            <a:custGeom>
              <a:avLst/>
              <a:gdLst/>
              <a:ahLst/>
              <a:cxnLst/>
              <a:rect l="0" t="0" r="0" b="0"/>
              <a:pathLst>
                <a:path w="115962" h="33036">
                  <a:moveTo>
                    <a:pt x="5845" y="0"/>
                  </a:moveTo>
                  <a:lnTo>
                    <a:pt x="0" y="17537"/>
                  </a:lnTo>
                  <a:lnTo>
                    <a:pt x="1948" y="20256"/>
                  </a:lnTo>
                  <a:lnTo>
                    <a:pt x="6918" y="19622"/>
                  </a:lnTo>
                  <a:lnTo>
                    <a:pt x="13902" y="16752"/>
                  </a:lnTo>
                  <a:lnTo>
                    <a:pt x="23451" y="16062"/>
                  </a:lnTo>
                  <a:lnTo>
                    <a:pt x="34712" y="16826"/>
                  </a:lnTo>
                  <a:lnTo>
                    <a:pt x="47113" y="18558"/>
                  </a:lnTo>
                  <a:lnTo>
                    <a:pt x="60274" y="20937"/>
                  </a:lnTo>
                  <a:lnTo>
                    <a:pt x="73942" y="23746"/>
                  </a:lnTo>
                  <a:lnTo>
                    <a:pt x="115961" y="330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947197" y="671705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903150" y="6584913"/>
              <a:ext cx="55059" cy="319336"/>
            </a:xfrm>
            <a:custGeom>
              <a:avLst/>
              <a:gdLst/>
              <a:ahLst/>
              <a:cxnLst/>
              <a:rect l="0" t="0" r="0" b="0"/>
              <a:pathLst>
                <a:path w="55059" h="319336">
                  <a:moveTo>
                    <a:pt x="0" y="0"/>
                  </a:moveTo>
                  <a:lnTo>
                    <a:pt x="1" y="82478"/>
                  </a:lnTo>
                  <a:lnTo>
                    <a:pt x="1224" y="99032"/>
                  </a:lnTo>
                  <a:lnTo>
                    <a:pt x="3263" y="113738"/>
                  </a:lnTo>
                  <a:lnTo>
                    <a:pt x="5846" y="127212"/>
                  </a:lnTo>
                  <a:lnTo>
                    <a:pt x="8791" y="139866"/>
                  </a:lnTo>
                  <a:lnTo>
                    <a:pt x="11978" y="151972"/>
                  </a:lnTo>
                  <a:lnTo>
                    <a:pt x="18783" y="176435"/>
                  </a:lnTo>
                  <a:lnTo>
                    <a:pt x="25885" y="203621"/>
                  </a:lnTo>
                  <a:lnTo>
                    <a:pt x="29492" y="216498"/>
                  </a:lnTo>
                  <a:lnTo>
                    <a:pt x="36762" y="240595"/>
                  </a:lnTo>
                  <a:lnTo>
                    <a:pt x="40414" y="254607"/>
                  </a:lnTo>
                  <a:lnTo>
                    <a:pt x="55058" y="319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484589" y="6540867"/>
              <a:ext cx="143760" cy="374394"/>
            </a:xfrm>
            <a:custGeom>
              <a:avLst/>
              <a:gdLst/>
              <a:ahLst/>
              <a:cxnLst/>
              <a:rect l="0" t="0" r="0" b="0"/>
              <a:pathLst>
                <a:path w="143760" h="374394">
                  <a:moveTo>
                    <a:pt x="112290" y="0"/>
                  </a:moveTo>
                  <a:lnTo>
                    <a:pt x="81637" y="45979"/>
                  </a:lnTo>
                  <a:lnTo>
                    <a:pt x="74726" y="55123"/>
                  </a:lnTo>
                  <a:lnTo>
                    <a:pt x="67671" y="63666"/>
                  </a:lnTo>
                  <a:lnTo>
                    <a:pt x="60520" y="71808"/>
                  </a:lnTo>
                  <a:lnTo>
                    <a:pt x="50860" y="77236"/>
                  </a:lnTo>
                  <a:lnTo>
                    <a:pt x="39525" y="80855"/>
                  </a:lnTo>
                  <a:lnTo>
                    <a:pt x="27074" y="83267"/>
                  </a:lnTo>
                  <a:lnTo>
                    <a:pt x="17551" y="88546"/>
                  </a:lnTo>
                  <a:lnTo>
                    <a:pt x="9978" y="95735"/>
                  </a:lnTo>
                  <a:lnTo>
                    <a:pt x="3706" y="104199"/>
                  </a:lnTo>
                  <a:lnTo>
                    <a:pt x="749" y="114736"/>
                  </a:lnTo>
                  <a:lnTo>
                    <a:pt x="0" y="126654"/>
                  </a:lnTo>
                  <a:lnTo>
                    <a:pt x="725" y="139494"/>
                  </a:lnTo>
                  <a:lnTo>
                    <a:pt x="2431" y="152947"/>
                  </a:lnTo>
                  <a:lnTo>
                    <a:pt x="4793" y="166811"/>
                  </a:lnTo>
                  <a:lnTo>
                    <a:pt x="7591" y="180947"/>
                  </a:lnTo>
                  <a:lnTo>
                    <a:pt x="14349" y="189147"/>
                  </a:lnTo>
                  <a:lnTo>
                    <a:pt x="23750" y="193391"/>
                  </a:lnTo>
                  <a:lnTo>
                    <a:pt x="34910" y="194997"/>
                  </a:lnTo>
                  <a:lnTo>
                    <a:pt x="44798" y="193620"/>
                  </a:lnTo>
                  <a:lnTo>
                    <a:pt x="53836" y="190255"/>
                  </a:lnTo>
                  <a:lnTo>
                    <a:pt x="62309" y="185565"/>
                  </a:lnTo>
                  <a:lnTo>
                    <a:pt x="71628" y="181214"/>
                  </a:lnTo>
                  <a:lnTo>
                    <a:pt x="81512" y="177091"/>
                  </a:lnTo>
                  <a:lnTo>
                    <a:pt x="91771" y="173118"/>
                  </a:lnTo>
                  <a:lnTo>
                    <a:pt x="101058" y="172916"/>
                  </a:lnTo>
                  <a:lnTo>
                    <a:pt x="109696" y="175230"/>
                  </a:lnTo>
                  <a:lnTo>
                    <a:pt x="117901" y="179218"/>
                  </a:lnTo>
                  <a:lnTo>
                    <a:pt x="125819" y="185548"/>
                  </a:lnTo>
                  <a:lnTo>
                    <a:pt x="133545" y="193438"/>
                  </a:lnTo>
                  <a:lnTo>
                    <a:pt x="141142" y="202369"/>
                  </a:lnTo>
                  <a:lnTo>
                    <a:pt x="143759" y="213217"/>
                  </a:lnTo>
                  <a:lnTo>
                    <a:pt x="143058" y="225343"/>
                  </a:lnTo>
                  <a:lnTo>
                    <a:pt x="140143" y="238321"/>
                  </a:lnTo>
                  <a:lnTo>
                    <a:pt x="135752" y="250644"/>
                  </a:lnTo>
                  <a:lnTo>
                    <a:pt x="130378" y="262529"/>
                  </a:lnTo>
                  <a:lnTo>
                    <a:pt x="124349" y="274123"/>
                  </a:lnTo>
                  <a:lnTo>
                    <a:pt x="116659" y="285524"/>
                  </a:lnTo>
                  <a:lnTo>
                    <a:pt x="107861" y="296794"/>
                  </a:lnTo>
                  <a:lnTo>
                    <a:pt x="98326" y="307978"/>
                  </a:lnTo>
                  <a:lnTo>
                    <a:pt x="89522" y="319104"/>
                  </a:lnTo>
                  <a:lnTo>
                    <a:pt x="81205" y="330193"/>
                  </a:lnTo>
                  <a:lnTo>
                    <a:pt x="35209" y="3743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971272" y="6562890"/>
              <a:ext cx="153004" cy="374394"/>
            </a:xfrm>
            <a:custGeom>
              <a:avLst/>
              <a:gdLst/>
              <a:ahLst/>
              <a:cxnLst/>
              <a:rect l="0" t="0" r="0" b="0"/>
              <a:pathLst>
                <a:path w="153004" h="374394">
                  <a:moveTo>
                    <a:pt x="0" y="0"/>
                  </a:moveTo>
                  <a:lnTo>
                    <a:pt x="5845" y="17537"/>
                  </a:lnTo>
                  <a:lnTo>
                    <a:pt x="10015" y="25150"/>
                  </a:lnTo>
                  <a:lnTo>
                    <a:pt x="15241" y="32672"/>
                  </a:lnTo>
                  <a:lnTo>
                    <a:pt x="21172" y="40134"/>
                  </a:lnTo>
                  <a:lnTo>
                    <a:pt x="27573" y="51226"/>
                  </a:lnTo>
                  <a:lnTo>
                    <a:pt x="34287" y="64738"/>
                  </a:lnTo>
                  <a:lnTo>
                    <a:pt x="41211" y="79864"/>
                  </a:lnTo>
                  <a:lnTo>
                    <a:pt x="49497" y="96065"/>
                  </a:lnTo>
                  <a:lnTo>
                    <a:pt x="58691" y="112984"/>
                  </a:lnTo>
                  <a:lnTo>
                    <a:pt x="68492" y="130380"/>
                  </a:lnTo>
                  <a:lnTo>
                    <a:pt x="76249" y="145648"/>
                  </a:lnTo>
                  <a:lnTo>
                    <a:pt x="82644" y="159498"/>
                  </a:lnTo>
                  <a:lnTo>
                    <a:pt x="88131" y="172401"/>
                  </a:lnTo>
                  <a:lnTo>
                    <a:pt x="94235" y="184674"/>
                  </a:lnTo>
                  <a:lnTo>
                    <a:pt x="100752" y="196526"/>
                  </a:lnTo>
                  <a:lnTo>
                    <a:pt x="107543" y="208099"/>
                  </a:lnTo>
                  <a:lnTo>
                    <a:pt x="114518" y="220707"/>
                  </a:lnTo>
                  <a:lnTo>
                    <a:pt x="128793" y="247768"/>
                  </a:lnTo>
                  <a:lnTo>
                    <a:pt x="136026" y="253271"/>
                  </a:lnTo>
                  <a:lnTo>
                    <a:pt x="143295" y="253269"/>
                  </a:lnTo>
                  <a:lnTo>
                    <a:pt x="150587" y="249597"/>
                  </a:lnTo>
                  <a:lnTo>
                    <a:pt x="153003" y="244702"/>
                  </a:lnTo>
                  <a:lnTo>
                    <a:pt x="152166" y="238992"/>
                  </a:lnTo>
                  <a:lnTo>
                    <a:pt x="149160" y="232739"/>
                  </a:lnTo>
                  <a:lnTo>
                    <a:pt x="143486" y="229793"/>
                  </a:lnTo>
                  <a:lnTo>
                    <a:pt x="136033" y="229052"/>
                  </a:lnTo>
                  <a:lnTo>
                    <a:pt x="127394" y="229782"/>
                  </a:lnTo>
                  <a:lnTo>
                    <a:pt x="119188" y="235164"/>
                  </a:lnTo>
                  <a:lnTo>
                    <a:pt x="111270" y="243644"/>
                  </a:lnTo>
                  <a:lnTo>
                    <a:pt x="103544" y="254193"/>
                  </a:lnTo>
                  <a:lnTo>
                    <a:pt x="98394" y="266119"/>
                  </a:lnTo>
                  <a:lnTo>
                    <a:pt x="94960" y="278964"/>
                  </a:lnTo>
                  <a:lnTo>
                    <a:pt x="92671" y="292421"/>
                  </a:lnTo>
                  <a:lnTo>
                    <a:pt x="91144" y="306286"/>
                  </a:lnTo>
                  <a:lnTo>
                    <a:pt x="90127" y="320424"/>
                  </a:lnTo>
                  <a:lnTo>
                    <a:pt x="88093" y="3743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422746" y="6553544"/>
              <a:ext cx="213221" cy="306659"/>
            </a:xfrm>
            <a:custGeom>
              <a:avLst/>
              <a:gdLst/>
              <a:ahLst/>
              <a:cxnLst/>
              <a:rect l="0" t="0" r="0" b="0"/>
              <a:pathLst>
                <a:path w="213221" h="306659">
                  <a:moveTo>
                    <a:pt x="0" y="20357"/>
                  </a:moveTo>
                  <a:lnTo>
                    <a:pt x="23382" y="14512"/>
                  </a:lnTo>
                  <a:lnTo>
                    <a:pt x="35164" y="12790"/>
                  </a:lnTo>
                  <a:lnTo>
                    <a:pt x="47913" y="11642"/>
                  </a:lnTo>
                  <a:lnTo>
                    <a:pt x="61306" y="10877"/>
                  </a:lnTo>
                  <a:lnTo>
                    <a:pt x="75129" y="9143"/>
                  </a:lnTo>
                  <a:lnTo>
                    <a:pt x="89238" y="6764"/>
                  </a:lnTo>
                  <a:lnTo>
                    <a:pt x="103539" y="3954"/>
                  </a:lnTo>
                  <a:lnTo>
                    <a:pt x="117966" y="2081"/>
                  </a:lnTo>
                  <a:lnTo>
                    <a:pt x="132478" y="832"/>
                  </a:lnTo>
                  <a:lnTo>
                    <a:pt x="147047" y="0"/>
                  </a:lnTo>
                  <a:lnTo>
                    <a:pt x="161653" y="668"/>
                  </a:lnTo>
                  <a:lnTo>
                    <a:pt x="176285" y="2338"/>
                  </a:lnTo>
                  <a:lnTo>
                    <a:pt x="190934" y="4673"/>
                  </a:lnTo>
                  <a:lnTo>
                    <a:pt x="200700" y="12349"/>
                  </a:lnTo>
                  <a:lnTo>
                    <a:pt x="207209" y="23583"/>
                  </a:lnTo>
                  <a:lnTo>
                    <a:pt x="211550" y="37190"/>
                  </a:lnTo>
                  <a:lnTo>
                    <a:pt x="213220" y="49932"/>
                  </a:lnTo>
                  <a:lnTo>
                    <a:pt x="213110" y="62097"/>
                  </a:lnTo>
                  <a:lnTo>
                    <a:pt x="211813" y="73877"/>
                  </a:lnTo>
                  <a:lnTo>
                    <a:pt x="204142" y="131377"/>
                  </a:lnTo>
                  <a:lnTo>
                    <a:pt x="194121" y="196810"/>
                  </a:lnTo>
                  <a:lnTo>
                    <a:pt x="191813" y="216297"/>
                  </a:lnTo>
                  <a:lnTo>
                    <a:pt x="190274" y="234182"/>
                  </a:lnTo>
                  <a:lnTo>
                    <a:pt x="176185" y="3066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521850" y="6728063"/>
              <a:ext cx="154163" cy="6345"/>
            </a:xfrm>
            <a:custGeom>
              <a:avLst/>
              <a:gdLst/>
              <a:ahLst/>
              <a:cxnLst/>
              <a:rect l="0" t="0" r="0" b="0"/>
              <a:pathLst>
                <a:path w="154163" h="6345">
                  <a:moveTo>
                    <a:pt x="0" y="0"/>
                  </a:moveTo>
                  <a:lnTo>
                    <a:pt x="23382" y="0"/>
                  </a:lnTo>
                  <a:lnTo>
                    <a:pt x="36387" y="1223"/>
                  </a:lnTo>
                  <a:lnTo>
                    <a:pt x="51176" y="3262"/>
                  </a:lnTo>
                  <a:lnTo>
                    <a:pt x="67151" y="5846"/>
                  </a:lnTo>
                  <a:lnTo>
                    <a:pt x="83920" y="6344"/>
                  </a:lnTo>
                  <a:lnTo>
                    <a:pt x="101216" y="5453"/>
                  </a:ln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067586" y="6562890"/>
              <a:ext cx="115988" cy="343711"/>
            </a:xfrm>
            <a:custGeom>
              <a:avLst/>
              <a:gdLst/>
              <a:ahLst/>
              <a:cxnLst/>
              <a:rect l="0" t="0" r="0" b="0"/>
              <a:pathLst>
                <a:path w="115988" h="343711">
                  <a:moveTo>
                    <a:pt x="48889" y="0"/>
                  </a:moveTo>
                  <a:lnTo>
                    <a:pt x="37197" y="17537"/>
                  </a:lnTo>
                  <a:lnTo>
                    <a:pt x="32530" y="26373"/>
                  </a:lnTo>
                  <a:lnTo>
                    <a:pt x="28195" y="35935"/>
                  </a:lnTo>
                  <a:lnTo>
                    <a:pt x="24081" y="45980"/>
                  </a:lnTo>
                  <a:lnTo>
                    <a:pt x="20114" y="56347"/>
                  </a:lnTo>
                  <a:lnTo>
                    <a:pt x="12445" y="77654"/>
                  </a:lnTo>
                  <a:lnTo>
                    <a:pt x="1249" y="110285"/>
                  </a:lnTo>
                  <a:lnTo>
                    <a:pt x="0" y="121240"/>
                  </a:lnTo>
                  <a:lnTo>
                    <a:pt x="390" y="132214"/>
                  </a:lnTo>
                  <a:lnTo>
                    <a:pt x="1874" y="143200"/>
                  </a:lnTo>
                  <a:lnTo>
                    <a:pt x="6534" y="154195"/>
                  </a:lnTo>
                  <a:lnTo>
                    <a:pt x="13311" y="165196"/>
                  </a:lnTo>
                  <a:lnTo>
                    <a:pt x="21500" y="176200"/>
                  </a:lnTo>
                  <a:lnTo>
                    <a:pt x="37123" y="198215"/>
                  </a:lnTo>
                  <a:lnTo>
                    <a:pt x="44715" y="209224"/>
                  </a:lnTo>
                  <a:lnTo>
                    <a:pt x="53447" y="220234"/>
                  </a:lnTo>
                  <a:lnTo>
                    <a:pt x="62940" y="231245"/>
                  </a:lnTo>
                  <a:lnTo>
                    <a:pt x="72938" y="242256"/>
                  </a:lnTo>
                  <a:lnTo>
                    <a:pt x="82050" y="254490"/>
                  </a:lnTo>
                  <a:lnTo>
                    <a:pt x="90573" y="267541"/>
                  </a:lnTo>
                  <a:lnTo>
                    <a:pt x="98701" y="281135"/>
                  </a:lnTo>
                  <a:lnTo>
                    <a:pt x="105343" y="293868"/>
                  </a:lnTo>
                  <a:lnTo>
                    <a:pt x="110995" y="306027"/>
                  </a:lnTo>
                  <a:lnTo>
                    <a:pt x="115987" y="317804"/>
                  </a:lnTo>
                  <a:lnTo>
                    <a:pt x="115643" y="326879"/>
                  </a:lnTo>
                  <a:lnTo>
                    <a:pt x="111744" y="334153"/>
                  </a:lnTo>
                  <a:lnTo>
                    <a:pt x="105474" y="340225"/>
                  </a:lnTo>
                  <a:lnTo>
                    <a:pt x="97624" y="343050"/>
                  </a:lnTo>
                  <a:lnTo>
                    <a:pt x="88720" y="343710"/>
                  </a:lnTo>
                  <a:lnTo>
                    <a:pt x="79113" y="342926"/>
                  </a:lnTo>
                  <a:lnTo>
                    <a:pt x="70262" y="339956"/>
                  </a:lnTo>
                  <a:lnTo>
                    <a:pt x="61913" y="335530"/>
                  </a:lnTo>
                  <a:lnTo>
                    <a:pt x="53901" y="330131"/>
                  </a:lnTo>
                  <a:lnTo>
                    <a:pt x="48560" y="321639"/>
                  </a:lnTo>
                  <a:lnTo>
                    <a:pt x="44999" y="311083"/>
                  </a:lnTo>
                  <a:lnTo>
                    <a:pt x="42625" y="299152"/>
                  </a:lnTo>
                  <a:lnTo>
                    <a:pt x="42266" y="286304"/>
                  </a:lnTo>
                  <a:lnTo>
                    <a:pt x="43250" y="272844"/>
                  </a:lnTo>
                  <a:lnTo>
                    <a:pt x="45130" y="258977"/>
                  </a:lnTo>
                  <a:lnTo>
                    <a:pt x="47607" y="246061"/>
                  </a:lnTo>
                  <a:lnTo>
                    <a:pt x="50481" y="233781"/>
                  </a:lnTo>
                  <a:lnTo>
                    <a:pt x="53620" y="221923"/>
                  </a:lnTo>
                  <a:lnTo>
                    <a:pt x="60372" y="198960"/>
                  </a:lnTo>
                  <a:lnTo>
                    <a:pt x="74675" y="154310"/>
                  </a:lnTo>
                  <a:lnTo>
                    <a:pt x="77092" y="142026"/>
                  </a:lnTo>
                  <a:lnTo>
                    <a:pt x="78702" y="128942"/>
                  </a:lnTo>
                  <a:lnTo>
                    <a:pt x="79776" y="115326"/>
                  </a:lnTo>
                  <a:lnTo>
                    <a:pt x="79268" y="102577"/>
                  </a:lnTo>
                  <a:lnTo>
                    <a:pt x="77705" y="90408"/>
                  </a:lnTo>
                  <a:lnTo>
                    <a:pt x="70911" y="440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976127" y="5847138"/>
              <a:ext cx="297313" cy="44047"/>
            </a:xfrm>
            <a:custGeom>
              <a:avLst/>
              <a:gdLst/>
              <a:ahLst/>
              <a:cxnLst/>
              <a:rect l="0" t="0" r="0" b="0"/>
              <a:pathLst>
                <a:path w="297313" h="44047">
                  <a:moveTo>
                    <a:pt x="297312" y="44046"/>
                  </a:moveTo>
                  <a:lnTo>
                    <a:pt x="273930" y="44046"/>
                  </a:lnTo>
                  <a:lnTo>
                    <a:pt x="262148" y="42823"/>
                  </a:lnTo>
                  <a:lnTo>
                    <a:pt x="249399" y="40784"/>
                  </a:lnTo>
                  <a:lnTo>
                    <a:pt x="187929" y="28720"/>
                  </a:lnTo>
                  <a:lnTo>
                    <a:pt x="156119" y="21737"/>
                  </a:lnTo>
                  <a:lnTo>
                    <a:pt x="124444" y="14555"/>
                  </a:lnTo>
                  <a:lnTo>
                    <a:pt x="89975" y="7285"/>
                  </a:lnTo>
                  <a:lnTo>
                    <a:pt x="72218" y="4857"/>
                  </a:lnTo>
                  <a:lnTo>
                    <a:pt x="54263" y="323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Freeform 66"/>
          <p:cNvSpPr/>
          <p:nvPr/>
        </p:nvSpPr>
        <p:spPr>
          <a:xfrm>
            <a:off x="3965116" y="5527803"/>
            <a:ext cx="264278" cy="33036"/>
          </a:xfrm>
          <a:custGeom>
            <a:avLst/>
            <a:gdLst/>
            <a:ahLst/>
            <a:cxnLst/>
            <a:rect l="0" t="0" r="0" b="0"/>
            <a:pathLst>
              <a:path w="264278" h="33036">
                <a:moveTo>
                  <a:pt x="264277" y="33035"/>
                </a:moveTo>
                <a:lnTo>
                  <a:pt x="246740" y="27189"/>
                </a:lnTo>
                <a:lnTo>
                  <a:pt x="235457" y="24244"/>
                </a:lnTo>
                <a:lnTo>
                  <a:pt x="206606" y="17708"/>
                </a:lnTo>
                <a:lnTo>
                  <a:pt x="190348" y="15476"/>
                </a:lnTo>
                <a:lnTo>
                  <a:pt x="173392" y="13988"/>
                </a:lnTo>
                <a:lnTo>
                  <a:pt x="155970" y="12996"/>
                </a:lnTo>
                <a:lnTo>
                  <a:pt x="139462" y="11111"/>
                </a:lnTo>
                <a:lnTo>
                  <a:pt x="123562" y="8631"/>
                </a:lnTo>
                <a:lnTo>
                  <a:pt x="108068" y="5754"/>
                </a:lnTo>
                <a:lnTo>
                  <a:pt x="91622" y="3836"/>
                </a:lnTo>
                <a:lnTo>
                  <a:pt x="74539" y="2558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009162" y="5082435"/>
            <a:ext cx="220232" cy="48953"/>
          </a:xfrm>
          <a:custGeom>
            <a:avLst/>
            <a:gdLst/>
            <a:ahLst/>
            <a:cxnLst/>
            <a:rect l="0" t="0" r="0" b="0"/>
            <a:pathLst>
              <a:path w="220232" h="48953">
                <a:moveTo>
                  <a:pt x="220231" y="48952"/>
                </a:moveTo>
                <a:lnTo>
                  <a:pt x="174252" y="33625"/>
                </a:lnTo>
                <a:lnTo>
                  <a:pt x="162661" y="30169"/>
                </a:lnTo>
                <a:lnTo>
                  <a:pt x="124189" y="19460"/>
                </a:lnTo>
                <a:lnTo>
                  <a:pt x="87776" y="8538"/>
                </a:lnTo>
                <a:lnTo>
                  <a:pt x="60627" y="1219"/>
                </a:lnTo>
                <a:lnTo>
                  <a:pt x="47759" y="0"/>
                </a:lnTo>
                <a:lnTo>
                  <a:pt x="35510" y="412"/>
                </a:lnTo>
                <a:lnTo>
                  <a:pt x="0" y="490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976127" y="4624855"/>
            <a:ext cx="220232" cy="33036"/>
          </a:xfrm>
          <a:custGeom>
            <a:avLst/>
            <a:gdLst/>
            <a:ahLst/>
            <a:cxnLst/>
            <a:rect l="0" t="0" r="0" b="0"/>
            <a:pathLst>
              <a:path w="220232" h="33036">
                <a:moveTo>
                  <a:pt x="220231" y="33035"/>
                </a:moveTo>
                <a:lnTo>
                  <a:pt x="202695" y="27189"/>
                </a:lnTo>
                <a:lnTo>
                  <a:pt x="192635" y="24244"/>
                </a:lnTo>
                <a:lnTo>
                  <a:pt x="168406" y="17708"/>
                </a:lnTo>
                <a:lnTo>
                  <a:pt x="155094" y="15476"/>
                </a:lnTo>
                <a:lnTo>
                  <a:pt x="141325" y="13988"/>
                </a:lnTo>
                <a:lnTo>
                  <a:pt x="127251" y="12996"/>
                </a:lnTo>
                <a:lnTo>
                  <a:pt x="112975" y="11111"/>
                </a:lnTo>
                <a:lnTo>
                  <a:pt x="98563" y="8631"/>
                </a:lnTo>
                <a:lnTo>
                  <a:pt x="84061" y="5754"/>
                </a:lnTo>
                <a:lnTo>
                  <a:pt x="69500" y="3836"/>
                </a:lnTo>
                <a:lnTo>
                  <a:pt x="54898" y="2557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965116" y="4206416"/>
            <a:ext cx="253267" cy="44047"/>
          </a:xfrm>
          <a:custGeom>
            <a:avLst/>
            <a:gdLst/>
            <a:ahLst/>
            <a:cxnLst/>
            <a:rect l="0" t="0" r="0" b="0"/>
            <a:pathLst>
              <a:path w="253267" h="44047">
                <a:moveTo>
                  <a:pt x="253266" y="44046"/>
                </a:moveTo>
                <a:lnTo>
                  <a:pt x="235729" y="32355"/>
                </a:lnTo>
                <a:lnTo>
                  <a:pt x="225669" y="28911"/>
                </a:lnTo>
                <a:lnTo>
                  <a:pt x="214068" y="26615"/>
                </a:lnTo>
                <a:lnTo>
                  <a:pt x="201440" y="25085"/>
                </a:lnTo>
                <a:lnTo>
                  <a:pt x="188128" y="22840"/>
                </a:lnTo>
                <a:lnTo>
                  <a:pt x="174359" y="20121"/>
                </a:lnTo>
                <a:lnTo>
                  <a:pt x="111250" y="6965"/>
                </a:lnTo>
                <a:lnTo>
                  <a:pt x="94966" y="4643"/>
                </a:lnTo>
                <a:lnTo>
                  <a:pt x="79216" y="3096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943093" y="3821011"/>
            <a:ext cx="308324" cy="55059"/>
          </a:xfrm>
          <a:custGeom>
            <a:avLst/>
            <a:gdLst/>
            <a:ahLst/>
            <a:cxnLst/>
            <a:rect l="0" t="0" r="0" b="0"/>
            <a:pathLst>
              <a:path w="308324" h="55059">
                <a:moveTo>
                  <a:pt x="308323" y="55058"/>
                </a:moveTo>
                <a:lnTo>
                  <a:pt x="284941" y="43367"/>
                </a:lnTo>
                <a:lnTo>
                  <a:pt x="273159" y="38699"/>
                </a:lnTo>
                <a:lnTo>
                  <a:pt x="260410" y="34364"/>
                </a:lnTo>
                <a:lnTo>
                  <a:pt x="222348" y="22417"/>
                </a:lnTo>
                <a:lnTo>
                  <a:pt x="210631" y="18615"/>
                </a:lnTo>
                <a:lnTo>
                  <a:pt x="197925" y="14857"/>
                </a:lnTo>
                <a:lnTo>
                  <a:pt x="170757" y="7419"/>
                </a:lnTo>
                <a:lnTo>
                  <a:pt x="155437" y="4946"/>
                </a:lnTo>
                <a:lnTo>
                  <a:pt x="139107" y="3298"/>
                </a:lnTo>
                <a:lnTo>
                  <a:pt x="122102" y="2199"/>
                </a:lnTo>
                <a:lnTo>
                  <a:pt x="90157" y="977"/>
                </a:lnTo>
                <a:lnTo>
                  <a:pt x="44658" y="29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910058" y="3479653"/>
            <a:ext cx="319336" cy="55058"/>
          </a:xfrm>
          <a:custGeom>
            <a:avLst/>
            <a:gdLst/>
            <a:ahLst/>
            <a:cxnLst/>
            <a:rect l="0" t="0" r="0" b="0"/>
            <a:pathLst>
              <a:path w="319336" h="55058">
                <a:moveTo>
                  <a:pt x="319335" y="55057"/>
                </a:moveTo>
                <a:lnTo>
                  <a:pt x="301798" y="43366"/>
                </a:lnTo>
                <a:lnTo>
                  <a:pt x="291738" y="38699"/>
                </a:lnTo>
                <a:lnTo>
                  <a:pt x="280138" y="34364"/>
                </a:lnTo>
                <a:lnTo>
                  <a:pt x="267510" y="30250"/>
                </a:lnTo>
                <a:lnTo>
                  <a:pt x="252974" y="27508"/>
                </a:lnTo>
                <a:lnTo>
                  <a:pt x="237166" y="25680"/>
                </a:lnTo>
                <a:lnTo>
                  <a:pt x="220509" y="24461"/>
                </a:lnTo>
                <a:lnTo>
                  <a:pt x="205734" y="22425"/>
                </a:lnTo>
                <a:lnTo>
                  <a:pt x="192214" y="19844"/>
                </a:lnTo>
                <a:lnTo>
                  <a:pt x="179530" y="16900"/>
                </a:lnTo>
                <a:lnTo>
                  <a:pt x="164956" y="14937"/>
                </a:lnTo>
                <a:lnTo>
                  <a:pt x="149123" y="13628"/>
                </a:lnTo>
                <a:lnTo>
                  <a:pt x="132450" y="12756"/>
                </a:lnTo>
                <a:lnTo>
                  <a:pt x="117664" y="10951"/>
                </a:lnTo>
                <a:lnTo>
                  <a:pt x="104136" y="8524"/>
                </a:lnTo>
                <a:lnTo>
                  <a:pt x="91448" y="5683"/>
                </a:lnTo>
                <a:lnTo>
                  <a:pt x="78094" y="3788"/>
                </a:lnTo>
                <a:lnTo>
                  <a:pt x="64298" y="2525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3866012" y="3105260"/>
            <a:ext cx="374394" cy="55058"/>
          </a:xfrm>
          <a:custGeom>
            <a:avLst/>
            <a:gdLst/>
            <a:ahLst/>
            <a:cxnLst/>
            <a:rect l="0" t="0" r="0" b="0"/>
            <a:pathLst>
              <a:path w="374394" h="55058">
                <a:moveTo>
                  <a:pt x="374393" y="55057"/>
                </a:moveTo>
                <a:lnTo>
                  <a:pt x="356856" y="43366"/>
                </a:lnTo>
                <a:lnTo>
                  <a:pt x="348019" y="38699"/>
                </a:lnTo>
                <a:lnTo>
                  <a:pt x="338458" y="34364"/>
                </a:lnTo>
                <a:lnTo>
                  <a:pt x="328413" y="30250"/>
                </a:lnTo>
                <a:lnTo>
                  <a:pt x="314376" y="27508"/>
                </a:lnTo>
                <a:lnTo>
                  <a:pt x="297676" y="25679"/>
                </a:lnTo>
                <a:lnTo>
                  <a:pt x="279202" y="24461"/>
                </a:lnTo>
                <a:lnTo>
                  <a:pt x="263216" y="22425"/>
                </a:lnTo>
                <a:lnTo>
                  <a:pt x="248887" y="19844"/>
                </a:lnTo>
                <a:lnTo>
                  <a:pt x="235665" y="16900"/>
                </a:lnTo>
                <a:lnTo>
                  <a:pt x="219509" y="14937"/>
                </a:lnTo>
                <a:lnTo>
                  <a:pt x="201397" y="13628"/>
                </a:lnTo>
                <a:lnTo>
                  <a:pt x="181981" y="12756"/>
                </a:lnTo>
                <a:lnTo>
                  <a:pt x="165367" y="10951"/>
                </a:lnTo>
                <a:lnTo>
                  <a:pt x="150621" y="8524"/>
                </a:lnTo>
                <a:lnTo>
                  <a:pt x="137119" y="5683"/>
                </a:lnTo>
                <a:lnTo>
                  <a:pt x="122000" y="3788"/>
                </a:lnTo>
                <a:lnTo>
                  <a:pt x="105804" y="2525"/>
                </a:lnTo>
                <a:lnTo>
                  <a:pt x="88888" y="1683"/>
                </a:lnTo>
                <a:lnTo>
                  <a:pt x="53780" y="748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877023" y="2686820"/>
            <a:ext cx="385406" cy="33036"/>
          </a:xfrm>
          <a:custGeom>
            <a:avLst/>
            <a:gdLst/>
            <a:ahLst/>
            <a:cxnLst/>
            <a:rect l="0" t="0" r="0" b="0"/>
            <a:pathLst>
              <a:path w="385406" h="33036">
                <a:moveTo>
                  <a:pt x="385405" y="33035"/>
                </a:moveTo>
                <a:lnTo>
                  <a:pt x="367868" y="27189"/>
                </a:lnTo>
                <a:lnTo>
                  <a:pt x="357808" y="25467"/>
                </a:lnTo>
                <a:lnTo>
                  <a:pt x="346207" y="24319"/>
                </a:lnTo>
                <a:lnTo>
                  <a:pt x="333580" y="23554"/>
                </a:lnTo>
                <a:lnTo>
                  <a:pt x="321491" y="21820"/>
                </a:lnTo>
                <a:lnTo>
                  <a:pt x="309761" y="19441"/>
                </a:lnTo>
                <a:lnTo>
                  <a:pt x="298270" y="16631"/>
                </a:lnTo>
                <a:lnTo>
                  <a:pt x="283269" y="14758"/>
                </a:lnTo>
                <a:lnTo>
                  <a:pt x="265927" y="13509"/>
                </a:lnTo>
                <a:lnTo>
                  <a:pt x="247025" y="12677"/>
                </a:lnTo>
                <a:lnTo>
                  <a:pt x="206446" y="11752"/>
                </a:lnTo>
                <a:lnTo>
                  <a:pt x="185348" y="11505"/>
                </a:lnTo>
                <a:lnTo>
                  <a:pt x="167611" y="10117"/>
                </a:lnTo>
                <a:lnTo>
                  <a:pt x="152117" y="7969"/>
                </a:lnTo>
                <a:lnTo>
                  <a:pt x="138116" y="5312"/>
                </a:lnTo>
                <a:lnTo>
                  <a:pt x="122665" y="3542"/>
                </a:lnTo>
                <a:lnTo>
                  <a:pt x="106247" y="2361"/>
                </a:lnTo>
                <a:lnTo>
                  <a:pt x="72915" y="105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855000" y="2213387"/>
            <a:ext cx="396417" cy="32972"/>
          </a:xfrm>
          <a:custGeom>
            <a:avLst/>
            <a:gdLst/>
            <a:ahLst/>
            <a:cxnLst/>
            <a:rect l="0" t="0" r="0" b="0"/>
            <a:pathLst>
              <a:path w="396417" h="32972">
                <a:moveTo>
                  <a:pt x="396416" y="32971"/>
                </a:moveTo>
                <a:lnTo>
                  <a:pt x="384725" y="21280"/>
                </a:lnTo>
                <a:lnTo>
                  <a:pt x="377611" y="16612"/>
                </a:lnTo>
                <a:lnTo>
                  <a:pt x="369197" y="12277"/>
                </a:lnTo>
                <a:lnTo>
                  <a:pt x="359917" y="8164"/>
                </a:lnTo>
                <a:lnTo>
                  <a:pt x="345167" y="5421"/>
                </a:lnTo>
                <a:lnTo>
                  <a:pt x="326768" y="3593"/>
                </a:lnTo>
                <a:lnTo>
                  <a:pt x="305938" y="2374"/>
                </a:lnTo>
                <a:lnTo>
                  <a:pt x="263217" y="1020"/>
                </a:lnTo>
                <a:lnTo>
                  <a:pt x="155246" y="79"/>
                </a:lnTo>
                <a:lnTo>
                  <a:pt x="115899" y="0"/>
                </a:lnTo>
                <a:lnTo>
                  <a:pt x="98066" y="1202"/>
                </a:lnTo>
                <a:lnTo>
                  <a:pt x="81283" y="3227"/>
                </a:lnTo>
                <a:lnTo>
                  <a:pt x="0" y="109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899046" y="1861407"/>
            <a:ext cx="330348" cy="21570"/>
          </a:xfrm>
          <a:custGeom>
            <a:avLst/>
            <a:gdLst/>
            <a:ahLst/>
            <a:cxnLst/>
            <a:rect l="0" t="0" r="0" b="0"/>
            <a:pathLst>
              <a:path w="330348" h="21570">
                <a:moveTo>
                  <a:pt x="330347" y="10558"/>
                </a:moveTo>
                <a:lnTo>
                  <a:pt x="306965" y="10558"/>
                </a:lnTo>
                <a:lnTo>
                  <a:pt x="296406" y="9334"/>
                </a:lnTo>
                <a:lnTo>
                  <a:pt x="285697" y="7295"/>
                </a:lnTo>
                <a:lnTo>
                  <a:pt x="274887" y="4712"/>
                </a:lnTo>
                <a:lnTo>
                  <a:pt x="262786" y="2990"/>
                </a:lnTo>
                <a:lnTo>
                  <a:pt x="249825" y="1842"/>
                </a:lnTo>
                <a:lnTo>
                  <a:pt x="236290" y="1077"/>
                </a:lnTo>
                <a:lnTo>
                  <a:pt x="201675" y="227"/>
                </a:lnTo>
                <a:lnTo>
                  <a:pt x="182167" y="0"/>
                </a:lnTo>
                <a:lnTo>
                  <a:pt x="161820" y="1072"/>
                </a:lnTo>
                <a:lnTo>
                  <a:pt x="140915" y="3010"/>
                </a:lnTo>
                <a:lnTo>
                  <a:pt x="119637" y="5526"/>
                </a:lnTo>
                <a:lnTo>
                  <a:pt x="99334" y="7203"/>
                </a:lnTo>
                <a:lnTo>
                  <a:pt x="79682" y="8322"/>
                </a:lnTo>
                <a:lnTo>
                  <a:pt x="0" y="215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628957" y="5880173"/>
            <a:ext cx="196871" cy="143430"/>
          </a:xfrm>
          <a:custGeom>
            <a:avLst/>
            <a:gdLst/>
            <a:ahLst/>
            <a:cxnLst/>
            <a:rect l="0" t="0" r="0" b="0"/>
            <a:pathLst>
              <a:path w="196871" h="143430">
                <a:moveTo>
                  <a:pt x="170985" y="0"/>
                </a:moveTo>
                <a:lnTo>
                  <a:pt x="196870" y="77654"/>
                </a:lnTo>
                <a:lnTo>
                  <a:pt x="196806" y="88475"/>
                </a:lnTo>
                <a:lnTo>
                  <a:pt x="194317" y="99359"/>
                </a:lnTo>
                <a:lnTo>
                  <a:pt x="190211" y="110286"/>
                </a:lnTo>
                <a:lnTo>
                  <a:pt x="183802" y="120017"/>
                </a:lnTo>
                <a:lnTo>
                  <a:pt x="175859" y="128952"/>
                </a:lnTo>
                <a:lnTo>
                  <a:pt x="166894" y="137355"/>
                </a:lnTo>
                <a:lnTo>
                  <a:pt x="154799" y="141734"/>
                </a:lnTo>
                <a:lnTo>
                  <a:pt x="140619" y="143429"/>
                </a:lnTo>
                <a:lnTo>
                  <a:pt x="125047" y="143336"/>
                </a:lnTo>
                <a:lnTo>
                  <a:pt x="109772" y="140827"/>
                </a:lnTo>
                <a:lnTo>
                  <a:pt x="94695" y="136707"/>
                </a:lnTo>
                <a:lnTo>
                  <a:pt x="79749" y="131514"/>
                </a:lnTo>
                <a:lnTo>
                  <a:pt x="66115" y="124381"/>
                </a:lnTo>
                <a:lnTo>
                  <a:pt x="53355" y="115955"/>
                </a:lnTo>
                <a:lnTo>
                  <a:pt x="41178" y="106668"/>
                </a:lnTo>
                <a:lnTo>
                  <a:pt x="30613" y="95582"/>
                </a:lnTo>
                <a:lnTo>
                  <a:pt x="21122" y="83298"/>
                </a:lnTo>
                <a:lnTo>
                  <a:pt x="12348" y="70214"/>
                </a:lnTo>
                <a:lnTo>
                  <a:pt x="6499" y="56597"/>
                </a:lnTo>
                <a:lnTo>
                  <a:pt x="2599" y="42626"/>
                </a:lnTo>
                <a:lnTo>
                  <a:pt x="0" y="28417"/>
                </a:lnTo>
                <a:lnTo>
                  <a:pt x="3161" y="20168"/>
                </a:lnTo>
                <a:lnTo>
                  <a:pt x="10162" y="15893"/>
                </a:lnTo>
                <a:lnTo>
                  <a:pt x="19724" y="14266"/>
                </a:lnTo>
                <a:lnTo>
                  <a:pt x="27321" y="16851"/>
                </a:lnTo>
                <a:lnTo>
                  <a:pt x="33610" y="22246"/>
                </a:lnTo>
                <a:lnTo>
                  <a:pt x="39026" y="29513"/>
                </a:lnTo>
                <a:lnTo>
                  <a:pt x="45084" y="39251"/>
                </a:lnTo>
                <a:lnTo>
                  <a:pt x="51569" y="50638"/>
                </a:lnTo>
                <a:lnTo>
                  <a:pt x="71881" y="1101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3590723" y="5384653"/>
            <a:ext cx="187197" cy="198209"/>
            <a:chOff x="3590723" y="5384653"/>
            <a:chExt cx="187197" cy="198209"/>
          </a:xfrm>
        </p:grpSpPr>
        <p:sp>
          <p:nvSpPr>
            <p:cNvPr id="78" name="Freeform 77"/>
            <p:cNvSpPr/>
            <p:nvPr/>
          </p:nvSpPr>
          <p:spPr>
            <a:xfrm>
              <a:off x="3611629" y="5384653"/>
              <a:ext cx="67187" cy="198209"/>
            </a:xfrm>
            <a:custGeom>
              <a:avLst/>
              <a:gdLst/>
              <a:ahLst/>
              <a:cxnLst/>
              <a:rect l="0" t="0" r="0" b="0"/>
              <a:pathLst>
                <a:path w="67187" h="198209">
                  <a:moveTo>
                    <a:pt x="45163" y="0"/>
                  </a:moveTo>
                  <a:lnTo>
                    <a:pt x="27626" y="5845"/>
                  </a:lnTo>
                  <a:lnTo>
                    <a:pt x="20013" y="10015"/>
                  </a:lnTo>
                  <a:lnTo>
                    <a:pt x="12491" y="15241"/>
                  </a:lnTo>
                  <a:lnTo>
                    <a:pt x="5029" y="21172"/>
                  </a:lnTo>
                  <a:lnTo>
                    <a:pt x="1278" y="28797"/>
                  </a:lnTo>
                  <a:lnTo>
                    <a:pt x="0" y="37550"/>
                  </a:lnTo>
                  <a:lnTo>
                    <a:pt x="373" y="47056"/>
                  </a:lnTo>
                  <a:lnTo>
                    <a:pt x="1844" y="57065"/>
                  </a:lnTo>
                  <a:lnTo>
                    <a:pt x="4049" y="67407"/>
                  </a:lnTo>
                  <a:lnTo>
                    <a:pt x="6742" y="77973"/>
                  </a:lnTo>
                  <a:lnTo>
                    <a:pt x="9761" y="88687"/>
                  </a:lnTo>
                  <a:lnTo>
                    <a:pt x="16378" y="110380"/>
                  </a:lnTo>
                  <a:lnTo>
                    <a:pt x="21079" y="121303"/>
                  </a:lnTo>
                  <a:lnTo>
                    <a:pt x="26660" y="132256"/>
                  </a:lnTo>
                  <a:lnTo>
                    <a:pt x="32828" y="143228"/>
                  </a:lnTo>
                  <a:lnTo>
                    <a:pt x="39387" y="154214"/>
                  </a:lnTo>
                  <a:lnTo>
                    <a:pt x="67186" y="198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590723" y="5450722"/>
              <a:ext cx="187197" cy="121128"/>
            </a:xfrm>
            <a:custGeom>
              <a:avLst/>
              <a:gdLst/>
              <a:ahLst/>
              <a:cxnLst/>
              <a:rect l="0" t="0" r="0" b="0"/>
              <a:pathLst>
                <a:path w="187197" h="121128">
                  <a:moveTo>
                    <a:pt x="187196" y="0"/>
                  </a:moveTo>
                  <a:lnTo>
                    <a:pt x="169659" y="11691"/>
                  </a:lnTo>
                  <a:lnTo>
                    <a:pt x="159600" y="17582"/>
                  </a:lnTo>
                  <a:lnTo>
                    <a:pt x="147999" y="23957"/>
                  </a:lnTo>
                  <a:lnTo>
                    <a:pt x="135371" y="30653"/>
                  </a:lnTo>
                  <a:lnTo>
                    <a:pt x="124505" y="37565"/>
                  </a:lnTo>
                  <a:lnTo>
                    <a:pt x="114815" y="44619"/>
                  </a:lnTo>
                  <a:lnTo>
                    <a:pt x="105907" y="51769"/>
                  </a:lnTo>
                  <a:lnTo>
                    <a:pt x="93851" y="60207"/>
                  </a:lnTo>
                  <a:lnTo>
                    <a:pt x="79696" y="69502"/>
                  </a:lnTo>
                  <a:lnTo>
                    <a:pt x="37072" y="96858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Freeform 80"/>
          <p:cNvSpPr/>
          <p:nvPr/>
        </p:nvSpPr>
        <p:spPr>
          <a:xfrm>
            <a:off x="3535665" y="4911156"/>
            <a:ext cx="154163" cy="218166"/>
          </a:xfrm>
          <a:custGeom>
            <a:avLst/>
            <a:gdLst/>
            <a:ahLst/>
            <a:cxnLst/>
            <a:rect l="0" t="0" r="0" b="0"/>
            <a:pathLst>
              <a:path w="154163" h="218166">
                <a:moveTo>
                  <a:pt x="154162" y="0"/>
                </a:moveTo>
                <a:lnTo>
                  <a:pt x="130779" y="0"/>
                </a:lnTo>
                <a:lnTo>
                  <a:pt x="120221" y="1223"/>
                </a:lnTo>
                <a:lnTo>
                  <a:pt x="109511" y="3262"/>
                </a:lnTo>
                <a:lnTo>
                  <a:pt x="98701" y="5845"/>
                </a:lnTo>
                <a:lnTo>
                  <a:pt x="87824" y="11238"/>
                </a:lnTo>
                <a:lnTo>
                  <a:pt x="76902" y="18503"/>
                </a:lnTo>
                <a:lnTo>
                  <a:pt x="65950" y="27018"/>
                </a:lnTo>
                <a:lnTo>
                  <a:pt x="56202" y="35141"/>
                </a:lnTo>
                <a:lnTo>
                  <a:pt x="47256" y="43003"/>
                </a:lnTo>
                <a:lnTo>
                  <a:pt x="38845" y="50692"/>
                </a:lnTo>
                <a:lnTo>
                  <a:pt x="32014" y="59488"/>
                </a:lnTo>
                <a:lnTo>
                  <a:pt x="26237" y="69023"/>
                </a:lnTo>
                <a:lnTo>
                  <a:pt x="21162" y="79050"/>
                </a:lnTo>
                <a:lnTo>
                  <a:pt x="16555" y="91852"/>
                </a:lnTo>
                <a:lnTo>
                  <a:pt x="12260" y="106504"/>
                </a:lnTo>
                <a:lnTo>
                  <a:pt x="8174" y="122390"/>
                </a:lnTo>
                <a:lnTo>
                  <a:pt x="6673" y="137874"/>
                </a:lnTo>
                <a:lnTo>
                  <a:pt x="6895" y="153091"/>
                </a:lnTo>
                <a:lnTo>
                  <a:pt x="8267" y="168130"/>
                </a:lnTo>
                <a:lnTo>
                  <a:pt x="12853" y="181826"/>
                </a:lnTo>
                <a:lnTo>
                  <a:pt x="19580" y="194628"/>
                </a:lnTo>
                <a:lnTo>
                  <a:pt x="27736" y="206833"/>
                </a:lnTo>
                <a:lnTo>
                  <a:pt x="38066" y="213746"/>
                </a:lnTo>
                <a:lnTo>
                  <a:pt x="49847" y="217131"/>
                </a:lnTo>
                <a:lnTo>
                  <a:pt x="62596" y="218165"/>
                </a:lnTo>
                <a:lnTo>
                  <a:pt x="73542" y="213959"/>
                </a:lnTo>
                <a:lnTo>
                  <a:pt x="83286" y="206262"/>
                </a:lnTo>
                <a:lnTo>
                  <a:pt x="92229" y="196236"/>
                </a:lnTo>
                <a:lnTo>
                  <a:pt x="96968" y="185882"/>
                </a:lnTo>
                <a:lnTo>
                  <a:pt x="98903" y="175308"/>
                </a:lnTo>
                <a:lnTo>
                  <a:pt x="98970" y="164589"/>
                </a:lnTo>
                <a:lnTo>
                  <a:pt x="95344" y="154996"/>
                </a:lnTo>
                <a:lnTo>
                  <a:pt x="89256" y="146153"/>
                </a:lnTo>
                <a:lnTo>
                  <a:pt x="81527" y="137811"/>
                </a:lnTo>
                <a:lnTo>
                  <a:pt x="72704" y="131026"/>
                </a:lnTo>
                <a:lnTo>
                  <a:pt x="63152" y="125279"/>
                </a:lnTo>
                <a:lnTo>
                  <a:pt x="0" y="11011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3578021" y="4425786"/>
            <a:ext cx="210911" cy="183932"/>
          </a:xfrm>
          <a:custGeom>
            <a:avLst/>
            <a:gdLst/>
            <a:ahLst/>
            <a:cxnLst/>
            <a:rect l="0" t="0" r="0" b="0"/>
            <a:pathLst>
              <a:path w="210911" h="183932">
                <a:moveTo>
                  <a:pt x="144840" y="22884"/>
                </a:moveTo>
                <a:lnTo>
                  <a:pt x="138995" y="5347"/>
                </a:lnTo>
                <a:lnTo>
                  <a:pt x="133602" y="1405"/>
                </a:lnTo>
                <a:lnTo>
                  <a:pt x="126337" y="0"/>
                </a:lnTo>
                <a:lnTo>
                  <a:pt x="117823" y="287"/>
                </a:lnTo>
                <a:lnTo>
                  <a:pt x="110923" y="4149"/>
                </a:lnTo>
                <a:lnTo>
                  <a:pt x="105099" y="10394"/>
                </a:lnTo>
                <a:lnTo>
                  <a:pt x="99994" y="18228"/>
                </a:lnTo>
                <a:lnTo>
                  <a:pt x="96590" y="28344"/>
                </a:lnTo>
                <a:lnTo>
                  <a:pt x="94321" y="39983"/>
                </a:lnTo>
                <a:lnTo>
                  <a:pt x="92808" y="52636"/>
                </a:lnTo>
                <a:lnTo>
                  <a:pt x="91799" y="67189"/>
                </a:lnTo>
                <a:lnTo>
                  <a:pt x="91127" y="83008"/>
                </a:lnTo>
                <a:lnTo>
                  <a:pt x="90181" y="131238"/>
                </a:lnTo>
                <a:lnTo>
                  <a:pt x="90048" y="146507"/>
                </a:lnTo>
                <a:lnTo>
                  <a:pt x="87513" y="159134"/>
                </a:lnTo>
                <a:lnTo>
                  <a:pt x="83375" y="169999"/>
                </a:lnTo>
                <a:lnTo>
                  <a:pt x="78170" y="179689"/>
                </a:lnTo>
                <a:lnTo>
                  <a:pt x="69805" y="183702"/>
                </a:lnTo>
                <a:lnTo>
                  <a:pt x="59336" y="183931"/>
                </a:lnTo>
                <a:lnTo>
                  <a:pt x="47461" y="181636"/>
                </a:lnTo>
                <a:lnTo>
                  <a:pt x="37098" y="177659"/>
                </a:lnTo>
                <a:lnTo>
                  <a:pt x="27743" y="172561"/>
                </a:lnTo>
                <a:lnTo>
                  <a:pt x="19059" y="166715"/>
                </a:lnTo>
                <a:lnTo>
                  <a:pt x="12045" y="159147"/>
                </a:lnTo>
                <a:lnTo>
                  <a:pt x="6147" y="150431"/>
                </a:lnTo>
                <a:lnTo>
                  <a:pt x="991" y="140950"/>
                </a:lnTo>
                <a:lnTo>
                  <a:pt x="0" y="130959"/>
                </a:lnTo>
                <a:lnTo>
                  <a:pt x="1787" y="120628"/>
                </a:lnTo>
                <a:lnTo>
                  <a:pt x="5425" y="110070"/>
                </a:lnTo>
                <a:lnTo>
                  <a:pt x="13968" y="103031"/>
                </a:lnTo>
                <a:lnTo>
                  <a:pt x="25781" y="98339"/>
                </a:lnTo>
                <a:lnTo>
                  <a:pt x="39774" y="95210"/>
                </a:lnTo>
                <a:lnTo>
                  <a:pt x="53996" y="93124"/>
                </a:lnTo>
                <a:lnTo>
                  <a:pt x="68372" y="91734"/>
                </a:lnTo>
                <a:lnTo>
                  <a:pt x="82850" y="90807"/>
                </a:lnTo>
                <a:lnTo>
                  <a:pt x="97396" y="88966"/>
                </a:lnTo>
                <a:lnTo>
                  <a:pt x="111987" y="86514"/>
                </a:lnTo>
                <a:lnTo>
                  <a:pt x="126609" y="83657"/>
                </a:lnTo>
                <a:lnTo>
                  <a:pt x="140027" y="80528"/>
                </a:lnTo>
                <a:lnTo>
                  <a:pt x="152643" y="77219"/>
                </a:lnTo>
                <a:lnTo>
                  <a:pt x="210910" y="559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3480607" y="3017167"/>
            <a:ext cx="154163" cy="143151"/>
          </a:xfrm>
          <a:custGeom>
            <a:avLst/>
            <a:gdLst/>
            <a:ahLst/>
            <a:cxnLst/>
            <a:rect l="0" t="0" r="0" b="0"/>
            <a:pathLst>
              <a:path w="154163" h="143151">
                <a:moveTo>
                  <a:pt x="154162" y="0"/>
                </a:moveTo>
                <a:lnTo>
                  <a:pt x="136625" y="17537"/>
                </a:lnTo>
                <a:lnTo>
                  <a:pt x="127789" y="27597"/>
                </a:lnTo>
                <a:lnTo>
                  <a:pt x="118227" y="39198"/>
                </a:lnTo>
                <a:lnTo>
                  <a:pt x="108182" y="51826"/>
                </a:lnTo>
                <a:lnTo>
                  <a:pt x="96592" y="63915"/>
                </a:lnTo>
                <a:lnTo>
                  <a:pt x="83970" y="75644"/>
                </a:lnTo>
                <a:lnTo>
                  <a:pt x="70663" y="87135"/>
                </a:lnTo>
                <a:lnTo>
                  <a:pt x="58120" y="97242"/>
                </a:lnTo>
                <a:lnTo>
                  <a:pt x="46087" y="106427"/>
                </a:lnTo>
                <a:lnTo>
                  <a:pt x="0" y="143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>
            <a:off x="3491619" y="2301416"/>
            <a:ext cx="319336" cy="1982450"/>
            <a:chOff x="3491619" y="2301416"/>
            <a:chExt cx="319336" cy="1982450"/>
          </a:xfrm>
        </p:grpSpPr>
        <p:sp>
          <p:nvSpPr>
            <p:cNvPr id="84" name="Freeform 83"/>
            <p:cNvSpPr/>
            <p:nvPr/>
          </p:nvSpPr>
          <p:spPr>
            <a:xfrm>
              <a:off x="3535665" y="4008208"/>
              <a:ext cx="132140" cy="132139"/>
            </a:xfrm>
            <a:custGeom>
              <a:avLst/>
              <a:gdLst/>
              <a:ahLst/>
              <a:cxnLst/>
              <a:rect l="0" t="0" r="0" b="0"/>
              <a:pathLst>
                <a:path w="132140" h="132139">
                  <a:moveTo>
                    <a:pt x="132139" y="0"/>
                  </a:moveTo>
                  <a:lnTo>
                    <a:pt x="0" y="132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3609671" y="4118323"/>
              <a:ext cx="140306" cy="165543"/>
            </a:xfrm>
            <a:custGeom>
              <a:avLst/>
              <a:gdLst/>
              <a:ahLst/>
              <a:cxnLst/>
              <a:rect l="0" t="0" r="0" b="0"/>
              <a:pathLst>
                <a:path w="140306" h="165543">
                  <a:moveTo>
                    <a:pt x="80156" y="55058"/>
                  </a:moveTo>
                  <a:lnTo>
                    <a:pt x="56773" y="55058"/>
                  </a:lnTo>
                  <a:lnTo>
                    <a:pt x="44991" y="57505"/>
                  </a:lnTo>
                  <a:lnTo>
                    <a:pt x="32243" y="61584"/>
                  </a:lnTo>
                  <a:lnTo>
                    <a:pt x="18850" y="66750"/>
                  </a:lnTo>
                  <a:lnTo>
                    <a:pt x="9921" y="76311"/>
                  </a:lnTo>
                  <a:lnTo>
                    <a:pt x="3968" y="88803"/>
                  </a:lnTo>
                  <a:lnTo>
                    <a:pt x="0" y="103248"/>
                  </a:lnTo>
                  <a:lnTo>
                    <a:pt x="1025" y="116549"/>
                  </a:lnTo>
                  <a:lnTo>
                    <a:pt x="5379" y="129087"/>
                  </a:lnTo>
                  <a:lnTo>
                    <a:pt x="11952" y="141116"/>
                  </a:lnTo>
                  <a:lnTo>
                    <a:pt x="21228" y="150359"/>
                  </a:lnTo>
                  <a:lnTo>
                    <a:pt x="32306" y="157744"/>
                  </a:lnTo>
                  <a:lnTo>
                    <a:pt x="44585" y="163891"/>
                  </a:lnTo>
                  <a:lnTo>
                    <a:pt x="57666" y="165542"/>
                  </a:lnTo>
                  <a:lnTo>
                    <a:pt x="71280" y="164196"/>
                  </a:lnTo>
                  <a:lnTo>
                    <a:pt x="85250" y="160851"/>
                  </a:lnTo>
                  <a:lnTo>
                    <a:pt x="98234" y="154951"/>
                  </a:lnTo>
                  <a:lnTo>
                    <a:pt x="110561" y="147347"/>
                  </a:lnTo>
                  <a:lnTo>
                    <a:pt x="122449" y="138607"/>
                  </a:lnTo>
                  <a:lnTo>
                    <a:pt x="130374" y="127886"/>
                  </a:lnTo>
                  <a:lnTo>
                    <a:pt x="135658" y="115845"/>
                  </a:lnTo>
                  <a:lnTo>
                    <a:pt x="139181" y="102924"/>
                  </a:lnTo>
                  <a:lnTo>
                    <a:pt x="140305" y="90639"/>
                  </a:lnTo>
                  <a:lnTo>
                    <a:pt x="139831" y="78779"/>
                  </a:lnTo>
                  <a:lnTo>
                    <a:pt x="138292" y="67201"/>
                  </a:lnTo>
                  <a:lnTo>
                    <a:pt x="134819" y="55812"/>
                  </a:lnTo>
                  <a:lnTo>
                    <a:pt x="130056" y="44550"/>
                  </a:lnTo>
                  <a:lnTo>
                    <a:pt x="911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491619" y="3732919"/>
              <a:ext cx="143151" cy="88093"/>
            </a:xfrm>
            <a:custGeom>
              <a:avLst/>
              <a:gdLst/>
              <a:ahLst/>
              <a:cxnLst/>
              <a:rect l="0" t="0" r="0" b="0"/>
              <a:pathLst>
                <a:path w="143151" h="88093">
                  <a:moveTo>
                    <a:pt x="143150" y="0"/>
                  </a:moveTo>
                  <a:lnTo>
                    <a:pt x="125613" y="11691"/>
                  </a:lnTo>
                  <a:lnTo>
                    <a:pt x="115553" y="17582"/>
                  </a:lnTo>
                  <a:lnTo>
                    <a:pt x="103953" y="23956"/>
                  </a:lnTo>
                  <a:lnTo>
                    <a:pt x="64243" y="44619"/>
                  </a:lnTo>
                  <a:lnTo>
                    <a:pt x="50170" y="51769"/>
                  </a:lnTo>
                  <a:lnTo>
                    <a:pt x="38340" y="58983"/>
                  </a:lnTo>
                  <a:lnTo>
                    <a:pt x="28007" y="66239"/>
                  </a:lnTo>
                  <a:lnTo>
                    <a:pt x="0" y="880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634264" y="3754942"/>
              <a:ext cx="99610" cy="231243"/>
            </a:xfrm>
            <a:custGeom>
              <a:avLst/>
              <a:gdLst/>
              <a:ahLst/>
              <a:cxnLst/>
              <a:rect l="0" t="0" r="0" b="0"/>
              <a:pathLst>
                <a:path w="99610" h="231243">
                  <a:moveTo>
                    <a:pt x="55563" y="0"/>
                  </a:moveTo>
                  <a:lnTo>
                    <a:pt x="73100" y="11691"/>
                  </a:lnTo>
                  <a:lnTo>
                    <a:pt x="77042" y="20029"/>
                  </a:lnTo>
                  <a:lnTo>
                    <a:pt x="78447" y="30482"/>
                  </a:lnTo>
                  <a:lnTo>
                    <a:pt x="78160" y="42344"/>
                  </a:lnTo>
                  <a:lnTo>
                    <a:pt x="74298" y="51476"/>
                  </a:lnTo>
                  <a:lnTo>
                    <a:pt x="68053" y="58788"/>
                  </a:lnTo>
                  <a:lnTo>
                    <a:pt x="60219" y="64885"/>
                  </a:lnTo>
                  <a:lnTo>
                    <a:pt x="51326" y="70174"/>
                  </a:lnTo>
                  <a:lnTo>
                    <a:pt x="41727" y="74923"/>
                  </a:lnTo>
                  <a:lnTo>
                    <a:pt x="31656" y="79313"/>
                  </a:lnTo>
                  <a:lnTo>
                    <a:pt x="22496" y="84686"/>
                  </a:lnTo>
                  <a:lnTo>
                    <a:pt x="13942" y="90716"/>
                  </a:lnTo>
                  <a:lnTo>
                    <a:pt x="5792" y="97182"/>
                  </a:lnTo>
                  <a:lnTo>
                    <a:pt x="1583" y="105164"/>
                  </a:lnTo>
                  <a:lnTo>
                    <a:pt x="0" y="114155"/>
                  </a:lnTo>
                  <a:lnTo>
                    <a:pt x="168" y="123820"/>
                  </a:lnTo>
                  <a:lnTo>
                    <a:pt x="2728" y="133934"/>
                  </a:lnTo>
                  <a:lnTo>
                    <a:pt x="6881" y="144347"/>
                  </a:lnTo>
                  <a:lnTo>
                    <a:pt x="12097" y="154960"/>
                  </a:lnTo>
                  <a:lnTo>
                    <a:pt x="19244" y="164482"/>
                  </a:lnTo>
                  <a:lnTo>
                    <a:pt x="27680" y="173277"/>
                  </a:lnTo>
                  <a:lnTo>
                    <a:pt x="36974" y="181587"/>
                  </a:lnTo>
                  <a:lnTo>
                    <a:pt x="46841" y="189574"/>
                  </a:lnTo>
                  <a:lnTo>
                    <a:pt x="57089" y="197346"/>
                  </a:lnTo>
                  <a:lnTo>
                    <a:pt x="99609" y="2312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502630" y="3413583"/>
              <a:ext cx="187198" cy="88094"/>
            </a:xfrm>
            <a:custGeom>
              <a:avLst/>
              <a:gdLst/>
              <a:ahLst/>
              <a:cxnLst/>
              <a:rect l="0" t="0" r="0" b="0"/>
              <a:pathLst>
                <a:path w="187198" h="88094">
                  <a:moveTo>
                    <a:pt x="187197" y="0"/>
                  </a:moveTo>
                  <a:lnTo>
                    <a:pt x="163814" y="11692"/>
                  </a:lnTo>
                  <a:lnTo>
                    <a:pt x="150809" y="17583"/>
                  </a:lnTo>
                  <a:lnTo>
                    <a:pt x="104500" y="37565"/>
                  </a:lnTo>
                  <a:lnTo>
                    <a:pt x="74178" y="51770"/>
                  </a:lnTo>
                  <a:lnTo>
                    <a:pt x="0" y="880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665744" y="3457630"/>
              <a:ext cx="57118" cy="88093"/>
            </a:xfrm>
            <a:custGeom>
              <a:avLst/>
              <a:gdLst/>
              <a:ahLst/>
              <a:cxnLst/>
              <a:rect l="0" t="0" r="0" b="0"/>
              <a:pathLst>
                <a:path w="57118" h="88093">
                  <a:moveTo>
                    <a:pt x="35094" y="0"/>
                  </a:moveTo>
                  <a:lnTo>
                    <a:pt x="17557" y="5845"/>
                  </a:lnTo>
                  <a:lnTo>
                    <a:pt x="11168" y="11238"/>
                  </a:lnTo>
                  <a:lnTo>
                    <a:pt x="5685" y="18503"/>
                  </a:lnTo>
                  <a:lnTo>
                    <a:pt x="806" y="27018"/>
                  </a:lnTo>
                  <a:lnTo>
                    <a:pt x="0" y="35141"/>
                  </a:lnTo>
                  <a:lnTo>
                    <a:pt x="1910" y="43003"/>
                  </a:lnTo>
                  <a:lnTo>
                    <a:pt x="5631" y="50692"/>
                  </a:lnTo>
                  <a:lnTo>
                    <a:pt x="11781" y="58265"/>
                  </a:lnTo>
                  <a:lnTo>
                    <a:pt x="19552" y="65760"/>
                  </a:lnTo>
                  <a:lnTo>
                    <a:pt x="57117" y="880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656792" y="3424595"/>
              <a:ext cx="121128" cy="143151"/>
            </a:xfrm>
            <a:custGeom>
              <a:avLst/>
              <a:gdLst/>
              <a:ahLst/>
              <a:cxnLst/>
              <a:rect l="0" t="0" r="0" b="0"/>
              <a:pathLst>
                <a:path w="121128" h="143151">
                  <a:moveTo>
                    <a:pt x="121127" y="0"/>
                  </a:moveTo>
                  <a:lnTo>
                    <a:pt x="41758" y="79369"/>
                  </a:lnTo>
                  <a:lnTo>
                    <a:pt x="32733" y="89618"/>
                  </a:lnTo>
                  <a:lnTo>
                    <a:pt x="24269" y="100121"/>
                  </a:lnTo>
                  <a:lnTo>
                    <a:pt x="0" y="1431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590723" y="3072225"/>
              <a:ext cx="107514" cy="155194"/>
            </a:xfrm>
            <a:custGeom>
              <a:avLst/>
              <a:gdLst/>
              <a:ahLst/>
              <a:cxnLst/>
              <a:rect l="0" t="0" r="0" b="0"/>
              <a:pathLst>
                <a:path w="107514" h="155194">
                  <a:moveTo>
                    <a:pt x="88092" y="0"/>
                  </a:moveTo>
                  <a:lnTo>
                    <a:pt x="51593" y="36499"/>
                  </a:lnTo>
                  <a:lnTo>
                    <a:pt x="42960" y="47579"/>
                  </a:lnTo>
                  <a:lnTo>
                    <a:pt x="34758" y="59860"/>
                  </a:lnTo>
                  <a:lnTo>
                    <a:pt x="26842" y="72942"/>
                  </a:lnTo>
                  <a:lnTo>
                    <a:pt x="22788" y="87780"/>
                  </a:lnTo>
                  <a:lnTo>
                    <a:pt x="21310" y="103790"/>
                  </a:lnTo>
                  <a:lnTo>
                    <a:pt x="21547" y="120580"/>
                  </a:lnTo>
                  <a:lnTo>
                    <a:pt x="26600" y="132998"/>
                  </a:lnTo>
                  <a:lnTo>
                    <a:pt x="34862" y="142500"/>
                  </a:lnTo>
                  <a:lnTo>
                    <a:pt x="45265" y="150057"/>
                  </a:lnTo>
                  <a:lnTo>
                    <a:pt x="55870" y="153873"/>
                  </a:lnTo>
                  <a:lnTo>
                    <a:pt x="66611" y="155193"/>
                  </a:lnTo>
                  <a:lnTo>
                    <a:pt x="77442" y="154849"/>
                  </a:lnTo>
                  <a:lnTo>
                    <a:pt x="87109" y="150949"/>
                  </a:lnTo>
                  <a:lnTo>
                    <a:pt x="96002" y="144679"/>
                  </a:lnTo>
                  <a:lnTo>
                    <a:pt x="104377" y="136829"/>
                  </a:lnTo>
                  <a:lnTo>
                    <a:pt x="107513" y="129148"/>
                  </a:lnTo>
                  <a:lnTo>
                    <a:pt x="107157" y="121580"/>
                  </a:lnTo>
                  <a:lnTo>
                    <a:pt x="104473" y="114088"/>
                  </a:lnTo>
                  <a:lnTo>
                    <a:pt x="97789" y="109093"/>
                  </a:lnTo>
                  <a:lnTo>
                    <a:pt x="88439" y="105764"/>
                  </a:lnTo>
                  <a:lnTo>
                    <a:pt x="77312" y="103544"/>
                  </a:lnTo>
                  <a:lnTo>
                    <a:pt x="66223" y="103287"/>
                  </a:lnTo>
                  <a:lnTo>
                    <a:pt x="55160" y="104340"/>
                  </a:lnTo>
                  <a:lnTo>
                    <a:pt x="0" y="1211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513642" y="2686820"/>
              <a:ext cx="187197" cy="143152"/>
            </a:xfrm>
            <a:custGeom>
              <a:avLst/>
              <a:gdLst/>
              <a:ahLst/>
              <a:cxnLst/>
              <a:rect l="0" t="0" r="0" b="0"/>
              <a:pathLst>
                <a:path w="187197" h="143152">
                  <a:moveTo>
                    <a:pt x="187196" y="0"/>
                  </a:moveTo>
                  <a:lnTo>
                    <a:pt x="169659" y="11692"/>
                  </a:lnTo>
                  <a:lnTo>
                    <a:pt x="162046" y="17583"/>
                  </a:lnTo>
                  <a:lnTo>
                    <a:pt x="154524" y="23957"/>
                  </a:lnTo>
                  <a:lnTo>
                    <a:pt x="147062" y="30653"/>
                  </a:lnTo>
                  <a:lnTo>
                    <a:pt x="138417" y="37565"/>
                  </a:lnTo>
                  <a:lnTo>
                    <a:pt x="128983" y="44620"/>
                  </a:lnTo>
                  <a:lnTo>
                    <a:pt x="94906" y="69502"/>
                  </a:lnTo>
                  <a:lnTo>
                    <a:pt x="81623" y="79370"/>
                  </a:lnTo>
                  <a:lnTo>
                    <a:pt x="69098" y="89618"/>
                  </a:lnTo>
                  <a:lnTo>
                    <a:pt x="57077" y="100121"/>
                  </a:lnTo>
                  <a:lnTo>
                    <a:pt x="0" y="1431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668977" y="2751213"/>
              <a:ext cx="141978" cy="147616"/>
            </a:xfrm>
            <a:custGeom>
              <a:avLst/>
              <a:gdLst/>
              <a:ahLst/>
              <a:cxnLst/>
              <a:rect l="0" t="0" r="0" b="0"/>
              <a:pathLst>
                <a:path w="141978" h="147616">
                  <a:moveTo>
                    <a:pt x="97931" y="12688"/>
                  </a:moveTo>
                  <a:lnTo>
                    <a:pt x="86239" y="997"/>
                  </a:lnTo>
                  <a:lnTo>
                    <a:pt x="79125" y="0"/>
                  </a:lnTo>
                  <a:lnTo>
                    <a:pt x="70712" y="1783"/>
                  </a:lnTo>
                  <a:lnTo>
                    <a:pt x="61432" y="5418"/>
                  </a:lnTo>
                  <a:lnTo>
                    <a:pt x="55246" y="13959"/>
                  </a:lnTo>
                  <a:lnTo>
                    <a:pt x="51122" y="25770"/>
                  </a:lnTo>
                  <a:lnTo>
                    <a:pt x="48372" y="39762"/>
                  </a:lnTo>
                  <a:lnTo>
                    <a:pt x="48986" y="53984"/>
                  </a:lnTo>
                  <a:lnTo>
                    <a:pt x="51842" y="68360"/>
                  </a:lnTo>
                  <a:lnTo>
                    <a:pt x="56194" y="82837"/>
                  </a:lnTo>
                  <a:lnTo>
                    <a:pt x="59095" y="97383"/>
                  </a:lnTo>
                  <a:lnTo>
                    <a:pt x="61029" y="111974"/>
                  </a:lnTo>
                  <a:lnTo>
                    <a:pt x="62318" y="126596"/>
                  </a:lnTo>
                  <a:lnTo>
                    <a:pt x="58283" y="136343"/>
                  </a:lnTo>
                  <a:lnTo>
                    <a:pt x="50699" y="142842"/>
                  </a:lnTo>
                  <a:lnTo>
                    <a:pt x="40750" y="147174"/>
                  </a:lnTo>
                  <a:lnTo>
                    <a:pt x="30446" y="147615"/>
                  </a:lnTo>
                  <a:lnTo>
                    <a:pt x="19906" y="145462"/>
                  </a:lnTo>
                  <a:lnTo>
                    <a:pt x="9209" y="141580"/>
                  </a:lnTo>
                  <a:lnTo>
                    <a:pt x="3301" y="135321"/>
                  </a:lnTo>
                  <a:lnTo>
                    <a:pt x="586" y="127478"/>
                  </a:lnTo>
                  <a:lnTo>
                    <a:pt x="0" y="118579"/>
                  </a:lnTo>
                  <a:lnTo>
                    <a:pt x="3279" y="110199"/>
                  </a:lnTo>
                  <a:lnTo>
                    <a:pt x="9136" y="102166"/>
                  </a:lnTo>
                  <a:lnTo>
                    <a:pt x="16711" y="94363"/>
                  </a:lnTo>
                  <a:lnTo>
                    <a:pt x="26655" y="86714"/>
                  </a:lnTo>
                  <a:lnTo>
                    <a:pt x="38178" y="79168"/>
                  </a:lnTo>
                  <a:lnTo>
                    <a:pt x="50755" y="71690"/>
                  </a:lnTo>
                  <a:lnTo>
                    <a:pt x="62809" y="65481"/>
                  </a:lnTo>
                  <a:lnTo>
                    <a:pt x="74516" y="60119"/>
                  </a:lnTo>
                  <a:lnTo>
                    <a:pt x="85992" y="55320"/>
                  </a:lnTo>
                  <a:lnTo>
                    <a:pt x="97313" y="49674"/>
                  </a:lnTo>
                  <a:lnTo>
                    <a:pt x="108530" y="43463"/>
                  </a:lnTo>
                  <a:lnTo>
                    <a:pt x="141977" y="23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643721" y="2301416"/>
              <a:ext cx="160636" cy="179417"/>
            </a:xfrm>
            <a:custGeom>
              <a:avLst/>
              <a:gdLst/>
              <a:ahLst/>
              <a:cxnLst/>
              <a:rect l="0" t="0" r="0" b="0"/>
              <a:pathLst>
                <a:path w="160636" h="179417">
                  <a:moveTo>
                    <a:pt x="35094" y="66069"/>
                  </a:moveTo>
                  <a:lnTo>
                    <a:pt x="17557" y="71915"/>
                  </a:lnTo>
                  <a:lnTo>
                    <a:pt x="11168" y="78531"/>
                  </a:lnTo>
                  <a:lnTo>
                    <a:pt x="5685" y="87835"/>
                  </a:lnTo>
                  <a:lnTo>
                    <a:pt x="806" y="98933"/>
                  </a:lnTo>
                  <a:lnTo>
                    <a:pt x="0" y="110001"/>
                  </a:lnTo>
                  <a:lnTo>
                    <a:pt x="1910" y="121051"/>
                  </a:lnTo>
                  <a:lnTo>
                    <a:pt x="5631" y="132088"/>
                  </a:lnTo>
                  <a:lnTo>
                    <a:pt x="13005" y="141893"/>
                  </a:lnTo>
                  <a:lnTo>
                    <a:pt x="22815" y="150876"/>
                  </a:lnTo>
                  <a:lnTo>
                    <a:pt x="34249" y="159313"/>
                  </a:lnTo>
                  <a:lnTo>
                    <a:pt x="45542" y="166160"/>
                  </a:lnTo>
                  <a:lnTo>
                    <a:pt x="56742" y="171949"/>
                  </a:lnTo>
                  <a:lnTo>
                    <a:pt x="67879" y="177031"/>
                  </a:lnTo>
                  <a:lnTo>
                    <a:pt x="78974" y="179196"/>
                  </a:lnTo>
                  <a:lnTo>
                    <a:pt x="90041" y="179416"/>
                  </a:lnTo>
                  <a:lnTo>
                    <a:pt x="101089" y="178339"/>
                  </a:lnTo>
                  <a:lnTo>
                    <a:pt x="113349" y="175174"/>
                  </a:lnTo>
                  <a:lnTo>
                    <a:pt x="126416" y="170617"/>
                  </a:lnTo>
                  <a:lnTo>
                    <a:pt x="140022" y="165132"/>
                  </a:lnTo>
                  <a:lnTo>
                    <a:pt x="149092" y="156581"/>
                  </a:lnTo>
                  <a:lnTo>
                    <a:pt x="155139" y="145986"/>
                  </a:lnTo>
                  <a:lnTo>
                    <a:pt x="159170" y="134029"/>
                  </a:lnTo>
                  <a:lnTo>
                    <a:pt x="160635" y="122387"/>
                  </a:lnTo>
                  <a:lnTo>
                    <a:pt x="160387" y="110956"/>
                  </a:lnTo>
                  <a:lnTo>
                    <a:pt x="158998" y="99664"/>
                  </a:lnTo>
                  <a:lnTo>
                    <a:pt x="154402" y="88466"/>
                  </a:lnTo>
                  <a:lnTo>
                    <a:pt x="147667" y="77330"/>
                  </a:lnTo>
                  <a:lnTo>
                    <a:pt x="139507" y="66235"/>
                  </a:lnTo>
                  <a:lnTo>
                    <a:pt x="131620" y="56392"/>
                  </a:lnTo>
                  <a:lnTo>
                    <a:pt x="123915" y="47382"/>
                  </a:lnTo>
                  <a:lnTo>
                    <a:pt x="116331" y="38929"/>
                  </a:lnTo>
                  <a:lnTo>
                    <a:pt x="106381" y="30847"/>
                  </a:lnTo>
                  <a:lnTo>
                    <a:pt x="94854" y="23011"/>
                  </a:lnTo>
                  <a:lnTo>
                    <a:pt x="82275" y="15341"/>
                  </a:lnTo>
                  <a:lnTo>
                    <a:pt x="68995" y="10227"/>
                  </a:lnTo>
                  <a:lnTo>
                    <a:pt x="55248" y="6818"/>
                  </a:lnTo>
                  <a:lnTo>
                    <a:pt x="130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426211" y="1860953"/>
            <a:ext cx="329686" cy="561591"/>
            <a:chOff x="3426211" y="1860953"/>
            <a:chExt cx="329686" cy="561591"/>
          </a:xfrm>
        </p:grpSpPr>
        <p:sp>
          <p:nvSpPr>
            <p:cNvPr id="96" name="Freeform 95"/>
            <p:cNvSpPr/>
            <p:nvPr/>
          </p:nvSpPr>
          <p:spPr>
            <a:xfrm>
              <a:off x="3449012" y="2257369"/>
              <a:ext cx="129057" cy="165175"/>
            </a:xfrm>
            <a:custGeom>
              <a:avLst/>
              <a:gdLst/>
              <a:ahLst/>
              <a:cxnLst/>
              <a:rect l="0" t="0" r="0" b="0"/>
              <a:pathLst>
                <a:path w="129057" h="165175">
                  <a:moveTo>
                    <a:pt x="31595" y="0"/>
                  </a:moveTo>
                  <a:lnTo>
                    <a:pt x="49132" y="5846"/>
                  </a:lnTo>
                  <a:lnTo>
                    <a:pt x="59192" y="11239"/>
                  </a:lnTo>
                  <a:lnTo>
                    <a:pt x="70793" y="18504"/>
                  </a:lnTo>
                  <a:lnTo>
                    <a:pt x="83420" y="27018"/>
                  </a:lnTo>
                  <a:lnTo>
                    <a:pt x="95510" y="37588"/>
                  </a:lnTo>
                  <a:lnTo>
                    <a:pt x="107239" y="49529"/>
                  </a:lnTo>
                  <a:lnTo>
                    <a:pt x="118730" y="62384"/>
                  </a:lnTo>
                  <a:lnTo>
                    <a:pt x="125167" y="75848"/>
                  </a:lnTo>
                  <a:lnTo>
                    <a:pt x="128234" y="89717"/>
                  </a:lnTo>
                  <a:lnTo>
                    <a:pt x="129056" y="103858"/>
                  </a:lnTo>
                  <a:lnTo>
                    <a:pt x="125933" y="115732"/>
                  </a:lnTo>
                  <a:lnTo>
                    <a:pt x="120181" y="126095"/>
                  </a:lnTo>
                  <a:lnTo>
                    <a:pt x="112676" y="135451"/>
                  </a:lnTo>
                  <a:lnTo>
                    <a:pt x="102778" y="141688"/>
                  </a:lnTo>
                  <a:lnTo>
                    <a:pt x="91285" y="145846"/>
                  </a:lnTo>
                  <a:lnTo>
                    <a:pt x="78730" y="148618"/>
                  </a:lnTo>
                  <a:lnTo>
                    <a:pt x="66688" y="149243"/>
                  </a:lnTo>
                  <a:lnTo>
                    <a:pt x="54991" y="148436"/>
                  </a:lnTo>
                  <a:lnTo>
                    <a:pt x="43522" y="146674"/>
                  </a:lnTo>
                  <a:lnTo>
                    <a:pt x="32205" y="144276"/>
                  </a:lnTo>
                  <a:lnTo>
                    <a:pt x="20990" y="141454"/>
                  </a:lnTo>
                  <a:lnTo>
                    <a:pt x="9843" y="138349"/>
                  </a:lnTo>
                  <a:lnTo>
                    <a:pt x="3635" y="132609"/>
                  </a:lnTo>
                  <a:lnTo>
                    <a:pt x="720" y="125111"/>
                  </a:lnTo>
                  <a:lnTo>
                    <a:pt x="0" y="116442"/>
                  </a:lnTo>
                  <a:lnTo>
                    <a:pt x="3191" y="111886"/>
                  </a:lnTo>
                  <a:lnTo>
                    <a:pt x="8988" y="110073"/>
                  </a:lnTo>
                  <a:lnTo>
                    <a:pt x="16524" y="110087"/>
                  </a:lnTo>
                  <a:lnTo>
                    <a:pt x="25218" y="111320"/>
                  </a:lnTo>
                  <a:lnTo>
                    <a:pt x="34685" y="113366"/>
                  </a:lnTo>
                  <a:lnTo>
                    <a:pt x="44666" y="115953"/>
                  </a:lnTo>
                  <a:lnTo>
                    <a:pt x="53768" y="120125"/>
                  </a:lnTo>
                  <a:lnTo>
                    <a:pt x="62282" y="125353"/>
                  </a:lnTo>
                  <a:lnTo>
                    <a:pt x="70406" y="131286"/>
                  </a:lnTo>
                  <a:lnTo>
                    <a:pt x="89220" y="144403"/>
                  </a:lnTo>
                  <a:lnTo>
                    <a:pt x="119688" y="1651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426211" y="1860953"/>
              <a:ext cx="153501" cy="135917"/>
            </a:xfrm>
            <a:custGeom>
              <a:avLst/>
              <a:gdLst/>
              <a:ahLst/>
              <a:cxnLst/>
              <a:rect l="0" t="0" r="0" b="0"/>
              <a:pathLst>
                <a:path w="153501" h="135917">
                  <a:moveTo>
                    <a:pt x="65408" y="0"/>
                  </a:moveTo>
                  <a:lnTo>
                    <a:pt x="88790" y="11691"/>
                  </a:lnTo>
                  <a:lnTo>
                    <a:pt x="99349" y="17582"/>
                  </a:lnTo>
                  <a:lnTo>
                    <a:pt x="110058" y="23957"/>
                  </a:lnTo>
                  <a:lnTo>
                    <a:pt x="120868" y="30653"/>
                  </a:lnTo>
                  <a:lnTo>
                    <a:pt x="129299" y="38788"/>
                  </a:lnTo>
                  <a:lnTo>
                    <a:pt x="136142" y="47882"/>
                  </a:lnTo>
                  <a:lnTo>
                    <a:pt x="141928" y="57615"/>
                  </a:lnTo>
                  <a:lnTo>
                    <a:pt x="144562" y="68998"/>
                  </a:lnTo>
                  <a:lnTo>
                    <a:pt x="145095" y="81480"/>
                  </a:lnTo>
                  <a:lnTo>
                    <a:pt x="144226" y="94696"/>
                  </a:lnTo>
                  <a:lnTo>
                    <a:pt x="139976" y="104730"/>
                  </a:lnTo>
                  <a:lnTo>
                    <a:pt x="133473" y="112643"/>
                  </a:lnTo>
                  <a:lnTo>
                    <a:pt x="125467" y="119142"/>
                  </a:lnTo>
                  <a:lnTo>
                    <a:pt x="115235" y="124698"/>
                  </a:lnTo>
                  <a:lnTo>
                    <a:pt x="103520" y="129625"/>
                  </a:lnTo>
                  <a:lnTo>
                    <a:pt x="90816" y="134134"/>
                  </a:lnTo>
                  <a:lnTo>
                    <a:pt x="77453" y="135916"/>
                  </a:lnTo>
                  <a:lnTo>
                    <a:pt x="63650" y="135880"/>
                  </a:lnTo>
                  <a:lnTo>
                    <a:pt x="49553" y="134633"/>
                  </a:lnTo>
                  <a:lnTo>
                    <a:pt x="35262" y="132578"/>
                  </a:lnTo>
                  <a:lnTo>
                    <a:pt x="20840" y="129985"/>
                  </a:lnTo>
                  <a:lnTo>
                    <a:pt x="6332" y="127032"/>
                  </a:lnTo>
                  <a:lnTo>
                    <a:pt x="330" y="123841"/>
                  </a:lnTo>
                  <a:lnTo>
                    <a:pt x="0" y="120489"/>
                  </a:lnTo>
                  <a:lnTo>
                    <a:pt x="3450" y="117031"/>
                  </a:lnTo>
                  <a:lnTo>
                    <a:pt x="11867" y="115950"/>
                  </a:lnTo>
                  <a:lnTo>
                    <a:pt x="23597" y="116452"/>
                  </a:lnTo>
                  <a:lnTo>
                    <a:pt x="37534" y="118011"/>
                  </a:lnTo>
                  <a:lnTo>
                    <a:pt x="52942" y="120273"/>
                  </a:lnTo>
                  <a:lnTo>
                    <a:pt x="69333" y="123005"/>
                  </a:lnTo>
                  <a:lnTo>
                    <a:pt x="153500" y="1321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634769" y="1905000"/>
              <a:ext cx="121128" cy="132139"/>
            </a:xfrm>
            <a:custGeom>
              <a:avLst/>
              <a:gdLst/>
              <a:ahLst/>
              <a:cxnLst/>
              <a:rect l="0" t="0" r="0" b="0"/>
              <a:pathLst>
                <a:path w="121128" h="132139">
                  <a:moveTo>
                    <a:pt x="0" y="0"/>
                  </a:moveTo>
                  <a:lnTo>
                    <a:pt x="23383" y="0"/>
                  </a:lnTo>
                  <a:lnTo>
                    <a:pt x="33941" y="1223"/>
                  </a:lnTo>
                  <a:lnTo>
                    <a:pt x="44650" y="3262"/>
                  </a:lnTo>
                  <a:lnTo>
                    <a:pt x="55461" y="5845"/>
                  </a:lnTo>
                  <a:lnTo>
                    <a:pt x="65114" y="11238"/>
                  </a:lnTo>
                  <a:lnTo>
                    <a:pt x="73998" y="18503"/>
                  </a:lnTo>
                  <a:lnTo>
                    <a:pt x="82366" y="27017"/>
                  </a:lnTo>
                  <a:lnTo>
                    <a:pt x="87946" y="38811"/>
                  </a:lnTo>
                  <a:lnTo>
                    <a:pt x="91665" y="52791"/>
                  </a:lnTo>
                  <a:lnTo>
                    <a:pt x="94145" y="68229"/>
                  </a:lnTo>
                  <a:lnTo>
                    <a:pt x="92127" y="79744"/>
                  </a:lnTo>
                  <a:lnTo>
                    <a:pt x="87112" y="88644"/>
                  </a:lnTo>
                  <a:lnTo>
                    <a:pt x="80098" y="95801"/>
                  </a:lnTo>
                  <a:lnTo>
                    <a:pt x="70528" y="100572"/>
                  </a:lnTo>
                  <a:lnTo>
                    <a:pt x="59253" y="103753"/>
                  </a:lnTo>
                  <a:lnTo>
                    <a:pt x="46843" y="105874"/>
                  </a:lnTo>
                  <a:lnTo>
                    <a:pt x="33676" y="106064"/>
                  </a:lnTo>
                  <a:lnTo>
                    <a:pt x="20004" y="104968"/>
                  </a:lnTo>
                  <a:lnTo>
                    <a:pt x="5995" y="103013"/>
                  </a:lnTo>
                  <a:lnTo>
                    <a:pt x="1549" y="102933"/>
                  </a:lnTo>
                  <a:lnTo>
                    <a:pt x="3480" y="104104"/>
                  </a:lnTo>
                  <a:lnTo>
                    <a:pt x="9661" y="106108"/>
                  </a:lnTo>
                  <a:lnTo>
                    <a:pt x="21123" y="108667"/>
                  </a:lnTo>
                  <a:lnTo>
                    <a:pt x="53434" y="114773"/>
                  </a:lnTo>
                  <a:lnTo>
                    <a:pt x="68658" y="118115"/>
                  </a:lnTo>
                  <a:lnTo>
                    <a:pt x="82477" y="121566"/>
                  </a:lnTo>
                  <a:lnTo>
                    <a:pt x="121127" y="132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Freeform 99"/>
          <p:cNvSpPr/>
          <p:nvPr/>
        </p:nvSpPr>
        <p:spPr>
          <a:xfrm>
            <a:off x="4046789" y="5043222"/>
            <a:ext cx="117412" cy="131888"/>
          </a:xfrm>
          <a:custGeom>
            <a:avLst/>
            <a:gdLst/>
            <a:ahLst/>
            <a:cxnLst/>
            <a:rect l="0" t="0" r="0" b="0"/>
            <a:pathLst>
              <a:path w="117412" h="131888">
                <a:moveTo>
                  <a:pt x="28442" y="11084"/>
                </a:moveTo>
                <a:lnTo>
                  <a:pt x="10905" y="5238"/>
                </a:lnTo>
                <a:lnTo>
                  <a:pt x="5739" y="8410"/>
                </a:lnTo>
                <a:lnTo>
                  <a:pt x="2295" y="15419"/>
                </a:lnTo>
                <a:lnTo>
                  <a:pt x="0" y="24986"/>
                </a:lnTo>
                <a:lnTo>
                  <a:pt x="916" y="35034"/>
                </a:lnTo>
                <a:lnTo>
                  <a:pt x="3974" y="45403"/>
                </a:lnTo>
                <a:lnTo>
                  <a:pt x="8459" y="55986"/>
                </a:lnTo>
                <a:lnTo>
                  <a:pt x="13897" y="65489"/>
                </a:lnTo>
                <a:lnTo>
                  <a:pt x="19969" y="74271"/>
                </a:lnTo>
                <a:lnTo>
                  <a:pt x="26464" y="82573"/>
                </a:lnTo>
                <a:lnTo>
                  <a:pt x="35688" y="88107"/>
                </a:lnTo>
                <a:lnTo>
                  <a:pt x="46732" y="91797"/>
                </a:lnTo>
                <a:lnTo>
                  <a:pt x="58988" y="94257"/>
                </a:lnTo>
                <a:lnTo>
                  <a:pt x="68382" y="92226"/>
                </a:lnTo>
                <a:lnTo>
                  <a:pt x="75869" y="87202"/>
                </a:lnTo>
                <a:lnTo>
                  <a:pt x="82083" y="80181"/>
                </a:lnTo>
                <a:lnTo>
                  <a:pt x="87449" y="71831"/>
                </a:lnTo>
                <a:lnTo>
                  <a:pt x="92250" y="62594"/>
                </a:lnTo>
                <a:lnTo>
                  <a:pt x="96675" y="52765"/>
                </a:lnTo>
                <a:lnTo>
                  <a:pt x="97177" y="42542"/>
                </a:lnTo>
                <a:lnTo>
                  <a:pt x="95065" y="32056"/>
                </a:lnTo>
                <a:lnTo>
                  <a:pt x="91211" y="21395"/>
                </a:lnTo>
                <a:lnTo>
                  <a:pt x="83746" y="15511"/>
                </a:lnTo>
                <a:lnTo>
                  <a:pt x="73876" y="12812"/>
                </a:lnTo>
                <a:lnTo>
                  <a:pt x="62402" y="12236"/>
                </a:lnTo>
                <a:lnTo>
                  <a:pt x="52306" y="14299"/>
                </a:lnTo>
                <a:lnTo>
                  <a:pt x="43128" y="18121"/>
                </a:lnTo>
                <a:lnTo>
                  <a:pt x="34562" y="23117"/>
                </a:lnTo>
                <a:lnTo>
                  <a:pt x="28852" y="31341"/>
                </a:lnTo>
                <a:lnTo>
                  <a:pt x="25045" y="41718"/>
                </a:lnTo>
                <a:lnTo>
                  <a:pt x="22507" y="53530"/>
                </a:lnTo>
                <a:lnTo>
                  <a:pt x="20815" y="66298"/>
                </a:lnTo>
                <a:lnTo>
                  <a:pt x="19686" y="79704"/>
                </a:lnTo>
                <a:lnTo>
                  <a:pt x="18934" y="93536"/>
                </a:lnTo>
                <a:lnTo>
                  <a:pt x="20880" y="105204"/>
                </a:lnTo>
                <a:lnTo>
                  <a:pt x="24624" y="115430"/>
                </a:lnTo>
                <a:lnTo>
                  <a:pt x="29567" y="124694"/>
                </a:lnTo>
                <a:lnTo>
                  <a:pt x="37757" y="129647"/>
                </a:lnTo>
                <a:lnTo>
                  <a:pt x="48111" y="131725"/>
                </a:lnTo>
                <a:lnTo>
                  <a:pt x="59908" y="131887"/>
                </a:lnTo>
                <a:lnTo>
                  <a:pt x="70219" y="127101"/>
                </a:lnTo>
                <a:lnTo>
                  <a:pt x="79540" y="119016"/>
                </a:lnTo>
                <a:lnTo>
                  <a:pt x="88201" y="108733"/>
                </a:lnTo>
                <a:lnTo>
                  <a:pt x="96422" y="96983"/>
                </a:lnTo>
                <a:lnTo>
                  <a:pt x="104350" y="84255"/>
                </a:lnTo>
                <a:lnTo>
                  <a:pt x="112082" y="70877"/>
                </a:lnTo>
                <a:lnTo>
                  <a:pt x="116013" y="58287"/>
                </a:lnTo>
                <a:lnTo>
                  <a:pt x="117411" y="46223"/>
                </a:lnTo>
                <a:lnTo>
                  <a:pt x="117119" y="34510"/>
                </a:lnTo>
                <a:lnTo>
                  <a:pt x="113254" y="24254"/>
                </a:lnTo>
                <a:lnTo>
                  <a:pt x="107007" y="14970"/>
                </a:lnTo>
                <a:lnTo>
                  <a:pt x="99171" y="6334"/>
                </a:lnTo>
                <a:lnTo>
                  <a:pt x="90277" y="1799"/>
                </a:lnTo>
                <a:lnTo>
                  <a:pt x="80677" y="0"/>
                </a:lnTo>
                <a:lnTo>
                  <a:pt x="70606" y="24"/>
                </a:lnTo>
                <a:lnTo>
                  <a:pt x="60222" y="2487"/>
                </a:lnTo>
                <a:lnTo>
                  <a:pt x="49629" y="6576"/>
                </a:lnTo>
                <a:lnTo>
                  <a:pt x="38896" y="11750"/>
                </a:lnTo>
                <a:lnTo>
                  <a:pt x="30517" y="18869"/>
                </a:lnTo>
                <a:lnTo>
                  <a:pt x="23708" y="27285"/>
                </a:lnTo>
                <a:lnTo>
                  <a:pt x="17945" y="36567"/>
                </a:lnTo>
                <a:lnTo>
                  <a:pt x="15327" y="46425"/>
                </a:lnTo>
                <a:lnTo>
                  <a:pt x="14805" y="56668"/>
                </a:lnTo>
                <a:lnTo>
                  <a:pt x="15680" y="67167"/>
                </a:lnTo>
                <a:lnTo>
                  <a:pt x="18711" y="76613"/>
                </a:lnTo>
                <a:lnTo>
                  <a:pt x="23178" y="85358"/>
                </a:lnTo>
                <a:lnTo>
                  <a:pt x="28604" y="93635"/>
                </a:lnTo>
                <a:lnTo>
                  <a:pt x="34667" y="101600"/>
                </a:lnTo>
                <a:lnTo>
                  <a:pt x="41157" y="109356"/>
                </a:lnTo>
                <a:lnTo>
                  <a:pt x="47930" y="116975"/>
                </a:lnTo>
                <a:lnTo>
                  <a:pt x="57340" y="122053"/>
                </a:lnTo>
                <a:lnTo>
                  <a:pt x="68507" y="125440"/>
                </a:lnTo>
                <a:lnTo>
                  <a:pt x="80846" y="127697"/>
                </a:lnTo>
                <a:lnTo>
                  <a:pt x="90295" y="125531"/>
                </a:lnTo>
                <a:lnTo>
                  <a:pt x="97818" y="120417"/>
                </a:lnTo>
                <a:lnTo>
                  <a:pt x="104058" y="113336"/>
                </a:lnTo>
                <a:lnTo>
                  <a:pt x="106993" y="104946"/>
                </a:lnTo>
                <a:lnTo>
                  <a:pt x="107727" y="95682"/>
                </a:lnTo>
                <a:lnTo>
                  <a:pt x="106992" y="85835"/>
                </a:lnTo>
                <a:lnTo>
                  <a:pt x="102832" y="76824"/>
                </a:lnTo>
                <a:lnTo>
                  <a:pt x="96388" y="68369"/>
                </a:lnTo>
                <a:lnTo>
                  <a:pt x="88422" y="60285"/>
                </a:lnTo>
                <a:lnTo>
                  <a:pt x="79440" y="53673"/>
                </a:lnTo>
                <a:lnTo>
                  <a:pt x="69782" y="48041"/>
                </a:lnTo>
                <a:lnTo>
                  <a:pt x="59673" y="43063"/>
                </a:lnTo>
                <a:lnTo>
                  <a:pt x="50486" y="42192"/>
                </a:lnTo>
                <a:lnTo>
                  <a:pt x="41914" y="44057"/>
                </a:lnTo>
                <a:lnTo>
                  <a:pt x="33753" y="47748"/>
                </a:lnTo>
                <a:lnTo>
                  <a:pt x="27089" y="53880"/>
                </a:lnTo>
                <a:lnTo>
                  <a:pt x="21423" y="61638"/>
                </a:lnTo>
                <a:lnTo>
                  <a:pt x="16421" y="70480"/>
                </a:lnTo>
                <a:lnTo>
                  <a:pt x="16758" y="77599"/>
                </a:lnTo>
                <a:lnTo>
                  <a:pt x="20653" y="83568"/>
                </a:lnTo>
                <a:lnTo>
                  <a:pt x="26920" y="88771"/>
                </a:lnTo>
                <a:lnTo>
                  <a:pt x="34768" y="89792"/>
                </a:lnTo>
                <a:lnTo>
                  <a:pt x="43671" y="88026"/>
                </a:lnTo>
                <a:lnTo>
                  <a:pt x="53277" y="84402"/>
                </a:lnTo>
                <a:lnTo>
                  <a:pt x="60904" y="78315"/>
                </a:lnTo>
                <a:lnTo>
                  <a:pt x="67213" y="70587"/>
                </a:lnTo>
                <a:lnTo>
                  <a:pt x="72642" y="61764"/>
                </a:lnTo>
                <a:lnTo>
                  <a:pt x="75038" y="52212"/>
                </a:lnTo>
                <a:lnTo>
                  <a:pt x="75412" y="42173"/>
                </a:lnTo>
                <a:lnTo>
                  <a:pt x="61477" y="7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4452145" y="4624855"/>
            <a:ext cx="80917" cy="89776"/>
          </a:xfrm>
          <a:custGeom>
            <a:avLst/>
            <a:gdLst/>
            <a:ahLst/>
            <a:cxnLst/>
            <a:rect l="0" t="0" r="0" b="0"/>
            <a:pathLst>
              <a:path w="80917" h="89776">
                <a:moveTo>
                  <a:pt x="19502" y="0"/>
                </a:moveTo>
                <a:lnTo>
                  <a:pt x="19502" y="23383"/>
                </a:lnTo>
                <a:lnTo>
                  <a:pt x="20726" y="33941"/>
                </a:lnTo>
                <a:lnTo>
                  <a:pt x="22765" y="44651"/>
                </a:lnTo>
                <a:lnTo>
                  <a:pt x="25348" y="55461"/>
                </a:lnTo>
                <a:lnTo>
                  <a:pt x="28294" y="58997"/>
                </a:lnTo>
                <a:lnTo>
                  <a:pt x="31481" y="57684"/>
                </a:lnTo>
                <a:lnTo>
                  <a:pt x="34829" y="53138"/>
                </a:lnTo>
                <a:lnTo>
                  <a:pt x="35838" y="46437"/>
                </a:lnTo>
                <a:lnTo>
                  <a:pt x="35287" y="38299"/>
                </a:lnTo>
                <a:lnTo>
                  <a:pt x="33696" y="29203"/>
                </a:lnTo>
                <a:lnTo>
                  <a:pt x="30188" y="20692"/>
                </a:lnTo>
                <a:lnTo>
                  <a:pt x="25403" y="12572"/>
                </a:lnTo>
                <a:lnTo>
                  <a:pt x="19766" y="4710"/>
                </a:lnTo>
                <a:lnTo>
                  <a:pt x="14784" y="3140"/>
                </a:lnTo>
                <a:lnTo>
                  <a:pt x="10239" y="5764"/>
                </a:lnTo>
                <a:lnTo>
                  <a:pt x="5986" y="11184"/>
                </a:lnTo>
                <a:lnTo>
                  <a:pt x="3151" y="19691"/>
                </a:lnTo>
                <a:lnTo>
                  <a:pt x="1260" y="30256"/>
                </a:lnTo>
                <a:lnTo>
                  <a:pt x="0" y="42194"/>
                </a:lnTo>
                <a:lnTo>
                  <a:pt x="1607" y="52600"/>
                </a:lnTo>
                <a:lnTo>
                  <a:pt x="5125" y="61984"/>
                </a:lnTo>
                <a:lnTo>
                  <a:pt x="9917" y="70687"/>
                </a:lnTo>
                <a:lnTo>
                  <a:pt x="16783" y="77712"/>
                </a:lnTo>
                <a:lnTo>
                  <a:pt x="25031" y="83619"/>
                </a:lnTo>
                <a:lnTo>
                  <a:pt x="34200" y="88781"/>
                </a:lnTo>
                <a:lnTo>
                  <a:pt x="42759" y="89775"/>
                </a:lnTo>
                <a:lnTo>
                  <a:pt x="50913" y="87991"/>
                </a:lnTo>
                <a:lnTo>
                  <a:pt x="58795" y="84354"/>
                </a:lnTo>
                <a:lnTo>
                  <a:pt x="64050" y="77036"/>
                </a:lnTo>
                <a:lnTo>
                  <a:pt x="67554" y="67263"/>
                </a:lnTo>
                <a:lnTo>
                  <a:pt x="69889" y="55853"/>
                </a:lnTo>
                <a:lnTo>
                  <a:pt x="70223" y="44577"/>
                </a:lnTo>
                <a:lnTo>
                  <a:pt x="69222" y="33388"/>
                </a:lnTo>
                <a:lnTo>
                  <a:pt x="67331" y="22259"/>
                </a:lnTo>
                <a:lnTo>
                  <a:pt x="62399" y="13616"/>
                </a:lnTo>
                <a:lnTo>
                  <a:pt x="55441" y="6630"/>
                </a:lnTo>
                <a:lnTo>
                  <a:pt x="47133" y="750"/>
                </a:lnTo>
                <a:lnTo>
                  <a:pt x="39146" y="500"/>
                </a:lnTo>
                <a:lnTo>
                  <a:pt x="31375" y="4004"/>
                </a:lnTo>
                <a:lnTo>
                  <a:pt x="23747" y="10010"/>
                </a:lnTo>
                <a:lnTo>
                  <a:pt x="18661" y="18909"/>
                </a:lnTo>
                <a:lnTo>
                  <a:pt x="15271" y="29735"/>
                </a:lnTo>
                <a:lnTo>
                  <a:pt x="13011" y="41846"/>
                </a:lnTo>
                <a:lnTo>
                  <a:pt x="13952" y="52368"/>
                </a:lnTo>
                <a:lnTo>
                  <a:pt x="17025" y="61829"/>
                </a:lnTo>
                <a:lnTo>
                  <a:pt x="21522" y="70583"/>
                </a:lnTo>
                <a:lnTo>
                  <a:pt x="28190" y="75196"/>
                </a:lnTo>
                <a:lnTo>
                  <a:pt x="36305" y="77048"/>
                </a:lnTo>
                <a:lnTo>
                  <a:pt x="45387" y="77059"/>
                </a:lnTo>
                <a:lnTo>
                  <a:pt x="53888" y="73396"/>
                </a:lnTo>
                <a:lnTo>
                  <a:pt x="62002" y="67283"/>
                </a:lnTo>
                <a:lnTo>
                  <a:pt x="69859" y="59538"/>
                </a:lnTo>
                <a:lnTo>
                  <a:pt x="75096" y="49480"/>
                </a:lnTo>
                <a:lnTo>
                  <a:pt x="78588" y="37881"/>
                </a:lnTo>
                <a:lnTo>
                  <a:pt x="80916" y="25254"/>
                </a:lnTo>
                <a:lnTo>
                  <a:pt x="77574" y="18060"/>
                </a:lnTo>
                <a:lnTo>
                  <a:pt x="70452" y="14487"/>
                </a:lnTo>
                <a:lnTo>
                  <a:pt x="60810" y="13328"/>
                </a:lnTo>
                <a:lnTo>
                  <a:pt x="53158" y="16226"/>
                </a:lnTo>
                <a:lnTo>
                  <a:pt x="46834" y="21829"/>
                </a:lnTo>
                <a:lnTo>
                  <a:pt x="19502" y="660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4818437" y="4188629"/>
            <a:ext cx="67003" cy="73113"/>
          </a:xfrm>
          <a:custGeom>
            <a:avLst/>
            <a:gdLst/>
            <a:ahLst/>
            <a:cxnLst/>
            <a:rect l="0" t="0" r="0" b="0"/>
            <a:pathLst>
              <a:path w="67003" h="73113">
                <a:moveTo>
                  <a:pt x="38615" y="17787"/>
                </a:moveTo>
                <a:lnTo>
                  <a:pt x="32769" y="35324"/>
                </a:lnTo>
                <a:lnTo>
                  <a:pt x="33495" y="42937"/>
                </a:lnTo>
                <a:lnTo>
                  <a:pt x="36425" y="50459"/>
                </a:lnTo>
                <a:lnTo>
                  <a:pt x="40825" y="57921"/>
                </a:lnTo>
                <a:lnTo>
                  <a:pt x="43759" y="58001"/>
                </a:lnTo>
                <a:lnTo>
                  <a:pt x="45715" y="53161"/>
                </a:lnTo>
                <a:lnTo>
                  <a:pt x="47019" y="45040"/>
                </a:lnTo>
                <a:lnTo>
                  <a:pt x="45441" y="35956"/>
                </a:lnTo>
                <a:lnTo>
                  <a:pt x="41942" y="26229"/>
                </a:lnTo>
                <a:lnTo>
                  <a:pt x="37163" y="16074"/>
                </a:lnTo>
                <a:lnTo>
                  <a:pt x="30306" y="11751"/>
                </a:lnTo>
                <a:lnTo>
                  <a:pt x="22064" y="11316"/>
                </a:lnTo>
                <a:lnTo>
                  <a:pt x="12899" y="13473"/>
                </a:lnTo>
                <a:lnTo>
                  <a:pt x="6789" y="19805"/>
                </a:lnTo>
                <a:lnTo>
                  <a:pt x="2716" y="28920"/>
                </a:lnTo>
                <a:lnTo>
                  <a:pt x="0" y="39891"/>
                </a:lnTo>
                <a:lnTo>
                  <a:pt x="637" y="49652"/>
                </a:lnTo>
                <a:lnTo>
                  <a:pt x="3508" y="58607"/>
                </a:lnTo>
                <a:lnTo>
                  <a:pt x="7869" y="67023"/>
                </a:lnTo>
                <a:lnTo>
                  <a:pt x="14448" y="71410"/>
                </a:lnTo>
                <a:lnTo>
                  <a:pt x="22503" y="73112"/>
                </a:lnTo>
                <a:lnTo>
                  <a:pt x="31544" y="73023"/>
                </a:lnTo>
                <a:lnTo>
                  <a:pt x="40019" y="70516"/>
                </a:lnTo>
                <a:lnTo>
                  <a:pt x="48116" y="66398"/>
                </a:lnTo>
                <a:lnTo>
                  <a:pt x="55961" y="61206"/>
                </a:lnTo>
                <a:lnTo>
                  <a:pt x="61191" y="52850"/>
                </a:lnTo>
                <a:lnTo>
                  <a:pt x="64677" y="42386"/>
                </a:lnTo>
                <a:lnTo>
                  <a:pt x="67002" y="30516"/>
                </a:lnTo>
                <a:lnTo>
                  <a:pt x="66104" y="20155"/>
                </a:lnTo>
                <a:lnTo>
                  <a:pt x="63058" y="10801"/>
                </a:lnTo>
                <a:lnTo>
                  <a:pt x="58581" y="2118"/>
                </a:lnTo>
                <a:lnTo>
                  <a:pt x="54373" y="0"/>
                </a:lnTo>
                <a:lnTo>
                  <a:pt x="50344" y="2258"/>
                </a:lnTo>
                <a:lnTo>
                  <a:pt x="38615" y="398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5198410" y="3457630"/>
            <a:ext cx="614183" cy="406021"/>
            <a:chOff x="5198410" y="3457630"/>
            <a:chExt cx="614183" cy="406021"/>
          </a:xfrm>
        </p:grpSpPr>
        <p:sp>
          <p:nvSpPr>
            <p:cNvPr id="103" name="Freeform 102"/>
            <p:cNvSpPr/>
            <p:nvPr/>
          </p:nvSpPr>
          <p:spPr>
            <a:xfrm>
              <a:off x="5198410" y="3776965"/>
              <a:ext cx="89130" cy="86686"/>
            </a:xfrm>
            <a:custGeom>
              <a:avLst/>
              <a:gdLst/>
              <a:ahLst/>
              <a:cxnLst/>
              <a:rect l="0" t="0" r="0" b="0"/>
              <a:pathLst>
                <a:path w="89130" h="86686">
                  <a:moveTo>
                    <a:pt x="0" y="0"/>
                  </a:moveTo>
                  <a:lnTo>
                    <a:pt x="0" y="23383"/>
                  </a:lnTo>
                  <a:lnTo>
                    <a:pt x="1224" y="33941"/>
                  </a:lnTo>
                  <a:lnTo>
                    <a:pt x="3263" y="44650"/>
                  </a:lnTo>
                  <a:lnTo>
                    <a:pt x="5846" y="55461"/>
                  </a:lnTo>
                  <a:lnTo>
                    <a:pt x="11239" y="63891"/>
                  </a:lnTo>
                  <a:lnTo>
                    <a:pt x="18504" y="70735"/>
                  </a:lnTo>
                  <a:lnTo>
                    <a:pt x="27019" y="76521"/>
                  </a:lnTo>
                  <a:lnTo>
                    <a:pt x="35142" y="77931"/>
                  </a:lnTo>
                  <a:lnTo>
                    <a:pt x="43004" y="76424"/>
                  </a:lnTo>
                  <a:lnTo>
                    <a:pt x="50693" y="72972"/>
                  </a:lnTo>
                  <a:lnTo>
                    <a:pt x="54595" y="67001"/>
                  </a:lnTo>
                  <a:lnTo>
                    <a:pt x="55973" y="59349"/>
                  </a:lnTo>
                  <a:lnTo>
                    <a:pt x="55668" y="50578"/>
                  </a:lnTo>
                  <a:lnTo>
                    <a:pt x="53018" y="47177"/>
                  </a:lnTo>
                  <a:lnTo>
                    <a:pt x="48804" y="47357"/>
                  </a:lnTo>
                  <a:lnTo>
                    <a:pt x="43548" y="49924"/>
                  </a:lnTo>
                  <a:lnTo>
                    <a:pt x="41267" y="56529"/>
                  </a:lnTo>
                  <a:lnTo>
                    <a:pt x="40970" y="65827"/>
                  </a:lnTo>
                  <a:lnTo>
                    <a:pt x="41996" y="76919"/>
                  </a:lnTo>
                  <a:lnTo>
                    <a:pt x="46350" y="83091"/>
                  </a:lnTo>
                  <a:lnTo>
                    <a:pt x="52923" y="85982"/>
                  </a:lnTo>
                  <a:lnTo>
                    <a:pt x="60976" y="86685"/>
                  </a:lnTo>
                  <a:lnTo>
                    <a:pt x="68792" y="84707"/>
                  </a:lnTo>
                  <a:lnTo>
                    <a:pt x="76449" y="80942"/>
                  </a:lnTo>
                  <a:lnTo>
                    <a:pt x="84001" y="75984"/>
                  </a:lnTo>
                  <a:lnTo>
                    <a:pt x="87812" y="69009"/>
                  </a:lnTo>
                  <a:lnTo>
                    <a:pt x="89129" y="60688"/>
                  </a:lnTo>
                  <a:lnTo>
                    <a:pt x="88784" y="51470"/>
                  </a:lnTo>
                  <a:lnTo>
                    <a:pt x="86107" y="42878"/>
                  </a:lnTo>
                  <a:lnTo>
                    <a:pt x="81875" y="34703"/>
                  </a:lnTo>
                  <a:lnTo>
                    <a:pt x="76607" y="26805"/>
                  </a:lnTo>
                  <a:lnTo>
                    <a:pt x="69424" y="22764"/>
                  </a:lnTo>
                  <a:lnTo>
                    <a:pt x="60965" y="21294"/>
                  </a:lnTo>
                  <a:lnTo>
                    <a:pt x="51655" y="21537"/>
                  </a:lnTo>
                  <a:lnTo>
                    <a:pt x="46672" y="25369"/>
                  </a:lnTo>
                  <a:lnTo>
                    <a:pt x="44573" y="31595"/>
                  </a:lnTo>
                  <a:lnTo>
                    <a:pt x="55058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726965" y="3457630"/>
              <a:ext cx="85628" cy="109472"/>
            </a:xfrm>
            <a:custGeom>
              <a:avLst/>
              <a:gdLst/>
              <a:ahLst/>
              <a:cxnLst/>
              <a:rect l="0" t="0" r="0" b="0"/>
              <a:pathLst>
                <a:path w="85628" h="109472">
                  <a:moveTo>
                    <a:pt x="0" y="0"/>
                  </a:moveTo>
                  <a:lnTo>
                    <a:pt x="5846" y="23382"/>
                  </a:lnTo>
                  <a:lnTo>
                    <a:pt x="8792" y="33941"/>
                  </a:lnTo>
                  <a:lnTo>
                    <a:pt x="15327" y="55460"/>
                  </a:lnTo>
                  <a:lnTo>
                    <a:pt x="20006" y="66337"/>
                  </a:lnTo>
                  <a:lnTo>
                    <a:pt x="25573" y="77260"/>
                  </a:lnTo>
                  <a:lnTo>
                    <a:pt x="31731" y="88212"/>
                  </a:lnTo>
                  <a:lnTo>
                    <a:pt x="39507" y="96736"/>
                  </a:lnTo>
                  <a:lnTo>
                    <a:pt x="48361" y="103643"/>
                  </a:lnTo>
                  <a:lnTo>
                    <a:pt x="57934" y="109471"/>
                  </a:lnTo>
                  <a:lnTo>
                    <a:pt x="64317" y="108462"/>
                  </a:lnTo>
                  <a:lnTo>
                    <a:pt x="68572" y="102896"/>
                  </a:lnTo>
                  <a:lnTo>
                    <a:pt x="71408" y="94291"/>
                  </a:lnTo>
                  <a:lnTo>
                    <a:pt x="69629" y="89777"/>
                  </a:lnTo>
                  <a:lnTo>
                    <a:pt x="64772" y="87992"/>
                  </a:lnTo>
                  <a:lnTo>
                    <a:pt x="57864" y="88026"/>
                  </a:lnTo>
                  <a:lnTo>
                    <a:pt x="54482" y="91718"/>
                  </a:lnTo>
                  <a:lnTo>
                    <a:pt x="53450" y="97851"/>
                  </a:lnTo>
                  <a:lnTo>
                    <a:pt x="53986" y="105609"/>
                  </a:lnTo>
                  <a:lnTo>
                    <a:pt x="56790" y="108335"/>
                  </a:lnTo>
                  <a:lnTo>
                    <a:pt x="61107" y="107705"/>
                  </a:lnTo>
                  <a:lnTo>
                    <a:pt x="66432" y="104838"/>
                  </a:lnTo>
                  <a:lnTo>
                    <a:pt x="71205" y="99256"/>
                  </a:lnTo>
                  <a:lnTo>
                    <a:pt x="75611" y="91864"/>
                  </a:lnTo>
                  <a:lnTo>
                    <a:pt x="79772" y="83266"/>
                  </a:lnTo>
                  <a:lnTo>
                    <a:pt x="82545" y="72639"/>
                  </a:lnTo>
                  <a:lnTo>
                    <a:pt x="84395" y="60661"/>
                  </a:lnTo>
                  <a:lnTo>
                    <a:pt x="85627" y="47782"/>
                  </a:lnTo>
                  <a:lnTo>
                    <a:pt x="85226" y="35525"/>
                  </a:lnTo>
                  <a:lnTo>
                    <a:pt x="83734" y="23683"/>
                  </a:lnTo>
                  <a:lnTo>
                    <a:pt x="81517" y="12118"/>
                  </a:lnTo>
                  <a:lnTo>
                    <a:pt x="77591" y="8078"/>
                  </a:lnTo>
                  <a:lnTo>
                    <a:pt x="72527" y="9056"/>
                  </a:lnTo>
                  <a:lnTo>
                    <a:pt x="66705" y="13378"/>
                  </a:lnTo>
                  <a:lnTo>
                    <a:pt x="64046" y="19930"/>
                  </a:lnTo>
                  <a:lnTo>
                    <a:pt x="63497" y="27969"/>
                  </a:lnTo>
                  <a:lnTo>
                    <a:pt x="64355" y="36998"/>
                  </a:lnTo>
                  <a:lnTo>
                    <a:pt x="67373" y="40571"/>
                  </a:lnTo>
                  <a:lnTo>
                    <a:pt x="71833" y="40506"/>
                  </a:lnTo>
                  <a:lnTo>
                    <a:pt x="77253" y="38015"/>
                  </a:lnTo>
                  <a:lnTo>
                    <a:pt x="80866" y="31461"/>
                  </a:lnTo>
                  <a:lnTo>
                    <a:pt x="83276" y="22197"/>
                  </a:lnTo>
                  <a:lnTo>
                    <a:pt x="84881" y="11128"/>
                  </a:lnTo>
                  <a:lnTo>
                    <a:pt x="82281" y="6195"/>
                  </a:lnTo>
                  <a:lnTo>
                    <a:pt x="76877" y="5353"/>
                  </a:lnTo>
                  <a:lnTo>
                    <a:pt x="69604" y="7239"/>
                  </a:lnTo>
                  <a:lnTo>
                    <a:pt x="63532" y="12167"/>
                  </a:lnTo>
                  <a:lnTo>
                    <a:pt x="58261" y="19123"/>
                  </a:lnTo>
                  <a:lnTo>
                    <a:pt x="53523" y="27431"/>
                  </a:lnTo>
                  <a:lnTo>
                    <a:pt x="50364" y="37863"/>
                  </a:lnTo>
                  <a:lnTo>
                    <a:pt x="48259" y="49712"/>
                  </a:lnTo>
                  <a:lnTo>
                    <a:pt x="46855" y="62505"/>
                  </a:lnTo>
                  <a:lnTo>
                    <a:pt x="49589" y="69811"/>
                  </a:lnTo>
                  <a:lnTo>
                    <a:pt x="55083" y="73458"/>
                  </a:lnTo>
                  <a:lnTo>
                    <a:pt x="62416" y="74665"/>
                  </a:lnTo>
                  <a:lnTo>
                    <a:pt x="68528" y="70576"/>
                  </a:lnTo>
                  <a:lnTo>
                    <a:pt x="73826" y="62956"/>
                  </a:lnTo>
                  <a:lnTo>
                    <a:pt x="78582" y="52982"/>
                  </a:lnTo>
                  <a:lnTo>
                    <a:pt x="80529" y="41439"/>
                  </a:lnTo>
                  <a:lnTo>
                    <a:pt x="80603" y="28849"/>
                  </a:lnTo>
                  <a:lnTo>
                    <a:pt x="79429" y="15562"/>
                  </a:lnTo>
                  <a:lnTo>
                    <a:pt x="73753" y="9151"/>
                  </a:lnTo>
                  <a:lnTo>
                    <a:pt x="65074" y="7324"/>
                  </a:lnTo>
                  <a:lnTo>
                    <a:pt x="54394" y="8553"/>
                  </a:lnTo>
                  <a:lnTo>
                    <a:pt x="47275" y="14266"/>
                  </a:lnTo>
                  <a:lnTo>
                    <a:pt x="42528" y="22969"/>
                  </a:lnTo>
                  <a:lnTo>
                    <a:pt x="33035" y="660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6" name="Freeform 105"/>
          <p:cNvSpPr/>
          <p:nvPr/>
        </p:nvSpPr>
        <p:spPr>
          <a:xfrm>
            <a:off x="6172095" y="3055329"/>
            <a:ext cx="76906" cy="94860"/>
          </a:xfrm>
          <a:custGeom>
            <a:avLst/>
            <a:gdLst/>
            <a:ahLst/>
            <a:cxnLst/>
            <a:rect l="0" t="0" r="0" b="0"/>
            <a:pathLst>
              <a:path w="76906" h="94860">
                <a:moveTo>
                  <a:pt x="6344" y="16896"/>
                </a:moveTo>
                <a:lnTo>
                  <a:pt x="499" y="34433"/>
                </a:lnTo>
                <a:lnTo>
                  <a:pt x="0" y="43270"/>
                </a:lnTo>
                <a:lnTo>
                  <a:pt x="891" y="52831"/>
                </a:lnTo>
                <a:lnTo>
                  <a:pt x="2709" y="62876"/>
                </a:lnTo>
                <a:lnTo>
                  <a:pt x="7591" y="68349"/>
                </a:lnTo>
                <a:lnTo>
                  <a:pt x="14517" y="70774"/>
                </a:lnTo>
                <a:lnTo>
                  <a:pt x="22804" y="71167"/>
                </a:lnTo>
                <a:lnTo>
                  <a:pt x="30776" y="68983"/>
                </a:lnTo>
                <a:lnTo>
                  <a:pt x="38538" y="65079"/>
                </a:lnTo>
                <a:lnTo>
                  <a:pt x="46159" y="60029"/>
                </a:lnTo>
                <a:lnTo>
                  <a:pt x="51241" y="51769"/>
                </a:lnTo>
                <a:lnTo>
                  <a:pt x="54628" y="41368"/>
                </a:lnTo>
                <a:lnTo>
                  <a:pt x="56886" y="29540"/>
                </a:lnTo>
                <a:lnTo>
                  <a:pt x="54721" y="22879"/>
                </a:lnTo>
                <a:lnTo>
                  <a:pt x="49607" y="19661"/>
                </a:lnTo>
                <a:lnTo>
                  <a:pt x="42527" y="18739"/>
                </a:lnTo>
                <a:lnTo>
                  <a:pt x="36584" y="23019"/>
                </a:lnTo>
                <a:lnTo>
                  <a:pt x="31398" y="30766"/>
                </a:lnTo>
                <a:lnTo>
                  <a:pt x="26718" y="40825"/>
                </a:lnTo>
                <a:lnTo>
                  <a:pt x="22374" y="51201"/>
                </a:lnTo>
                <a:lnTo>
                  <a:pt x="18254" y="61789"/>
                </a:lnTo>
                <a:lnTo>
                  <a:pt x="14284" y="72518"/>
                </a:lnTo>
                <a:lnTo>
                  <a:pt x="15308" y="80895"/>
                </a:lnTo>
                <a:lnTo>
                  <a:pt x="19661" y="87702"/>
                </a:lnTo>
                <a:lnTo>
                  <a:pt x="26234" y="93465"/>
                </a:lnTo>
                <a:lnTo>
                  <a:pt x="33063" y="94859"/>
                </a:lnTo>
                <a:lnTo>
                  <a:pt x="40062" y="93341"/>
                </a:lnTo>
                <a:lnTo>
                  <a:pt x="47176" y="89883"/>
                </a:lnTo>
                <a:lnTo>
                  <a:pt x="53141" y="83906"/>
                </a:lnTo>
                <a:lnTo>
                  <a:pt x="58342" y="76252"/>
                </a:lnTo>
                <a:lnTo>
                  <a:pt x="63033" y="67478"/>
                </a:lnTo>
                <a:lnTo>
                  <a:pt x="67384" y="57958"/>
                </a:lnTo>
                <a:lnTo>
                  <a:pt x="71508" y="47942"/>
                </a:lnTo>
                <a:lnTo>
                  <a:pt x="75480" y="37593"/>
                </a:lnTo>
                <a:lnTo>
                  <a:pt x="76905" y="27023"/>
                </a:lnTo>
                <a:lnTo>
                  <a:pt x="76632" y="16307"/>
                </a:lnTo>
                <a:lnTo>
                  <a:pt x="75226" y="5492"/>
                </a:lnTo>
                <a:lnTo>
                  <a:pt x="71842" y="729"/>
                </a:lnTo>
                <a:lnTo>
                  <a:pt x="67138" y="0"/>
                </a:lnTo>
                <a:lnTo>
                  <a:pt x="61556" y="1962"/>
                </a:lnTo>
                <a:lnTo>
                  <a:pt x="55387" y="5716"/>
                </a:lnTo>
                <a:lnTo>
                  <a:pt x="48828" y="10666"/>
                </a:lnTo>
                <a:lnTo>
                  <a:pt x="17356" y="499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130289" y="1185466"/>
            <a:ext cx="4335789" cy="3923899"/>
            <a:chOff x="4130289" y="1185466"/>
            <a:chExt cx="4335789" cy="3923899"/>
          </a:xfrm>
        </p:grpSpPr>
        <p:sp>
          <p:nvSpPr>
            <p:cNvPr id="107" name="Freeform 106"/>
            <p:cNvSpPr/>
            <p:nvPr/>
          </p:nvSpPr>
          <p:spPr>
            <a:xfrm>
              <a:off x="6643129" y="2625840"/>
              <a:ext cx="53870" cy="105028"/>
            </a:xfrm>
            <a:custGeom>
              <a:avLst/>
              <a:gdLst/>
              <a:ahLst/>
              <a:cxnLst/>
              <a:rect l="0" t="0" r="0" b="0"/>
              <a:pathLst>
                <a:path w="53870" h="105028">
                  <a:moveTo>
                    <a:pt x="52854" y="105027"/>
                  </a:moveTo>
                  <a:lnTo>
                    <a:pt x="47009" y="87490"/>
                  </a:lnTo>
                  <a:lnTo>
                    <a:pt x="45286" y="76206"/>
                  </a:lnTo>
                  <a:lnTo>
                    <a:pt x="44138" y="62566"/>
                  </a:lnTo>
                  <a:lnTo>
                    <a:pt x="43373" y="47356"/>
                  </a:lnTo>
                  <a:lnTo>
                    <a:pt x="41639" y="33544"/>
                  </a:lnTo>
                  <a:lnTo>
                    <a:pt x="39260" y="20667"/>
                  </a:lnTo>
                  <a:lnTo>
                    <a:pt x="36450" y="8411"/>
                  </a:lnTo>
                  <a:lnTo>
                    <a:pt x="32130" y="2687"/>
                  </a:lnTo>
                  <a:lnTo>
                    <a:pt x="26803" y="1319"/>
                  </a:lnTo>
                  <a:lnTo>
                    <a:pt x="20804" y="2854"/>
                  </a:lnTo>
                  <a:lnTo>
                    <a:pt x="15582" y="7547"/>
                  </a:lnTo>
                  <a:lnTo>
                    <a:pt x="10877" y="14347"/>
                  </a:lnTo>
                  <a:lnTo>
                    <a:pt x="6517" y="22550"/>
                  </a:lnTo>
                  <a:lnTo>
                    <a:pt x="4834" y="31690"/>
                  </a:lnTo>
                  <a:lnTo>
                    <a:pt x="4934" y="41453"/>
                  </a:lnTo>
                  <a:lnTo>
                    <a:pt x="6226" y="51633"/>
                  </a:lnTo>
                  <a:lnTo>
                    <a:pt x="10757" y="57196"/>
                  </a:lnTo>
                  <a:lnTo>
                    <a:pt x="17448" y="59681"/>
                  </a:lnTo>
                  <a:lnTo>
                    <a:pt x="25580" y="60114"/>
                  </a:lnTo>
                  <a:lnTo>
                    <a:pt x="33447" y="55509"/>
                  </a:lnTo>
                  <a:lnTo>
                    <a:pt x="41140" y="47544"/>
                  </a:lnTo>
                  <a:lnTo>
                    <a:pt x="48716" y="37341"/>
                  </a:lnTo>
                  <a:lnTo>
                    <a:pt x="52542" y="26868"/>
                  </a:lnTo>
                  <a:lnTo>
                    <a:pt x="53869" y="16216"/>
                  </a:lnTo>
                  <a:lnTo>
                    <a:pt x="53531" y="5444"/>
                  </a:lnTo>
                  <a:lnTo>
                    <a:pt x="50858" y="709"/>
                  </a:lnTo>
                  <a:lnTo>
                    <a:pt x="46630" y="0"/>
                  </a:lnTo>
                  <a:lnTo>
                    <a:pt x="41363" y="1974"/>
                  </a:lnTo>
                  <a:lnTo>
                    <a:pt x="35405" y="8184"/>
                  </a:lnTo>
                  <a:lnTo>
                    <a:pt x="28986" y="17219"/>
                  </a:lnTo>
                  <a:lnTo>
                    <a:pt x="22260" y="28135"/>
                  </a:lnTo>
                  <a:lnTo>
                    <a:pt x="15329" y="37860"/>
                  </a:lnTo>
                  <a:lnTo>
                    <a:pt x="8261" y="46790"/>
                  </a:lnTo>
                  <a:lnTo>
                    <a:pt x="1102" y="55191"/>
                  </a:lnTo>
                  <a:lnTo>
                    <a:pt x="0" y="59568"/>
                  </a:lnTo>
                  <a:lnTo>
                    <a:pt x="2936" y="61262"/>
                  </a:lnTo>
                  <a:lnTo>
                    <a:pt x="8564" y="61168"/>
                  </a:lnTo>
                  <a:lnTo>
                    <a:pt x="14763" y="58659"/>
                  </a:lnTo>
                  <a:lnTo>
                    <a:pt x="21342" y="54539"/>
                  </a:lnTo>
                  <a:lnTo>
                    <a:pt x="41842" y="279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4130289" y="1185466"/>
              <a:ext cx="4335789" cy="3923899"/>
            </a:xfrm>
            <a:custGeom>
              <a:avLst/>
              <a:gdLst/>
              <a:ahLst/>
              <a:cxnLst/>
              <a:rect l="0" t="0" r="0" b="0"/>
              <a:pathLst>
                <a:path w="4335789" h="3923899">
                  <a:moveTo>
                    <a:pt x="0" y="3923898"/>
                  </a:moveTo>
                  <a:lnTo>
                    <a:pt x="23957" y="3896678"/>
                  </a:lnTo>
                  <a:lnTo>
                    <a:pt x="69502" y="3844064"/>
                  </a:lnTo>
                  <a:lnTo>
                    <a:pt x="194230" y="3723691"/>
                  </a:lnTo>
                  <a:lnTo>
                    <a:pt x="294811" y="3606155"/>
                  </a:lnTo>
                  <a:lnTo>
                    <a:pt x="313330" y="3583247"/>
                  </a:lnTo>
                  <a:lnTo>
                    <a:pt x="429315" y="3463721"/>
                  </a:lnTo>
                  <a:lnTo>
                    <a:pt x="531814" y="3348774"/>
                  </a:lnTo>
                  <a:lnTo>
                    <a:pt x="650447" y="3232686"/>
                  </a:lnTo>
                  <a:lnTo>
                    <a:pt x="767169" y="3123393"/>
                  </a:lnTo>
                  <a:lnTo>
                    <a:pt x="884597" y="3006255"/>
                  </a:lnTo>
                  <a:lnTo>
                    <a:pt x="1012384" y="2888810"/>
                  </a:lnTo>
                  <a:lnTo>
                    <a:pt x="1121644" y="2776556"/>
                  </a:lnTo>
                  <a:lnTo>
                    <a:pt x="1256082" y="2657628"/>
                  </a:lnTo>
                  <a:lnTo>
                    <a:pt x="1307340" y="2610277"/>
                  </a:lnTo>
                  <a:lnTo>
                    <a:pt x="1428300" y="2494345"/>
                  </a:lnTo>
                  <a:lnTo>
                    <a:pt x="1565956" y="2362771"/>
                  </a:lnTo>
                  <a:lnTo>
                    <a:pt x="1702985" y="2242897"/>
                  </a:lnTo>
                  <a:lnTo>
                    <a:pt x="1846410" y="2115866"/>
                  </a:lnTo>
                  <a:lnTo>
                    <a:pt x="1967181" y="2004079"/>
                  </a:lnTo>
                  <a:lnTo>
                    <a:pt x="2110684" y="1877381"/>
                  </a:lnTo>
                  <a:lnTo>
                    <a:pt x="2230258" y="1768389"/>
                  </a:lnTo>
                  <a:lnTo>
                    <a:pt x="2363603" y="1656215"/>
                  </a:lnTo>
                  <a:lnTo>
                    <a:pt x="2485359" y="1552783"/>
                  </a:lnTo>
                  <a:lnTo>
                    <a:pt x="2613435" y="1448746"/>
                  </a:lnTo>
                  <a:lnTo>
                    <a:pt x="2741880" y="1333599"/>
                  </a:lnTo>
                  <a:lnTo>
                    <a:pt x="2860710" y="1234554"/>
                  </a:lnTo>
                  <a:lnTo>
                    <a:pt x="3000820" y="1117942"/>
                  </a:lnTo>
                  <a:lnTo>
                    <a:pt x="3118301" y="1018838"/>
                  </a:lnTo>
                  <a:lnTo>
                    <a:pt x="3251771" y="909509"/>
                  </a:lnTo>
                  <a:lnTo>
                    <a:pt x="3383794" y="794051"/>
                  </a:lnTo>
                  <a:lnTo>
                    <a:pt x="3534902" y="667996"/>
                  </a:lnTo>
                  <a:lnTo>
                    <a:pt x="3717597" y="528853"/>
                  </a:lnTo>
                  <a:lnTo>
                    <a:pt x="3949341" y="341606"/>
                  </a:lnTo>
                  <a:lnTo>
                    <a:pt x="4087580" y="237613"/>
                  </a:lnTo>
                  <a:lnTo>
                    <a:pt x="4227645" y="140281"/>
                  </a:lnTo>
                  <a:lnTo>
                    <a:pt x="4279113" y="95606"/>
                  </a:lnTo>
                  <a:lnTo>
                    <a:pt x="4301638" y="67694"/>
                  </a:lnTo>
                  <a:lnTo>
                    <a:pt x="4306602" y="56178"/>
                  </a:lnTo>
                  <a:lnTo>
                    <a:pt x="4312119" y="30332"/>
                  </a:lnTo>
                  <a:lnTo>
                    <a:pt x="4307472" y="21482"/>
                  </a:lnTo>
                  <a:lnTo>
                    <a:pt x="4298257" y="15582"/>
                  </a:lnTo>
                  <a:lnTo>
                    <a:pt x="4272928" y="9026"/>
                  </a:lnTo>
                  <a:lnTo>
                    <a:pt x="4245357" y="6113"/>
                  </a:lnTo>
                  <a:lnTo>
                    <a:pt x="4180213" y="13034"/>
                  </a:lnTo>
                  <a:lnTo>
                    <a:pt x="4149093" y="19313"/>
                  </a:lnTo>
                  <a:lnTo>
                    <a:pt x="4142507" y="22701"/>
                  </a:lnTo>
                  <a:lnTo>
                    <a:pt x="4141787" y="26183"/>
                  </a:lnTo>
                  <a:lnTo>
                    <a:pt x="4144977" y="29727"/>
                  </a:lnTo>
                  <a:lnTo>
                    <a:pt x="4150775" y="30867"/>
                  </a:lnTo>
                  <a:lnTo>
                    <a:pt x="4278462" y="10748"/>
                  </a:lnTo>
                  <a:lnTo>
                    <a:pt x="4322789" y="0"/>
                  </a:lnTo>
                  <a:lnTo>
                    <a:pt x="4330491" y="1261"/>
                  </a:lnTo>
                  <a:lnTo>
                    <a:pt x="4334403" y="5772"/>
                  </a:lnTo>
                  <a:lnTo>
                    <a:pt x="4335788" y="12450"/>
                  </a:lnTo>
                  <a:lnTo>
                    <a:pt x="4334263" y="19349"/>
                  </a:lnTo>
                  <a:lnTo>
                    <a:pt x="4326044" y="33539"/>
                  </a:lnTo>
                  <a:lnTo>
                    <a:pt x="4286714" y="83073"/>
                  </a:lnTo>
                  <a:lnTo>
                    <a:pt x="4250463" y="1689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Freeform 109"/>
          <p:cNvSpPr/>
          <p:nvPr/>
        </p:nvSpPr>
        <p:spPr>
          <a:xfrm>
            <a:off x="4050095" y="4586837"/>
            <a:ext cx="89538" cy="163622"/>
          </a:xfrm>
          <a:custGeom>
            <a:avLst/>
            <a:gdLst/>
            <a:ahLst/>
            <a:cxnLst/>
            <a:rect l="0" t="0" r="0" b="0"/>
            <a:pathLst>
              <a:path w="89538" h="163622">
                <a:moveTo>
                  <a:pt x="25136" y="15995"/>
                </a:moveTo>
                <a:lnTo>
                  <a:pt x="25136" y="39378"/>
                </a:lnTo>
                <a:lnTo>
                  <a:pt x="26360" y="51160"/>
                </a:lnTo>
                <a:lnTo>
                  <a:pt x="28399" y="63908"/>
                </a:lnTo>
                <a:lnTo>
                  <a:pt x="30982" y="77301"/>
                </a:lnTo>
                <a:lnTo>
                  <a:pt x="35151" y="89901"/>
                </a:lnTo>
                <a:lnTo>
                  <a:pt x="40377" y="101970"/>
                </a:lnTo>
                <a:lnTo>
                  <a:pt x="46309" y="113688"/>
                </a:lnTo>
                <a:lnTo>
                  <a:pt x="53933" y="117829"/>
                </a:lnTo>
                <a:lnTo>
                  <a:pt x="62687" y="116919"/>
                </a:lnTo>
                <a:lnTo>
                  <a:pt x="72193" y="112642"/>
                </a:lnTo>
                <a:lnTo>
                  <a:pt x="78531" y="104896"/>
                </a:lnTo>
                <a:lnTo>
                  <a:pt x="82756" y="94838"/>
                </a:lnTo>
                <a:lnTo>
                  <a:pt x="85572" y="83239"/>
                </a:lnTo>
                <a:lnTo>
                  <a:pt x="87450" y="70613"/>
                </a:lnTo>
                <a:lnTo>
                  <a:pt x="88702" y="57301"/>
                </a:lnTo>
                <a:lnTo>
                  <a:pt x="89537" y="43532"/>
                </a:lnTo>
                <a:lnTo>
                  <a:pt x="88869" y="30683"/>
                </a:lnTo>
                <a:lnTo>
                  <a:pt x="87201" y="18446"/>
                </a:lnTo>
                <a:lnTo>
                  <a:pt x="84866" y="6617"/>
                </a:lnTo>
                <a:lnTo>
                  <a:pt x="78415" y="1179"/>
                </a:lnTo>
                <a:lnTo>
                  <a:pt x="69220" y="0"/>
                </a:lnTo>
                <a:lnTo>
                  <a:pt x="58196" y="1661"/>
                </a:lnTo>
                <a:lnTo>
                  <a:pt x="48400" y="7663"/>
                </a:lnTo>
                <a:lnTo>
                  <a:pt x="39422" y="16557"/>
                </a:lnTo>
                <a:lnTo>
                  <a:pt x="30989" y="27382"/>
                </a:lnTo>
                <a:lnTo>
                  <a:pt x="24144" y="40715"/>
                </a:lnTo>
                <a:lnTo>
                  <a:pt x="18358" y="55721"/>
                </a:lnTo>
                <a:lnTo>
                  <a:pt x="13276" y="71844"/>
                </a:lnTo>
                <a:lnTo>
                  <a:pt x="8665" y="88709"/>
                </a:lnTo>
                <a:lnTo>
                  <a:pt x="4367" y="106070"/>
                </a:lnTo>
                <a:lnTo>
                  <a:pt x="279" y="123762"/>
                </a:lnTo>
                <a:lnTo>
                  <a:pt x="0" y="138004"/>
                </a:lnTo>
                <a:lnTo>
                  <a:pt x="2261" y="149945"/>
                </a:lnTo>
                <a:lnTo>
                  <a:pt x="6215" y="160353"/>
                </a:lnTo>
                <a:lnTo>
                  <a:pt x="11299" y="163621"/>
                </a:lnTo>
                <a:lnTo>
                  <a:pt x="17135" y="162129"/>
                </a:lnTo>
                <a:lnTo>
                  <a:pt x="23473" y="157464"/>
                </a:lnTo>
                <a:lnTo>
                  <a:pt x="28921" y="149459"/>
                </a:lnTo>
                <a:lnTo>
                  <a:pt x="33777" y="139229"/>
                </a:lnTo>
                <a:lnTo>
                  <a:pt x="38238" y="127515"/>
                </a:lnTo>
                <a:lnTo>
                  <a:pt x="41212" y="114812"/>
                </a:lnTo>
                <a:lnTo>
                  <a:pt x="43194" y="101449"/>
                </a:lnTo>
                <a:lnTo>
                  <a:pt x="44516" y="87647"/>
                </a:lnTo>
                <a:lnTo>
                  <a:pt x="45397" y="73551"/>
                </a:lnTo>
                <a:lnTo>
                  <a:pt x="46376" y="44838"/>
                </a:lnTo>
                <a:lnTo>
                  <a:pt x="44190" y="37671"/>
                </a:lnTo>
                <a:lnTo>
                  <a:pt x="40286" y="35340"/>
                </a:lnTo>
                <a:lnTo>
                  <a:pt x="35236" y="36233"/>
                </a:lnTo>
                <a:lnTo>
                  <a:pt x="34316" y="39275"/>
                </a:lnTo>
                <a:lnTo>
                  <a:pt x="36150" y="43750"/>
                </a:lnTo>
                <a:lnTo>
                  <a:pt x="47159" y="6004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4408799" y="4192443"/>
            <a:ext cx="47061" cy="105553"/>
          </a:xfrm>
          <a:custGeom>
            <a:avLst/>
            <a:gdLst/>
            <a:ahLst/>
            <a:cxnLst/>
            <a:rect l="0" t="0" r="0" b="0"/>
            <a:pathLst>
              <a:path w="47061" h="105553">
                <a:moveTo>
                  <a:pt x="29814" y="24984"/>
                </a:moveTo>
                <a:lnTo>
                  <a:pt x="18123" y="36675"/>
                </a:lnTo>
                <a:lnTo>
                  <a:pt x="15902" y="43790"/>
                </a:lnTo>
                <a:lnTo>
                  <a:pt x="15645" y="52204"/>
                </a:lnTo>
                <a:lnTo>
                  <a:pt x="16698" y="61483"/>
                </a:lnTo>
                <a:lnTo>
                  <a:pt x="21070" y="66446"/>
                </a:lnTo>
                <a:lnTo>
                  <a:pt x="27655" y="68531"/>
                </a:lnTo>
                <a:lnTo>
                  <a:pt x="35716" y="68698"/>
                </a:lnTo>
                <a:lnTo>
                  <a:pt x="41089" y="62691"/>
                </a:lnTo>
                <a:lnTo>
                  <a:pt x="44672" y="52569"/>
                </a:lnTo>
                <a:lnTo>
                  <a:pt x="47060" y="39704"/>
                </a:lnTo>
                <a:lnTo>
                  <a:pt x="43759" y="33574"/>
                </a:lnTo>
                <a:lnTo>
                  <a:pt x="36663" y="31934"/>
                </a:lnTo>
                <a:lnTo>
                  <a:pt x="27039" y="33288"/>
                </a:lnTo>
                <a:lnTo>
                  <a:pt x="19399" y="39085"/>
                </a:lnTo>
                <a:lnTo>
                  <a:pt x="13083" y="47843"/>
                </a:lnTo>
                <a:lnTo>
                  <a:pt x="7648" y="58576"/>
                </a:lnTo>
                <a:lnTo>
                  <a:pt x="4025" y="70625"/>
                </a:lnTo>
                <a:lnTo>
                  <a:pt x="1610" y="83552"/>
                </a:lnTo>
                <a:lnTo>
                  <a:pt x="0" y="97064"/>
                </a:lnTo>
                <a:lnTo>
                  <a:pt x="1373" y="103625"/>
                </a:lnTo>
                <a:lnTo>
                  <a:pt x="4736" y="105552"/>
                </a:lnTo>
                <a:lnTo>
                  <a:pt x="9425" y="104390"/>
                </a:lnTo>
                <a:lnTo>
                  <a:pt x="13774" y="99944"/>
                </a:lnTo>
                <a:lnTo>
                  <a:pt x="17897" y="93310"/>
                </a:lnTo>
                <a:lnTo>
                  <a:pt x="21870" y="85217"/>
                </a:lnTo>
                <a:lnTo>
                  <a:pt x="25741" y="74927"/>
                </a:lnTo>
                <a:lnTo>
                  <a:pt x="29546" y="63174"/>
                </a:lnTo>
                <a:lnTo>
                  <a:pt x="33306" y="50444"/>
                </a:lnTo>
                <a:lnTo>
                  <a:pt x="34589" y="37063"/>
                </a:lnTo>
                <a:lnTo>
                  <a:pt x="34221" y="23249"/>
                </a:lnTo>
                <a:lnTo>
                  <a:pt x="32752" y="9145"/>
                </a:lnTo>
                <a:lnTo>
                  <a:pt x="29325" y="2190"/>
                </a:lnTo>
                <a:lnTo>
                  <a:pt x="24594" y="0"/>
                </a:lnTo>
                <a:lnTo>
                  <a:pt x="18993" y="987"/>
                </a:lnTo>
                <a:lnTo>
                  <a:pt x="15259" y="6539"/>
                </a:lnTo>
                <a:lnTo>
                  <a:pt x="12769" y="15135"/>
                </a:lnTo>
                <a:lnTo>
                  <a:pt x="7791" y="470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4707558" y="3754942"/>
            <a:ext cx="81541" cy="80508"/>
          </a:xfrm>
          <a:custGeom>
            <a:avLst/>
            <a:gdLst/>
            <a:ahLst/>
            <a:cxnLst/>
            <a:rect l="0" t="0" r="0" b="0"/>
            <a:pathLst>
              <a:path w="81541" h="80508">
                <a:moveTo>
                  <a:pt x="6344" y="44046"/>
                </a:moveTo>
                <a:lnTo>
                  <a:pt x="0" y="25014"/>
                </a:lnTo>
                <a:lnTo>
                  <a:pt x="11112" y="58352"/>
                </a:lnTo>
                <a:lnTo>
                  <a:pt x="18088" y="62148"/>
                </a:lnTo>
                <a:lnTo>
                  <a:pt x="27632" y="62231"/>
                </a:lnTo>
                <a:lnTo>
                  <a:pt x="38888" y="59840"/>
                </a:lnTo>
                <a:lnTo>
                  <a:pt x="47616" y="54575"/>
                </a:lnTo>
                <a:lnTo>
                  <a:pt x="54658" y="47395"/>
                </a:lnTo>
                <a:lnTo>
                  <a:pt x="73678" y="19753"/>
                </a:lnTo>
                <a:lnTo>
                  <a:pt x="80597" y="9498"/>
                </a:lnTo>
                <a:lnTo>
                  <a:pt x="81540" y="5108"/>
                </a:lnTo>
                <a:lnTo>
                  <a:pt x="78498" y="4629"/>
                </a:lnTo>
                <a:lnTo>
                  <a:pt x="72799" y="6756"/>
                </a:lnTo>
                <a:lnTo>
                  <a:pt x="67776" y="13069"/>
                </a:lnTo>
                <a:lnTo>
                  <a:pt x="63205" y="22171"/>
                </a:lnTo>
                <a:lnTo>
                  <a:pt x="58933" y="33133"/>
                </a:lnTo>
                <a:lnTo>
                  <a:pt x="56086" y="45335"/>
                </a:lnTo>
                <a:lnTo>
                  <a:pt x="54187" y="58364"/>
                </a:lnTo>
                <a:lnTo>
                  <a:pt x="52921" y="71944"/>
                </a:lnTo>
                <a:lnTo>
                  <a:pt x="54525" y="78550"/>
                </a:lnTo>
                <a:lnTo>
                  <a:pt x="58041" y="80507"/>
                </a:lnTo>
                <a:lnTo>
                  <a:pt x="62832" y="79365"/>
                </a:lnTo>
                <a:lnTo>
                  <a:pt x="66025" y="73709"/>
                </a:lnTo>
                <a:lnTo>
                  <a:pt x="68155" y="65045"/>
                </a:lnTo>
                <a:lnTo>
                  <a:pt x="69574" y="54375"/>
                </a:lnTo>
                <a:lnTo>
                  <a:pt x="69297" y="42367"/>
                </a:lnTo>
                <a:lnTo>
                  <a:pt x="67889" y="29468"/>
                </a:lnTo>
                <a:lnTo>
                  <a:pt x="614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5166907" y="3369537"/>
            <a:ext cx="50833" cy="111826"/>
          </a:xfrm>
          <a:custGeom>
            <a:avLst/>
            <a:gdLst/>
            <a:ahLst/>
            <a:cxnLst/>
            <a:rect l="0" t="0" r="0" b="0"/>
            <a:pathLst>
              <a:path w="50833" h="111826">
                <a:moveTo>
                  <a:pt x="9480" y="0"/>
                </a:moveTo>
                <a:lnTo>
                  <a:pt x="3635" y="23383"/>
                </a:lnTo>
                <a:lnTo>
                  <a:pt x="1913" y="36388"/>
                </a:lnTo>
                <a:lnTo>
                  <a:pt x="765" y="51176"/>
                </a:lnTo>
                <a:lnTo>
                  <a:pt x="0" y="67152"/>
                </a:lnTo>
                <a:lnTo>
                  <a:pt x="1937" y="81473"/>
                </a:lnTo>
                <a:lnTo>
                  <a:pt x="5674" y="94691"/>
                </a:lnTo>
                <a:lnTo>
                  <a:pt x="10614" y="107174"/>
                </a:lnTo>
                <a:lnTo>
                  <a:pt x="16354" y="111825"/>
                </a:lnTo>
                <a:lnTo>
                  <a:pt x="22627" y="111255"/>
                </a:lnTo>
                <a:lnTo>
                  <a:pt x="29256" y="107205"/>
                </a:lnTo>
                <a:lnTo>
                  <a:pt x="34899" y="100834"/>
                </a:lnTo>
                <a:lnTo>
                  <a:pt x="39885" y="92916"/>
                </a:lnTo>
                <a:lnTo>
                  <a:pt x="44432" y="83968"/>
                </a:lnTo>
                <a:lnTo>
                  <a:pt x="47464" y="71884"/>
                </a:lnTo>
                <a:lnTo>
                  <a:pt x="49485" y="57711"/>
                </a:lnTo>
                <a:lnTo>
                  <a:pt x="50832" y="42144"/>
                </a:lnTo>
                <a:lnTo>
                  <a:pt x="50507" y="35437"/>
                </a:lnTo>
                <a:lnTo>
                  <a:pt x="49066" y="34636"/>
                </a:lnTo>
                <a:lnTo>
                  <a:pt x="46882" y="37773"/>
                </a:lnTo>
                <a:lnTo>
                  <a:pt x="44203" y="43535"/>
                </a:lnTo>
                <a:lnTo>
                  <a:pt x="41194" y="51046"/>
                </a:lnTo>
                <a:lnTo>
                  <a:pt x="42515" y="770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5583815" y="3015881"/>
            <a:ext cx="47321" cy="62234"/>
          </a:xfrm>
          <a:custGeom>
            <a:avLst/>
            <a:gdLst/>
            <a:ahLst/>
            <a:cxnLst/>
            <a:rect l="0" t="0" r="0" b="0"/>
            <a:pathLst>
              <a:path w="47321" h="62234">
                <a:moveTo>
                  <a:pt x="0" y="1286"/>
                </a:moveTo>
                <a:lnTo>
                  <a:pt x="0" y="24669"/>
                </a:lnTo>
                <a:lnTo>
                  <a:pt x="1223" y="35227"/>
                </a:lnTo>
                <a:lnTo>
                  <a:pt x="3263" y="45937"/>
                </a:lnTo>
                <a:lnTo>
                  <a:pt x="5846" y="56747"/>
                </a:lnTo>
                <a:lnTo>
                  <a:pt x="10015" y="61507"/>
                </a:lnTo>
                <a:lnTo>
                  <a:pt x="15241" y="62233"/>
                </a:lnTo>
                <a:lnTo>
                  <a:pt x="21173" y="60270"/>
                </a:lnTo>
                <a:lnTo>
                  <a:pt x="26350" y="55291"/>
                </a:lnTo>
                <a:lnTo>
                  <a:pt x="31025" y="48301"/>
                </a:lnTo>
                <a:lnTo>
                  <a:pt x="35366" y="39970"/>
                </a:lnTo>
                <a:lnTo>
                  <a:pt x="39483" y="29523"/>
                </a:lnTo>
                <a:lnTo>
                  <a:pt x="43451" y="17664"/>
                </a:lnTo>
                <a:lnTo>
                  <a:pt x="47320" y="4863"/>
                </a:lnTo>
                <a:lnTo>
                  <a:pt x="46229" y="0"/>
                </a:lnTo>
                <a:lnTo>
                  <a:pt x="41831" y="429"/>
                </a:lnTo>
                <a:lnTo>
                  <a:pt x="35228" y="4385"/>
                </a:lnTo>
                <a:lnTo>
                  <a:pt x="29603" y="10693"/>
                </a:lnTo>
                <a:lnTo>
                  <a:pt x="24629" y="18569"/>
                </a:lnTo>
                <a:lnTo>
                  <a:pt x="11012" y="122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6049362" y="2636870"/>
            <a:ext cx="77399" cy="90988"/>
          </a:xfrm>
          <a:custGeom>
            <a:avLst/>
            <a:gdLst/>
            <a:ahLst/>
            <a:cxnLst/>
            <a:rect l="0" t="0" r="0" b="0"/>
            <a:pathLst>
              <a:path w="77399" h="90988">
                <a:moveTo>
                  <a:pt x="18962" y="16916"/>
                </a:moveTo>
                <a:lnTo>
                  <a:pt x="7271" y="28607"/>
                </a:lnTo>
                <a:lnTo>
                  <a:pt x="3827" y="36945"/>
                </a:lnTo>
                <a:lnTo>
                  <a:pt x="1531" y="47398"/>
                </a:lnTo>
                <a:lnTo>
                  <a:pt x="0" y="59260"/>
                </a:lnTo>
                <a:lnTo>
                  <a:pt x="1427" y="69615"/>
                </a:lnTo>
                <a:lnTo>
                  <a:pt x="4825" y="78966"/>
                </a:lnTo>
                <a:lnTo>
                  <a:pt x="9537" y="87647"/>
                </a:lnTo>
                <a:lnTo>
                  <a:pt x="16349" y="90987"/>
                </a:lnTo>
                <a:lnTo>
                  <a:pt x="24561" y="90767"/>
                </a:lnTo>
                <a:lnTo>
                  <a:pt x="33707" y="88173"/>
                </a:lnTo>
                <a:lnTo>
                  <a:pt x="42250" y="82773"/>
                </a:lnTo>
                <a:lnTo>
                  <a:pt x="50393" y="75503"/>
                </a:lnTo>
                <a:lnTo>
                  <a:pt x="58269" y="66985"/>
                </a:lnTo>
                <a:lnTo>
                  <a:pt x="64743" y="57636"/>
                </a:lnTo>
                <a:lnTo>
                  <a:pt x="70282" y="47733"/>
                </a:lnTo>
                <a:lnTo>
                  <a:pt x="75198" y="37461"/>
                </a:lnTo>
                <a:lnTo>
                  <a:pt x="77252" y="26942"/>
                </a:lnTo>
                <a:lnTo>
                  <a:pt x="77398" y="16259"/>
                </a:lnTo>
                <a:lnTo>
                  <a:pt x="76272" y="5466"/>
                </a:lnTo>
                <a:lnTo>
                  <a:pt x="71851" y="718"/>
                </a:lnTo>
                <a:lnTo>
                  <a:pt x="65233" y="0"/>
                </a:lnTo>
                <a:lnTo>
                  <a:pt x="57150" y="1968"/>
                </a:lnTo>
                <a:lnTo>
                  <a:pt x="50538" y="6950"/>
                </a:lnTo>
                <a:lnTo>
                  <a:pt x="44907" y="13943"/>
                </a:lnTo>
                <a:lnTo>
                  <a:pt x="39929" y="22275"/>
                </a:lnTo>
                <a:lnTo>
                  <a:pt x="35387" y="31500"/>
                </a:lnTo>
                <a:lnTo>
                  <a:pt x="31136" y="41320"/>
                </a:lnTo>
                <a:lnTo>
                  <a:pt x="18962" y="7197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6585867" y="2295490"/>
            <a:ext cx="39763" cy="60028"/>
          </a:xfrm>
          <a:custGeom>
            <a:avLst/>
            <a:gdLst/>
            <a:ahLst/>
            <a:cxnLst/>
            <a:rect l="0" t="0" r="0" b="0"/>
            <a:pathLst>
              <a:path w="39763" h="60028">
                <a:moveTo>
                  <a:pt x="11012" y="27949"/>
                </a:moveTo>
                <a:lnTo>
                  <a:pt x="11012" y="51331"/>
                </a:lnTo>
                <a:lnTo>
                  <a:pt x="14682" y="56996"/>
                </a:lnTo>
                <a:lnTo>
                  <a:pt x="20801" y="59549"/>
                </a:lnTo>
                <a:lnTo>
                  <a:pt x="28549" y="60027"/>
                </a:lnTo>
                <a:lnTo>
                  <a:pt x="33715" y="55452"/>
                </a:lnTo>
                <a:lnTo>
                  <a:pt x="37159" y="47508"/>
                </a:lnTo>
                <a:lnTo>
                  <a:pt x="39455" y="37317"/>
                </a:lnTo>
                <a:lnTo>
                  <a:pt x="39762" y="26854"/>
                </a:lnTo>
                <a:lnTo>
                  <a:pt x="38743" y="16207"/>
                </a:lnTo>
                <a:lnTo>
                  <a:pt x="36841" y="5439"/>
                </a:lnTo>
                <a:lnTo>
                  <a:pt x="33125" y="707"/>
                </a:lnTo>
                <a:lnTo>
                  <a:pt x="28201" y="0"/>
                </a:lnTo>
                <a:lnTo>
                  <a:pt x="0" y="169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4053208" y="702650"/>
            <a:ext cx="4239086" cy="3944229"/>
          </a:xfrm>
          <a:custGeom>
            <a:avLst/>
            <a:gdLst/>
            <a:ahLst/>
            <a:cxnLst/>
            <a:rect l="0" t="0" r="0" b="0"/>
            <a:pathLst>
              <a:path w="4239086" h="3944229">
                <a:moveTo>
                  <a:pt x="0" y="3944228"/>
                </a:moveTo>
                <a:lnTo>
                  <a:pt x="17538" y="3938382"/>
                </a:lnTo>
                <a:lnTo>
                  <a:pt x="32673" y="3928987"/>
                </a:lnTo>
                <a:lnTo>
                  <a:pt x="47556" y="3915431"/>
                </a:lnTo>
                <a:lnTo>
                  <a:pt x="80312" y="3880083"/>
                </a:lnTo>
                <a:lnTo>
                  <a:pt x="99317" y="3863108"/>
                </a:lnTo>
                <a:lnTo>
                  <a:pt x="198813" y="3745973"/>
                </a:lnTo>
                <a:lnTo>
                  <a:pt x="330352" y="3624439"/>
                </a:lnTo>
                <a:lnTo>
                  <a:pt x="432895" y="3510404"/>
                </a:lnTo>
                <a:lnTo>
                  <a:pt x="529295" y="3395413"/>
                </a:lnTo>
                <a:lnTo>
                  <a:pt x="634105" y="3291382"/>
                </a:lnTo>
                <a:lnTo>
                  <a:pt x="658665" y="3269893"/>
                </a:lnTo>
                <a:lnTo>
                  <a:pt x="770714" y="3151533"/>
                </a:lnTo>
                <a:lnTo>
                  <a:pt x="899238" y="3011996"/>
                </a:lnTo>
                <a:lnTo>
                  <a:pt x="939240" y="2966506"/>
                </a:lnTo>
                <a:lnTo>
                  <a:pt x="997928" y="2912947"/>
                </a:lnTo>
                <a:lnTo>
                  <a:pt x="1108497" y="2791725"/>
                </a:lnTo>
                <a:lnTo>
                  <a:pt x="1169876" y="2739076"/>
                </a:lnTo>
                <a:lnTo>
                  <a:pt x="1216076" y="2686260"/>
                </a:lnTo>
                <a:lnTo>
                  <a:pt x="1307877" y="2608585"/>
                </a:lnTo>
                <a:lnTo>
                  <a:pt x="1325171" y="2589588"/>
                </a:lnTo>
                <a:lnTo>
                  <a:pt x="1455204" y="2472815"/>
                </a:lnTo>
                <a:lnTo>
                  <a:pt x="1586411" y="2358767"/>
                </a:lnTo>
                <a:lnTo>
                  <a:pt x="1606796" y="2342748"/>
                </a:lnTo>
                <a:lnTo>
                  <a:pt x="1674457" y="2273453"/>
                </a:lnTo>
                <a:lnTo>
                  <a:pt x="1760654" y="2200644"/>
                </a:lnTo>
                <a:lnTo>
                  <a:pt x="1797186" y="2162876"/>
                </a:lnTo>
                <a:lnTo>
                  <a:pt x="1927041" y="2058210"/>
                </a:lnTo>
                <a:lnTo>
                  <a:pt x="2055719" y="1952022"/>
                </a:lnTo>
                <a:lnTo>
                  <a:pt x="2179549" y="1860540"/>
                </a:lnTo>
                <a:lnTo>
                  <a:pt x="2269576" y="1786068"/>
                </a:lnTo>
                <a:lnTo>
                  <a:pt x="2401286" y="1686637"/>
                </a:lnTo>
                <a:lnTo>
                  <a:pt x="2530951" y="1587297"/>
                </a:lnTo>
                <a:lnTo>
                  <a:pt x="2661022" y="1477631"/>
                </a:lnTo>
                <a:lnTo>
                  <a:pt x="2795363" y="1367069"/>
                </a:lnTo>
                <a:lnTo>
                  <a:pt x="2916039" y="1257849"/>
                </a:lnTo>
                <a:lnTo>
                  <a:pt x="3046421" y="1147299"/>
                </a:lnTo>
                <a:lnTo>
                  <a:pt x="3173846" y="1026845"/>
                </a:lnTo>
                <a:lnTo>
                  <a:pt x="3212859" y="990069"/>
                </a:lnTo>
                <a:lnTo>
                  <a:pt x="3250928" y="951439"/>
                </a:lnTo>
                <a:lnTo>
                  <a:pt x="3289940" y="913484"/>
                </a:lnTo>
                <a:lnTo>
                  <a:pt x="3400212" y="797437"/>
                </a:lnTo>
                <a:lnTo>
                  <a:pt x="3520662" y="682289"/>
                </a:lnTo>
                <a:lnTo>
                  <a:pt x="3559097" y="643277"/>
                </a:lnTo>
                <a:lnTo>
                  <a:pt x="3688934" y="528127"/>
                </a:lnTo>
                <a:lnTo>
                  <a:pt x="3838444" y="391036"/>
                </a:lnTo>
                <a:lnTo>
                  <a:pt x="3984148" y="256927"/>
                </a:lnTo>
                <a:lnTo>
                  <a:pt x="4106256" y="157200"/>
                </a:lnTo>
                <a:lnTo>
                  <a:pt x="4226287" y="63300"/>
                </a:lnTo>
                <a:lnTo>
                  <a:pt x="4238902" y="43976"/>
                </a:lnTo>
                <a:lnTo>
                  <a:pt x="4239085" y="36132"/>
                </a:lnTo>
                <a:lnTo>
                  <a:pt x="4235537" y="29678"/>
                </a:lnTo>
                <a:lnTo>
                  <a:pt x="4229501" y="24152"/>
                </a:lnTo>
                <a:lnTo>
                  <a:pt x="4219359" y="21692"/>
                </a:lnTo>
                <a:lnTo>
                  <a:pt x="4191777" y="22221"/>
                </a:lnTo>
                <a:lnTo>
                  <a:pt x="4125447" y="33754"/>
                </a:lnTo>
                <a:lnTo>
                  <a:pt x="4078972" y="49128"/>
                </a:lnTo>
                <a:lnTo>
                  <a:pt x="4049039" y="53583"/>
                </a:lnTo>
                <a:lnTo>
                  <a:pt x="4043993" y="52324"/>
                </a:lnTo>
                <a:lnTo>
                  <a:pt x="4045524" y="49038"/>
                </a:lnTo>
                <a:lnTo>
                  <a:pt x="4051438" y="44400"/>
                </a:lnTo>
                <a:lnTo>
                  <a:pt x="4140612" y="0"/>
                </a:lnTo>
                <a:lnTo>
                  <a:pt x="4147865" y="1920"/>
                </a:lnTo>
                <a:lnTo>
                  <a:pt x="4152700" y="8094"/>
                </a:lnTo>
                <a:lnTo>
                  <a:pt x="4155924" y="17104"/>
                </a:lnTo>
                <a:lnTo>
                  <a:pt x="4156242" y="46691"/>
                </a:lnTo>
                <a:lnTo>
                  <a:pt x="4151082" y="83088"/>
                </a:lnTo>
                <a:lnTo>
                  <a:pt x="4133196" y="137972"/>
                </a:lnTo>
                <a:lnTo>
                  <a:pt x="4074826" y="259846"/>
                </a:lnTo>
                <a:lnTo>
                  <a:pt x="4052255" y="2994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757190" y="1665807"/>
            <a:ext cx="1313938" cy="327286"/>
            <a:chOff x="757190" y="1665807"/>
            <a:chExt cx="1313938" cy="327286"/>
          </a:xfrm>
        </p:grpSpPr>
        <p:sp>
          <p:nvSpPr>
            <p:cNvPr id="118" name="Freeform 117"/>
            <p:cNvSpPr/>
            <p:nvPr/>
          </p:nvSpPr>
          <p:spPr>
            <a:xfrm>
              <a:off x="757190" y="1695780"/>
              <a:ext cx="224955" cy="275290"/>
            </a:xfrm>
            <a:custGeom>
              <a:avLst/>
              <a:gdLst/>
              <a:ahLst/>
              <a:cxnLst/>
              <a:rect l="0" t="0" r="0" b="0"/>
              <a:pathLst>
                <a:path w="224955" h="275290">
                  <a:moveTo>
                    <a:pt x="47608" y="0"/>
                  </a:moveTo>
                  <a:lnTo>
                    <a:pt x="76836" y="0"/>
                  </a:lnTo>
                  <a:lnTo>
                    <a:pt x="89116" y="1223"/>
                  </a:lnTo>
                  <a:lnTo>
                    <a:pt x="100974" y="3262"/>
                  </a:lnTo>
                  <a:lnTo>
                    <a:pt x="112549" y="5845"/>
                  </a:lnTo>
                  <a:lnTo>
                    <a:pt x="125160" y="11238"/>
                  </a:lnTo>
                  <a:lnTo>
                    <a:pt x="138462" y="18503"/>
                  </a:lnTo>
                  <a:lnTo>
                    <a:pt x="152223" y="27018"/>
                  </a:lnTo>
                  <a:lnTo>
                    <a:pt x="163845" y="35141"/>
                  </a:lnTo>
                  <a:lnTo>
                    <a:pt x="174039" y="43003"/>
                  </a:lnTo>
                  <a:lnTo>
                    <a:pt x="183283" y="50692"/>
                  </a:lnTo>
                  <a:lnTo>
                    <a:pt x="191892" y="58265"/>
                  </a:lnTo>
                  <a:lnTo>
                    <a:pt x="207983" y="73204"/>
                  </a:lnTo>
                  <a:lnTo>
                    <a:pt x="214477" y="83061"/>
                  </a:lnTo>
                  <a:lnTo>
                    <a:pt x="220029" y="94526"/>
                  </a:lnTo>
                  <a:lnTo>
                    <a:pt x="224954" y="107064"/>
                  </a:lnTo>
                  <a:lnTo>
                    <a:pt x="224567" y="121540"/>
                  </a:lnTo>
                  <a:lnTo>
                    <a:pt x="220638" y="137308"/>
                  </a:lnTo>
                  <a:lnTo>
                    <a:pt x="214349" y="153937"/>
                  </a:lnTo>
                  <a:lnTo>
                    <a:pt x="204038" y="168694"/>
                  </a:lnTo>
                  <a:lnTo>
                    <a:pt x="191047" y="182203"/>
                  </a:lnTo>
                  <a:lnTo>
                    <a:pt x="176269" y="194879"/>
                  </a:lnTo>
                  <a:lnTo>
                    <a:pt x="162746" y="204553"/>
                  </a:lnTo>
                  <a:lnTo>
                    <a:pt x="150060" y="212226"/>
                  </a:lnTo>
                  <a:lnTo>
                    <a:pt x="137932" y="218565"/>
                  </a:lnTo>
                  <a:lnTo>
                    <a:pt x="126177" y="224014"/>
                  </a:lnTo>
                  <a:lnTo>
                    <a:pt x="114669" y="228871"/>
                  </a:lnTo>
                  <a:lnTo>
                    <a:pt x="103327" y="233332"/>
                  </a:lnTo>
                  <a:lnTo>
                    <a:pt x="89648" y="236306"/>
                  </a:lnTo>
                  <a:lnTo>
                    <a:pt x="74411" y="238289"/>
                  </a:lnTo>
                  <a:lnTo>
                    <a:pt x="58136" y="239611"/>
                  </a:lnTo>
                  <a:lnTo>
                    <a:pt x="43615" y="238045"/>
                  </a:lnTo>
                  <a:lnTo>
                    <a:pt x="30264" y="234554"/>
                  </a:lnTo>
                  <a:lnTo>
                    <a:pt x="17692" y="229780"/>
                  </a:lnTo>
                  <a:lnTo>
                    <a:pt x="9312" y="220479"/>
                  </a:lnTo>
                  <a:lnTo>
                    <a:pt x="3724" y="208161"/>
                  </a:lnTo>
                  <a:lnTo>
                    <a:pt x="0" y="193832"/>
                  </a:lnTo>
                  <a:lnTo>
                    <a:pt x="2410" y="181832"/>
                  </a:lnTo>
                  <a:lnTo>
                    <a:pt x="8912" y="171385"/>
                  </a:lnTo>
                  <a:lnTo>
                    <a:pt x="18140" y="161974"/>
                  </a:lnTo>
                  <a:lnTo>
                    <a:pt x="29186" y="155699"/>
                  </a:lnTo>
                  <a:lnTo>
                    <a:pt x="41444" y="151516"/>
                  </a:lnTo>
                  <a:lnTo>
                    <a:pt x="54510" y="148727"/>
                  </a:lnTo>
                  <a:lnTo>
                    <a:pt x="68115" y="149315"/>
                  </a:lnTo>
                  <a:lnTo>
                    <a:pt x="82079" y="152154"/>
                  </a:lnTo>
                  <a:lnTo>
                    <a:pt x="96282" y="156494"/>
                  </a:lnTo>
                  <a:lnTo>
                    <a:pt x="108198" y="161834"/>
                  </a:lnTo>
                  <a:lnTo>
                    <a:pt x="118589" y="167841"/>
                  </a:lnTo>
                  <a:lnTo>
                    <a:pt x="127963" y="174293"/>
                  </a:lnTo>
                  <a:lnTo>
                    <a:pt x="137883" y="182265"/>
                  </a:lnTo>
                  <a:lnTo>
                    <a:pt x="148167" y="191249"/>
                  </a:lnTo>
                  <a:lnTo>
                    <a:pt x="158694" y="200910"/>
                  </a:lnTo>
                  <a:lnTo>
                    <a:pt x="168158" y="211021"/>
                  </a:lnTo>
                  <a:lnTo>
                    <a:pt x="176915" y="221432"/>
                  </a:lnTo>
                  <a:lnTo>
                    <a:pt x="20177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260881" y="1665807"/>
              <a:ext cx="127530" cy="327286"/>
            </a:xfrm>
            <a:custGeom>
              <a:avLst/>
              <a:gdLst/>
              <a:ahLst/>
              <a:cxnLst/>
              <a:rect l="0" t="0" r="0" b="0"/>
              <a:pathLst>
                <a:path w="127530" h="327286">
                  <a:moveTo>
                    <a:pt x="127529" y="18961"/>
                  </a:moveTo>
                  <a:lnTo>
                    <a:pt x="109993" y="7270"/>
                  </a:lnTo>
                  <a:lnTo>
                    <a:pt x="99933" y="3826"/>
                  </a:lnTo>
                  <a:lnTo>
                    <a:pt x="88332" y="1530"/>
                  </a:lnTo>
                  <a:lnTo>
                    <a:pt x="75704" y="0"/>
                  </a:lnTo>
                  <a:lnTo>
                    <a:pt x="63615" y="1426"/>
                  </a:lnTo>
                  <a:lnTo>
                    <a:pt x="51885" y="4824"/>
                  </a:lnTo>
                  <a:lnTo>
                    <a:pt x="40395" y="9537"/>
                  </a:lnTo>
                  <a:lnTo>
                    <a:pt x="30288" y="15125"/>
                  </a:lnTo>
                  <a:lnTo>
                    <a:pt x="21102" y="21298"/>
                  </a:lnTo>
                  <a:lnTo>
                    <a:pt x="12532" y="27860"/>
                  </a:lnTo>
                  <a:lnTo>
                    <a:pt x="6818" y="37129"/>
                  </a:lnTo>
                  <a:lnTo>
                    <a:pt x="3009" y="48202"/>
                  </a:lnTo>
                  <a:lnTo>
                    <a:pt x="470" y="60478"/>
                  </a:lnTo>
                  <a:lnTo>
                    <a:pt x="0" y="74780"/>
                  </a:lnTo>
                  <a:lnTo>
                    <a:pt x="911" y="90432"/>
                  </a:lnTo>
                  <a:lnTo>
                    <a:pt x="2741" y="106984"/>
                  </a:lnTo>
                  <a:lnTo>
                    <a:pt x="5185" y="121689"/>
                  </a:lnTo>
                  <a:lnTo>
                    <a:pt x="8038" y="135164"/>
                  </a:lnTo>
                  <a:lnTo>
                    <a:pt x="11163" y="147817"/>
                  </a:lnTo>
                  <a:lnTo>
                    <a:pt x="15694" y="159923"/>
                  </a:lnTo>
                  <a:lnTo>
                    <a:pt x="21161" y="171664"/>
                  </a:lnTo>
                  <a:lnTo>
                    <a:pt x="27253" y="183162"/>
                  </a:lnTo>
                  <a:lnTo>
                    <a:pt x="32538" y="195721"/>
                  </a:lnTo>
                  <a:lnTo>
                    <a:pt x="37285" y="208988"/>
                  </a:lnTo>
                  <a:lnTo>
                    <a:pt x="41673" y="222727"/>
                  </a:lnTo>
                  <a:lnTo>
                    <a:pt x="44598" y="236780"/>
                  </a:lnTo>
                  <a:lnTo>
                    <a:pt x="46548" y="251043"/>
                  </a:lnTo>
                  <a:lnTo>
                    <a:pt x="47848" y="265445"/>
                  </a:lnTo>
                  <a:lnTo>
                    <a:pt x="46268" y="277494"/>
                  </a:lnTo>
                  <a:lnTo>
                    <a:pt x="42768" y="287973"/>
                  </a:lnTo>
                  <a:lnTo>
                    <a:pt x="17414" y="3272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179191" y="1849942"/>
              <a:ext cx="198209" cy="22024"/>
            </a:xfrm>
            <a:custGeom>
              <a:avLst/>
              <a:gdLst/>
              <a:ahLst/>
              <a:cxnLst/>
              <a:rect l="0" t="0" r="0" b="0"/>
              <a:pathLst>
                <a:path w="198209" h="22024">
                  <a:moveTo>
                    <a:pt x="0" y="22023"/>
                  </a:moveTo>
                  <a:lnTo>
                    <a:pt x="17537" y="10332"/>
                  </a:lnTo>
                  <a:lnTo>
                    <a:pt x="28820" y="6888"/>
                  </a:lnTo>
                  <a:lnTo>
                    <a:pt x="42460" y="4592"/>
                  </a:lnTo>
                  <a:lnTo>
                    <a:pt x="57671" y="3061"/>
                  </a:lnTo>
                  <a:lnTo>
                    <a:pt x="75152" y="2041"/>
                  </a:lnTo>
                  <a:lnTo>
                    <a:pt x="114152" y="907"/>
                  </a:ln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454480" y="1811929"/>
              <a:ext cx="142650" cy="148129"/>
            </a:xfrm>
            <a:custGeom>
              <a:avLst/>
              <a:gdLst/>
              <a:ahLst/>
              <a:cxnLst/>
              <a:rect l="0" t="0" r="0" b="0"/>
              <a:pathLst>
                <a:path w="142650" h="148129">
                  <a:moveTo>
                    <a:pt x="0" y="93071"/>
                  </a:moveTo>
                  <a:lnTo>
                    <a:pt x="17537" y="87225"/>
                  </a:lnTo>
                  <a:lnTo>
                    <a:pt x="28820" y="84279"/>
                  </a:lnTo>
                  <a:lnTo>
                    <a:pt x="102461" y="67186"/>
                  </a:lnTo>
                  <a:lnTo>
                    <a:pt x="114801" y="62356"/>
                  </a:lnTo>
                  <a:lnTo>
                    <a:pt x="125474" y="56688"/>
                  </a:lnTo>
                  <a:lnTo>
                    <a:pt x="135037" y="50463"/>
                  </a:lnTo>
                  <a:lnTo>
                    <a:pt x="140188" y="41419"/>
                  </a:lnTo>
                  <a:lnTo>
                    <a:pt x="142399" y="30495"/>
                  </a:lnTo>
                  <a:lnTo>
                    <a:pt x="142649" y="18319"/>
                  </a:lnTo>
                  <a:lnTo>
                    <a:pt x="137922" y="10202"/>
                  </a:lnTo>
                  <a:lnTo>
                    <a:pt x="129877" y="4790"/>
                  </a:lnTo>
                  <a:lnTo>
                    <a:pt x="119619" y="1182"/>
                  </a:lnTo>
                  <a:lnTo>
                    <a:pt x="107887" y="0"/>
                  </a:lnTo>
                  <a:lnTo>
                    <a:pt x="95171" y="436"/>
                  </a:lnTo>
                  <a:lnTo>
                    <a:pt x="81800" y="1950"/>
                  </a:lnTo>
                  <a:lnTo>
                    <a:pt x="70439" y="5406"/>
                  </a:lnTo>
                  <a:lnTo>
                    <a:pt x="60418" y="10158"/>
                  </a:lnTo>
                  <a:lnTo>
                    <a:pt x="51290" y="15772"/>
                  </a:lnTo>
                  <a:lnTo>
                    <a:pt x="41534" y="23186"/>
                  </a:lnTo>
                  <a:lnTo>
                    <a:pt x="31360" y="31799"/>
                  </a:lnTo>
                  <a:lnTo>
                    <a:pt x="20907" y="41211"/>
                  </a:lnTo>
                  <a:lnTo>
                    <a:pt x="15161" y="52380"/>
                  </a:lnTo>
                  <a:lnTo>
                    <a:pt x="12554" y="64720"/>
                  </a:lnTo>
                  <a:lnTo>
                    <a:pt x="12040" y="77841"/>
                  </a:lnTo>
                  <a:lnTo>
                    <a:pt x="15368" y="90258"/>
                  </a:lnTo>
                  <a:lnTo>
                    <a:pt x="21257" y="102207"/>
                  </a:lnTo>
                  <a:lnTo>
                    <a:pt x="28853" y="113844"/>
                  </a:lnTo>
                  <a:lnTo>
                    <a:pt x="38811" y="122825"/>
                  </a:lnTo>
                  <a:lnTo>
                    <a:pt x="50344" y="130036"/>
                  </a:lnTo>
                  <a:lnTo>
                    <a:pt x="99104" y="1481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663700" y="1795589"/>
              <a:ext cx="143151" cy="164469"/>
            </a:xfrm>
            <a:custGeom>
              <a:avLst/>
              <a:gdLst/>
              <a:ahLst/>
              <a:cxnLst/>
              <a:rect l="0" t="0" r="0" b="0"/>
              <a:pathLst>
                <a:path w="143151" h="164469">
                  <a:moveTo>
                    <a:pt x="0" y="109411"/>
                  </a:moveTo>
                  <a:lnTo>
                    <a:pt x="77653" y="57641"/>
                  </a:lnTo>
                  <a:lnTo>
                    <a:pt x="87250" y="50427"/>
                  </a:lnTo>
                  <a:lnTo>
                    <a:pt x="96095" y="43172"/>
                  </a:lnTo>
                  <a:lnTo>
                    <a:pt x="104439" y="35887"/>
                  </a:lnTo>
                  <a:lnTo>
                    <a:pt x="108778" y="27360"/>
                  </a:lnTo>
                  <a:lnTo>
                    <a:pt x="110447" y="18005"/>
                  </a:lnTo>
                  <a:lnTo>
                    <a:pt x="110337" y="8098"/>
                  </a:lnTo>
                  <a:lnTo>
                    <a:pt x="106592" y="2716"/>
                  </a:lnTo>
                  <a:lnTo>
                    <a:pt x="100425" y="352"/>
                  </a:lnTo>
                  <a:lnTo>
                    <a:pt x="92644" y="0"/>
                  </a:lnTo>
                  <a:lnTo>
                    <a:pt x="83785" y="3435"/>
                  </a:lnTo>
                  <a:lnTo>
                    <a:pt x="74210" y="9396"/>
                  </a:lnTo>
                  <a:lnTo>
                    <a:pt x="64155" y="17041"/>
                  </a:lnTo>
                  <a:lnTo>
                    <a:pt x="53781" y="25807"/>
                  </a:lnTo>
                  <a:lnTo>
                    <a:pt x="43195" y="35323"/>
                  </a:lnTo>
                  <a:lnTo>
                    <a:pt x="32467" y="45337"/>
                  </a:lnTo>
                  <a:lnTo>
                    <a:pt x="24092" y="56906"/>
                  </a:lnTo>
                  <a:lnTo>
                    <a:pt x="17284" y="69514"/>
                  </a:lnTo>
                  <a:lnTo>
                    <a:pt x="11523" y="82813"/>
                  </a:lnTo>
                  <a:lnTo>
                    <a:pt x="10129" y="95349"/>
                  </a:lnTo>
                  <a:lnTo>
                    <a:pt x="11646" y="107377"/>
                  </a:lnTo>
                  <a:lnTo>
                    <a:pt x="15105" y="119067"/>
                  </a:lnTo>
                  <a:lnTo>
                    <a:pt x="21082" y="129307"/>
                  </a:lnTo>
                  <a:lnTo>
                    <a:pt x="28736" y="138580"/>
                  </a:lnTo>
                  <a:lnTo>
                    <a:pt x="37510" y="147210"/>
                  </a:lnTo>
                  <a:lnTo>
                    <a:pt x="49477" y="152962"/>
                  </a:lnTo>
                  <a:lnTo>
                    <a:pt x="63572" y="156798"/>
                  </a:lnTo>
                  <a:lnTo>
                    <a:pt x="143150" y="1644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1889619" y="1750838"/>
              <a:ext cx="181509" cy="218610"/>
            </a:xfrm>
            <a:custGeom>
              <a:avLst/>
              <a:gdLst/>
              <a:ahLst/>
              <a:cxnLst/>
              <a:rect l="0" t="0" r="0" b="0"/>
              <a:pathLst>
                <a:path w="181509" h="218610">
                  <a:moveTo>
                    <a:pt x="16335" y="0"/>
                  </a:moveTo>
                  <a:lnTo>
                    <a:pt x="16335" y="23382"/>
                  </a:lnTo>
                  <a:lnTo>
                    <a:pt x="15112" y="35164"/>
                  </a:lnTo>
                  <a:lnTo>
                    <a:pt x="13072" y="47913"/>
                  </a:lnTo>
                  <a:lnTo>
                    <a:pt x="10489" y="61306"/>
                  </a:lnTo>
                  <a:lnTo>
                    <a:pt x="4357" y="89238"/>
                  </a:lnTo>
                  <a:lnTo>
                    <a:pt x="1009" y="103538"/>
                  </a:lnTo>
                  <a:lnTo>
                    <a:pt x="0" y="117966"/>
                  </a:lnTo>
                  <a:lnTo>
                    <a:pt x="551" y="132478"/>
                  </a:lnTo>
                  <a:lnTo>
                    <a:pt x="2142" y="147047"/>
                  </a:lnTo>
                  <a:lnTo>
                    <a:pt x="5649" y="160430"/>
                  </a:lnTo>
                  <a:lnTo>
                    <a:pt x="10434" y="173023"/>
                  </a:lnTo>
                  <a:lnTo>
                    <a:pt x="16072" y="185088"/>
                  </a:lnTo>
                  <a:lnTo>
                    <a:pt x="23501" y="194355"/>
                  </a:lnTo>
                  <a:lnTo>
                    <a:pt x="32123" y="201757"/>
                  </a:lnTo>
                  <a:lnTo>
                    <a:pt x="41543" y="207915"/>
                  </a:lnTo>
                  <a:lnTo>
                    <a:pt x="53940" y="212020"/>
                  </a:lnTo>
                  <a:lnTo>
                    <a:pt x="68322" y="214757"/>
                  </a:lnTo>
                  <a:lnTo>
                    <a:pt x="84028" y="216582"/>
                  </a:lnTo>
                  <a:lnTo>
                    <a:pt x="99392" y="217798"/>
                  </a:lnTo>
                  <a:lnTo>
                    <a:pt x="114529" y="218609"/>
                  </a:lnTo>
                  <a:lnTo>
                    <a:pt x="181508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1839884" y="1871965"/>
              <a:ext cx="176186" cy="11012"/>
            </a:xfrm>
            <a:custGeom>
              <a:avLst/>
              <a:gdLst/>
              <a:ahLst/>
              <a:cxnLst/>
              <a:rect l="0" t="0" r="0" b="0"/>
              <a:pathLst>
                <a:path w="176186" h="11012">
                  <a:moveTo>
                    <a:pt x="0" y="11011"/>
                  </a:moveTo>
                  <a:lnTo>
                    <a:pt x="23383" y="5166"/>
                  </a:lnTo>
                  <a:lnTo>
                    <a:pt x="37612" y="3444"/>
                  </a:lnTo>
                  <a:lnTo>
                    <a:pt x="54439" y="2296"/>
                  </a:lnTo>
                  <a:lnTo>
                    <a:pt x="90265" y="1020"/>
                  </a:ln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419100"/>
            <a:ext cx="7264400" cy="283154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Finish Partner Activity:</a:t>
            </a: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1.When finished, get the answer key from me.  </a:t>
            </a: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2. Score yourself.</a:t>
            </a: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endParaRPr lang="en-US" sz="1900" smtClean="0">
              <a:solidFill>
                <a:srgbClr val="000000"/>
              </a:solidFill>
              <a:latin typeface="Arial - 26"/>
            </a:endParaRPr>
          </a:p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3. Turn in!  </a:t>
            </a:r>
            <a:endParaRPr lang="en-US" sz="1900">
              <a:solidFill>
                <a:srgbClr val="000000"/>
              </a:solidFill>
              <a:latin typeface="Arial - 26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414538" y="2059161"/>
            <a:ext cx="1875386" cy="645902"/>
            <a:chOff x="3414538" y="2059161"/>
            <a:chExt cx="1875386" cy="645902"/>
          </a:xfrm>
        </p:grpSpPr>
        <p:sp>
          <p:nvSpPr>
            <p:cNvPr id="3" name="Freeform 2"/>
            <p:cNvSpPr/>
            <p:nvPr/>
          </p:nvSpPr>
          <p:spPr>
            <a:xfrm>
              <a:off x="3579711" y="2059161"/>
              <a:ext cx="11013" cy="187198"/>
            </a:xfrm>
            <a:custGeom>
              <a:avLst/>
              <a:gdLst/>
              <a:ahLst/>
              <a:cxnLst/>
              <a:rect l="0" t="0" r="0" b="0"/>
              <a:pathLst>
                <a:path w="11013" h="187198">
                  <a:moveTo>
                    <a:pt x="11012" y="0"/>
                  </a:moveTo>
                  <a:lnTo>
                    <a:pt x="5166" y="17537"/>
                  </a:lnTo>
                  <a:lnTo>
                    <a:pt x="3444" y="27597"/>
                  </a:lnTo>
                  <a:lnTo>
                    <a:pt x="2296" y="39198"/>
                  </a:lnTo>
                  <a:lnTo>
                    <a:pt x="1531" y="51826"/>
                  </a:lnTo>
                  <a:lnTo>
                    <a:pt x="681" y="78907"/>
                  </a:lnTo>
                  <a:lnTo>
                    <a:pt x="0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3414538" y="2334450"/>
              <a:ext cx="308324" cy="11013"/>
            </a:xfrm>
            <a:custGeom>
              <a:avLst/>
              <a:gdLst/>
              <a:ahLst/>
              <a:cxnLst/>
              <a:rect l="0" t="0" r="0" b="0"/>
              <a:pathLst>
                <a:path w="308324" h="11013">
                  <a:moveTo>
                    <a:pt x="0" y="0"/>
                  </a:moveTo>
                  <a:lnTo>
                    <a:pt x="23382" y="5846"/>
                  </a:lnTo>
                  <a:lnTo>
                    <a:pt x="36388" y="7568"/>
                  </a:lnTo>
                  <a:lnTo>
                    <a:pt x="51176" y="8716"/>
                  </a:lnTo>
                  <a:lnTo>
                    <a:pt x="67152" y="9481"/>
                  </a:lnTo>
                  <a:lnTo>
                    <a:pt x="101216" y="10332"/>
                  </a:lnTo>
                  <a:lnTo>
                    <a:pt x="308323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3512018" y="2468120"/>
              <a:ext cx="221856" cy="236943"/>
            </a:xfrm>
            <a:custGeom>
              <a:avLst/>
              <a:gdLst/>
              <a:ahLst/>
              <a:cxnLst/>
              <a:rect l="0" t="0" r="0" b="0"/>
              <a:pathLst>
                <a:path w="221856" h="236943">
                  <a:moveTo>
                    <a:pt x="12635" y="9481"/>
                  </a:moveTo>
                  <a:lnTo>
                    <a:pt x="36018" y="3635"/>
                  </a:lnTo>
                  <a:lnTo>
                    <a:pt x="49023" y="1913"/>
                  </a:lnTo>
                  <a:lnTo>
                    <a:pt x="63811" y="765"/>
                  </a:lnTo>
                  <a:lnTo>
                    <a:pt x="79787" y="0"/>
                  </a:lnTo>
                  <a:lnTo>
                    <a:pt x="94108" y="713"/>
                  </a:lnTo>
                  <a:lnTo>
                    <a:pt x="107326" y="2412"/>
                  </a:lnTo>
                  <a:lnTo>
                    <a:pt x="119809" y="4768"/>
                  </a:lnTo>
                  <a:lnTo>
                    <a:pt x="131801" y="7563"/>
                  </a:lnTo>
                  <a:lnTo>
                    <a:pt x="143467" y="10649"/>
                  </a:lnTo>
                  <a:lnTo>
                    <a:pt x="154914" y="13930"/>
                  </a:lnTo>
                  <a:lnTo>
                    <a:pt x="163769" y="19788"/>
                  </a:lnTo>
                  <a:lnTo>
                    <a:pt x="170896" y="27364"/>
                  </a:lnTo>
                  <a:lnTo>
                    <a:pt x="176871" y="36085"/>
                  </a:lnTo>
                  <a:lnTo>
                    <a:pt x="180854" y="46793"/>
                  </a:lnTo>
                  <a:lnTo>
                    <a:pt x="183509" y="58826"/>
                  </a:lnTo>
                  <a:lnTo>
                    <a:pt x="185279" y="71742"/>
                  </a:lnTo>
                  <a:lnTo>
                    <a:pt x="184013" y="85246"/>
                  </a:lnTo>
                  <a:lnTo>
                    <a:pt x="180721" y="99143"/>
                  </a:lnTo>
                  <a:lnTo>
                    <a:pt x="176080" y="113302"/>
                  </a:lnTo>
                  <a:lnTo>
                    <a:pt x="169315" y="128859"/>
                  </a:lnTo>
                  <a:lnTo>
                    <a:pt x="161135" y="145347"/>
                  </a:lnTo>
                  <a:lnTo>
                    <a:pt x="152011" y="162457"/>
                  </a:lnTo>
                  <a:lnTo>
                    <a:pt x="141034" y="177534"/>
                  </a:lnTo>
                  <a:lnTo>
                    <a:pt x="128822" y="191257"/>
                  </a:lnTo>
                  <a:lnTo>
                    <a:pt x="115787" y="204075"/>
                  </a:lnTo>
                  <a:lnTo>
                    <a:pt x="102203" y="213844"/>
                  </a:lnTo>
                  <a:lnTo>
                    <a:pt x="88252" y="221580"/>
                  </a:lnTo>
                  <a:lnTo>
                    <a:pt x="74058" y="227961"/>
                  </a:lnTo>
                  <a:lnTo>
                    <a:pt x="59701" y="232215"/>
                  </a:lnTo>
                  <a:lnTo>
                    <a:pt x="45236" y="235052"/>
                  </a:lnTo>
                  <a:lnTo>
                    <a:pt x="30699" y="236942"/>
                  </a:lnTo>
                  <a:lnTo>
                    <a:pt x="19783" y="234532"/>
                  </a:lnTo>
                  <a:lnTo>
                    <a:pt x="11283" y="229255"/>
                  </a:lnTo>
                  <a:lnTo>
                    <a:pt x="4393" y="222066"/>
                  </a:lnTo>
                  <a:lnTo>
                    <a:pt x="1023" y="213603"/>
                  </a:lnTo>
                  <a:lnTo>
                    <a:pt x="0" y="204291"/>
                  </a:lnTo>
                  <a:lnTo>
                    <a:pt x="541" y="194412"/>
                  </a:lnTo>
                  <a:lnTo>
                    <a:pt x="3349" y="185379"/>
                  </a:lnTo>
                  <a:lnTo>
                    <a:pt x="7668" y="176910"/>
                  </a:lnTo>
                  <a:lnTo>
                    <a:pt x="12995" y="168817"/>
                  </a:lnTo>
                  <a:lnTo>
                    <a:pt x="20216" y="162198"/>
                  </a:lnTo>
                  <a:lnTo>
                    <a:pt x="28700" y="156562"/>
                  </a:lnTo>
                  <a:lnTo>
                    <a:pt x="38028" y="151581"/>
                  </a:lnTo>
                  <a:lnTo>
                    <a:pt x="47916" y="149484"/>
                  </a:lnTo>
                  <a:lnTo>
                    <a:pt x="58179" y="149310"/>
                  </a:lnTo>
                  <a:lnTo>
                    <a:pt x="68691" y="150417"/>
                  </a:lnTo>
                  <a:lnTo>
                    <a:pt x="80594" y="153602"/>
                  </a:lnTo>
                  <a:lnTo>
                    <a:pt x="93422" y="158172"/>
                  </a:lnTo>
                  <a:lnTo>
                    <a:pt x="106869" y="163666"/>
                  </a:lnTo>
                  <a:lnTo>
                    <a:pt x="119504" y="168552"/>
                  </a:lnTo>
                  <a:lnTo>
                    <a:pt x="143331" y="177244"/>
                  </a:lnTo>
                  <a:lnTo>
                    <a:pt x="166156" y="185186"/>
                  </a:lnTo>
                  <a:lnTo>
                    <a:pt x="221855" y="1966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4053208" y="2268381"/>
              <a:ext cx="1" cy="275290"/>
            </a:xfrm>
            <a:custGeom>
              <a:avLst/>
              <a:gdLst/>
              <a:ahLst/>
              <a:cxnLst/>
              <a:rect l="0" t="0" r="0" b="0"/>
              <a:pathLst>
                <a:path w="1" h="275290">
                  <a:moveTo>
                    <a:pt x="0" y="0"/>
                  </a:move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207370" y="2301416"/>
              <a:ext cx="33036" cy="286301"/>
            </a:xfrm>
            <a:custGeom>
              <a:avLst/>
              <a:gdLst/>
              <a:ahLst/>
              <a:cxnLst/>
              <a:rect l="0" t="0" r="0" b="0"/>
              <a:pathLst>
                <a:path w="33036" h="286301">
                  <a:moveTo>
                    <a:pt x="0" y="0"/>
                  </a:moveTo>
                  <a:lnTo>
                    <a:pt x="15327" y="91959"/>
                  </a:lnTo>
                  <a:lnTo>
                    <a:pt x="17559" y="112693"/>
                  </a:lnTo>
                  <a:lnTo>
                    <a:pt x="19047" y="133857"/>
                  </a:lnTo>
                  <a:lnTo>
                    <a:pt x="20039" y="155307"/>
                  </a:lnTo>
                  <a:lnTo>
                    <a:pt x="21924" y="173278"/>
                  </a:lnTo>
                  <a:lnTo>
                    <a:pt x="24404" y="188929"/>
                  </a:lnTo>
                  <a:lnTo>
                    <a:pt x="27281" y="203034"/>
                  </a:lnTo>
                  <a:lnTo>
                    <a:pt x="29199" y="217331"/>
                  </a:lnTo>
                  <a:lnTo>
                    <a:pt x="30477" y="231756"/>
                  </a:lnTo>
                  <a:lnTo>
                    <a:pt x="33035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4042197" y="2242946"/>
              <a:ext cx="98952" cy="135552"/>
            </a:xfrm>
            <a:custGeom>
              <a:avLst/>
              <a:gdLst/>
              <a:ahLst/>
              <a:cxnLst/>
              <a:rect l="0" t="0" r="0" b="0"/>
              <a:pathLst>
                <a:path w="98952" h="135552">
                  <a:moveTo>
                    <a:pt x="0" y="36447"/>
                  </a:moveTo>
                  <a:lnTo>
                    <a:pt x="5845" y="18910"/>
                  </a:lnTo>
                  <a:lnTo>
                    <a:pt x="11238" y="12520"/>
                  </a:lnTo>
                  <a:lnTo>
                    <a:pt x="18503" y="7037"/>
                  </a:lnTo>
                  <a:lnTo>
                    <a:pt x="27018" y="2158"/>
                  </a:lnTo>
                  <a:lnTo>
                    <a:pt x="37588" y="129"/>
                  </a:lnTo>
                  <a:lnTo>
                    <a:pt x="49529" y="0"/>
                  </a:lnTo>
                  <a:lnTo>
                    <a:pt x="62383" y="1137"/>
                  </a:lnTo>
                  <a:lnTo>
                    <a:pt x="73400" y="4342"/>
                  </a:lnTo>
                  <a:lnTo>
                    <a:pt x="83191" y="8926"/>
                  </a:lnTo>
                  <a:lnTo>
                    <a:pt x="92166" y="14429"/>
                  </a:lnTo>
                  <a:lnTo>
                    <a:pt x="96926" y="22992"/>
                  </a:lnTo>
                  <a:lnTo>
                    <a:pt x="98875" y="33594"/>
                  </a:lnTo>
                  <a:lnTo>
                    <a:pt x="98951" y="45557"/>
                  </a:lnTo>
                  <a:lnTo>
                    <a:pt x="97778" y="57202"/>
                  </a:lnTo>
                  <a:lnTo>
                    <a:pt x="95773" y="68636"/>
                  </a:lnTo>
                  <a:lnTo>
                    <a:pt x="93213" y="79930"/>
                  </a:lnTo>
                  <a:lnTo>
                    <a:pt x="89059" y="89905"/>
                  </a:lnTo>
                  <a:lnTo>
                    <a:pt x="83843" y="99003"/>
                  </a:lnTo>
                  <a:lnTo>
                    <a:pt x="77918" y="107515"/>
                  </a:lnTo>
                  <a:lnTo>
                    <a:pt x="70298" y="114413"/>
                  </a:lnTo>
                  <a:lnTo>
                    <a:pt x="61547" y="120236"/>
                  </a:lnTo>
                  <a:lnTo>
                    <a:pt x="0" y="1355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141301" y="2433554"/>
              <a:ext cx="143151" cy="11013"/>
            </a:xfrm>
            <a:custGeom>
              <a:avLst/>
              <a:gdLst/>
              <a:ahLst/>
              <a:cxnLst/>
              <a:rect l="0" t="0" r="0" b="0"/>
              <a:pathLst>
                <a:path w="143151" h="11013">
                  <a:moveTo>
                    <a:pt x="0" y="11012"/>
                  </a:moveTo>
                  <a:lnTo>
                    <a:pt x="23382" y="11012"/>
                  </a:lnTo>
                  <a:lnTo>
                    <a:pt x="35164" y="9789"/>
                  </a:lnTo>
                  <a:lnTo>
                    <a:pt x="47913" y="7749"/>
                  </a:lnTo>
                  <a:lnTo>
                    <a:pt x="61306" y="5166"/>
                  </a:lnTo>
                  <a:lnTo>
                    <a:pt x="75129" y="3444"/>
                  </a:lnTo>
                  <a:lnTo>
                    <a:pt x="89238" y="2296"/>
                  </a:ln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603786" y="2301416"/>
              <a:ext cx="1" cy="11012"/>
            </a:xfrm>
            <a:custGeom>
              <a:avLst/>
              <a:gdLst/>
              <a:ahLst/>
              <a:cxnLst/>
              <a:rect l="0" t="0" r="0" b="0"/>
              <a:pathLst>
                <a:path w="1" h="11012">
                  <a:moveTo>
                    <a:pt x="0" y="0"/>
                  </a:move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614798" y="2444566"/>
              <a:ext cx="11012" cy="11013"/>
            </a:xfrm>
            <a:custGeom>
              <a:avLst/>
              <a:gdLst/>
              <a:ahLst/>
              <a:cxnLst/>
              <a:rect l="0" t="0" r="0" b="0"/>
              <a:pathLst>
                <a:path w="11012" h="11013">
                  <a:moveTo>
                    <a:pt x="11011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077283" y="2092196"/>
              <a:ext cx="212641" cy="416779"/>
            </a:xfrm>
            <a:custGeom>
              <a:avLst/>
              <a:gdLst/>
              <a:ahLst/>
              <a:cxnLst/>
              <a:rect l="0" t="0" r="0" b="0"/>
              <a:pathLst>
                <a:path w="212641" h="416779">
                  <a:moveTo>
                    <a:pt x="0" y="0"/>
                  </a:moveTo>
                  <a:lnTo>
                    <a:pt x="0" y="61306"/>
                  </a:lnTo>
                  <a:lnTo>
                    <a:pt x="1224" y="73906"/>
                  </a:lnTo>
                  <a:lnTo>
                    <a:pt x="3263" y="85976"/>
                  </a:lnTo>
                  <a:lnTo>
                    <a:pt x="5846" y="97693"/>
                  </a:lnTo>
                  <a:lnTo>
                    <a:pt x="7568" y="111622"/>
                  </a:lnTo>
                  <a:lnTo>
                    <a:pt x="8716" y="127025"/>
                  </a:lnTo>
                  <a:lnTo>
                    <a:pt x="9482" y="143412"/>
                  </a:lnTo>
                  <a:lnTo>
                    <a:pt x="11215" y="159230"/>
                  </a:lnTo>
                  <a:lnTo>
                    <a:pt x="13595" y="174670"/>
                  </a:lnTo>
                  <a:lnTo>
                    <a:pt x="16404" y="189857"/>
                  </a:lnTo>
                  <a:lnTo>
                    <a:pt x="18277" y="204876"/>
                  </a:lnTo>
                  <a:lnTo>
                    <a:pt x="19526" y="219782"/>
                  </a:lnTo>
                  <a:lnTo>
                    <a:pt x="20358" y="234614"/>
                  </a:lnTo>
                  <a:lnTo>
                    <a:pt x="21284" y="270670"/>
                  </a:lnTo>
                  <a:lnTo>
                    <a:pt x="21530" y="290562"/>
                  </a:lnTo>
                  <a:lnTo>
                    <a:pt x="20471" y="308718"/>
                  </a:lnTo>
                  <a:lnTo>
                    <a:pt x="18542" y="325716"/>
                  </a:lnTo>
                  <a:lnTo>
                    <a:pt x="16032" y="341941"/>
                  </a:lnTo>
                  <a:lnTo>
                    <a:pt x="15582" y="346641"/>
                  </a:lnTo>
                  <a:lnTo>
                    <a:pt x="18345" y="335550"/>
                  </a:lnTo>
                  <a:lnTo>
                    <a:pt x="20795" y="326474"/>
                  </a:lnTo>
                  <a:lnTo>
                    <a:pt x="26779" y="306603"/>
                  </a:lnTo>
                  <a:lnTo>
                    <a:pt x="31312" y="297388"/>
                  </a:lnTo>
                  <a:lnTo>
                    <a:pt x="36780" y="288798"/>
                  </a:lnTo>
                  <a:lnTo>
                    <a:pt x="42873" y="280625"/>
                  </a:lnTo>
                  <a:lnTo>
                    <a:pt x="50605" y="271505"/>
                  </a:lnTo>
                  <a:lnTo>
                    <a:pt x="59431" y="261755"/>
                  </a:lnTo>
                  <a:lnTo>
                    <a:pt x="68985" y="251584"/>
                  </a:lnTo>
                  <a:lnTo>
                    <a:pt x="80248" y="243580"/>
                  </a:lnTo>
                  <a:lnTo>
                    <a:pt x="92651" y="237021"/>
                  </a:lnTo>
                  <a:lnTo>
                    <a:pt x="105814" y="231424"/>
                  </a:lnTo>
                  <a:lnTo>
                    <a:pt x="118259" y="228917"/>
                  </a:lnTo>
                  <a:lnTo>
                    <a:pt x="130227" y="228469"/>
                  </a:lnTo>
                  <a:lnTo>
                    <a:pt x="141876" y="229393"/>
                  </a:lnTo>
                  <a:lnTo>
                    <a:pt x="152089" y="233681"/>
                  </a:lnTo>
                  <a:lnTo>
                    <a:pt x="161345" y="240209"/>
                  </a:lnTo>
                  <a:lnTo>
                    <a:pt x="169962" y="248232"/>
                  </a:lnTo>
                  <a:lnTo>
                    <a:pt x="178154" y="258474"/>
                  </a:lnTo>
                  <a:lnTo>
                    <a:pt x="186063" y="270197"/>
                  </a:lnTo>
                  <a:lnTo>
                    <a:pt x="193782" y="282906"/>
                  </a:lnTo>
                  <a:lnTo>
                    <a:pt x="200152" y="296272"/>
                  </a:lnTo>
                  <a:lnTo>
                    <a:pt x="205621" y="310078"/>
                  </a:lnTo>
                  <a:lnTo>
                    <a:pt x="210491" y="324175"/>
                  </a:lnTo>
                  <a:lnTo>
                    <a:pt x="212515" y="338468"/>
                  </a:lnTo>
                  <a:lnTo>
                    <a:pt x="212640" y="352890"/>
                  </a:lnTo>
                  <a:lnTo>
                    <a:pt x="211500" y="367399"/>
                  </a:lnTo>
                  <a:lnTo>
                    <a:pt x="208293" y="379518"/>
                  </a:lnTo>
                  <a:lnTo>
                    <a:pt x="203708" y="390045"/>
                  </a:lnTo>
                  <a:lnTo>
                    <a:pt x="198205" y="399510"/>
                  </a:lnTo>
                  <a:lnTo>
                    <a:pt x="189642" y="405820"/>
                  </a:lnTo>
                  <a:lnTo>
                    <a:pt x="179039" y="410026"/>
                  </a:lnTo>
                  <a:lnTo>
                    <a:pt x="167076" y="412831"/>
                  </a:lnTo>
                  <a:lnTo>
                    <a:pt x="152983" y="414700"/>
                  </a:lnTo>
                  <a:lnTo>
                    <a:pt x="137471" y="415947"/>
                  </a:lnTo>
                  <a:lnTo>
                    <a:pt x="121012" y="416778"/>
                  </a:lnTo>
                  <a:lnTo>
                    <a:pt x="106368" y="414885"/>
                  </a:lnTo>
                  <a:lnTo>
                    <a:pt x="92935" y="411176"/>
                  </a:lnTo>
                  <a:lnTo>
                    <a:pt x="80309" y="406256"/>
                  </a:lnTo>
                  <a:lnTo>
                    <a:pt x="69445" y="399305"/>
                  </a:lnTo>
                  <a:lnTo>
                    <a:pt x="59756" y="391001"/>
                  </a:lnTo>
                  <a:lnTo>
                    <a:pt x="33035" y="363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392515" y="2885028"/>
            <a:ext cx="3677862" cy="765790"/>
            <a:chOff x="3392515" y="2885028"/>
            <a:chExt cx="3677862" cy="765790"/>
          </a:xfrm>
        </p:grpSpPr>
        <p:sp>
          <p:nvSpPr>
            <p:cNvPr id="14" name="Freeform 13"/>
            <p:cNvSpPr/>
            <p:nvPr/>
          </p:nvSpPr>
          <p:spPr>
            <a:xfrm>
              <a:off x="3524653" y="2984132"/>
              <a:ext cx="11013" cy="209221"/>
            </a:xfrm>
            <a:custGeom>
              <a:avLst/>
              <a:gdLst/>
              <a:ahLst/>
              <a:cxnLst/>
              <a:rect l="0" t="0" r="0" b="0"/>
              <a:pathLst>
                <a:path w="11013" h="209221">
                  <a:moveTo>
                    <a:pt x="11012" y="0"/>
                  </a:moveTo>
                  <a:lnTo>
                    <a:pt x="5166" y="29229"/>
                  </a:lnTo>
                  <a:lnTo>
                    <a:pt x="3444" y="43956"/>
                  </a:lnTo>
                  <a:lnTo>
                    <a:pt x="2296" y="59892"/>
                  </a:lnTo>
                  <a:lnTo>
                    <a:pt x="1531" y="76634"/>
                  </a:lnTo>
                  <a:lnTo>
                    <a:pt x="681" y="111548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392515" y="3270887"/>
              <a:ext cx="242255" cy="21570"/>
            </a:xfrm>
            <a:custGeom>
              <a:avLst/>
              <a:gdLst/>
              <a:ahLst/>
              <a:cxnLst/>
              <a:rect l="0" t="0" r="0" b="0"/>
              <a:pathLst>
                <a:path w="242255" h="21570">
                  <a:moveTo>
                    <a:pt x="0" y="10558"/>
                  </a:moveTo>
                  <a:lnTo>
                    <a:pt x="17536" y="4712"/>
                  </a:lnTo>
                  <a:lnTo>
                    <a:pt x="27597" y="2990"/>
                  </a:lnTo>
                  <a:lnTo>
                    <a:pt x="39197" y="1842"/>
                  </a:lnTo>
                  <a:lnTo>
                    <a:pt x="51825" y="1077"/>
                  </a:lnTo>
                  <a:lnTo>
                    <a:pt x="82169" y="226"/>
                  </a:lnTo>
                  <a:lnTo>
                    <a:pt x="98826" y="0"/>
                  </a:lnTo>
                  <a:lnTo>
                    <a:pt x="114824" y="1072"/>
                  </a:lnTo>
                  <a:lnTo>
                    <a:pt x="130383" y="3010"/>
                  </a:lnTo>
                  <a:lnTo>
                    <a:pt x="145650" y="5526"/>
                  </a:lnTo>
                  <a:lnTo>
                    <a:pt x="160722" y="8427"/>
                  </a:lnTo>
                  <a:lnTo>
                    <a:pt x="175665" y="11584"/>
                  </a:lnTo>
                  <a:lnTo>
                    <a:pt x="242254" y="215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436561" y="3431304"/>
              <a:ext cx="209220" cy="219514"/>
            </a:xfrm>
            <a:custGeom>
              <a:avLst/>
              <a:gdLst/>
              <a:ahLst/>
              <a:cxnLst/>
              <a:rect l="0" t="0" r="0" b="0"/>
              <a:pathLst>
                <a:path w="209220" h="219514">
                  <a:moveTo>
                    <a:pt x="0" y="26326"/>
                  </a:moveTo>
                  <a:lnTo>
                    <a:pt x="17537" y="14634"/>
                  </a:lnTo>
                  <a:lnTo>
                    <a:pt x="26373" y="9967"/>
                  </a:lnTo>
                  <a:lnTo>
                    <a:pt x="35935" y="5632"/>
                  </a:lnTo>
                  <a:lnTo>
                    <a:pt x="45979" y="1519"/>
                  </a:lnTo>
                  <a:lnTo>
                    <a:pt x="56347" y="0"/>
                  </a:lnTo>
                  <a:lnTo>
                    <a:pt x="66929" y="210"/>
                  </a:lnTo>
                  <a:lnTo>
                    <a:pt x="77654" y="1574"/>
                  </a:lnTo>
                  <a:lnTo>
                    <a:pt x="89698" y="4931"/>
                  </a:lnTo>
                  <a:lnTo>
                    <a:pt x="102621" y="9616"/>
                  </a:lnTo>
                  <a:lnTo>
                    <a:pt x="116131" y="15186"/>
                  </a:lnTo>
                  <a:lnTo>
                    <a:pt x="127585" y="21346"/>
                  </a:lnTo>
                  <a:lnTo>
                    <a:pt x="137667" y="27900"/>
                  </a:lnTo>
                  <a:lnTo>
                    <a:pt x="146836" y="34716"/>
                  </a:lnTo>
                  <a:lnTo>
                    <a:pt x="154172" y="44154"/>
                  </a:lnTo>
                  <a:lnTo>
                    <a:pt x="160286" y="55340"/>
                  </a:lnTo>
                  <a:lnTo>
                    <a:pt x="165586" y="67692"/>
                  </a:lnTo>
                  <a:lnTo>
                    <a:pt x="167895" y="80820"/>
                  </a:lnTo>
                  <a:lnTo>
                    <a:pt x="168211" y="94466"/>
                  </a:lnTo>
                  <a:lnTo>
                    <a:pt x="167199" y="108458"/>
                  </a:lnTo>
                  <a:lnTo>
                    <a:pt x="165300" y="121456"/>
                  </a:lnTo>
                  <a:lnTo>
                    <a:pt x="162811" y="133792"/>
                  </a:lnTo>
                  <a:lnTo>
                    <a:pt x="159928" y="145687"/>
                  </a:lnTo>
                  <a:lnTo>
                    <a:pt x="154335" y="158510"/>
                  </a:lnTo>
                  <a:lnTo>
                    <a:pt x="146936" y="171954"/>
                  </a:lnTo>
                  <a:lnTo>
                    <a:pt x="138333" y="185810"/>
                  </a:lnTo>
                  <a:lnTo>
                    <a:pt x="128927" y="197495"/>
                  </a:lnTo>
                  <a:lnTo>
                    <a:pt x="118986" y="207731"/>
                  </a:lnTo>
                  <a:lnTo>
                    <a:pt x="108688" y="217002"/>
                  </a:lnTo>
                  <a:lnTo>
                    <a:pt x="98152" y="219513"/>
                  </a:lnTo>
                  <a:lnTo>
                    <a:pt x="87458" y="217516"/>
                  </a:lnTo>
                  <a:lnTo>
                    <a:pt x="76658" y="212514"/>
                  </a:lnTo>
                  <a:lnTo>
                    <a:pt x="68234" y="205509"/>
                  </a:lnTo>
                  <a:lnTo>
                    <a:pt x="61395" y="197169"/>
                  </a:lnTo>
                  <a:lnTo>
                    <a:pt x="55612" y="187938"/>
                  </a:lnTo>
                  <a:lnTo>
                    <a:pt x="52980" y="175666"/>
                  </a:lnTo>
                  <a:lnTo>
                    <a:pt x="52449" y="161368"/>
                  </a:lnTo>
                  <a:lnTo>
                    <a:pt x="53319" y="145718"/>
                  </a:lnTo>
                  <a:lnTo>
                    <a:pt x="58793" y="134061"/>
                  </a:lnTo>
                  <a:lnTo>
                    <a:pt x="67335" y="125066"/>
                  </a:lnTo>
                  <a:lnTo>
                    <a:pt x="77925" y="117847"/>
                  </a:lnTo>
                  <a:lnTo>
                    <a:pt x="89879" y="114257"/>
                  </a:lnTo>
                  <a:lnTo>
                    <a:pt x="102742" y="113087"/>
                  </a:lnTo>
                  <a:lnTo>
                    <a:pt x="116211" y="113531"/>
                  </a:lnTo>
                  <a:lnTo>
                    <a:pt x="127638" y="117497"/>
                  </a:lnTo>
                  <a:lnTo>
                    <a:pt x="137703" y="123812"/>
                  </a:lnTo>
                  <a:lnTo>
                    <a:pt x="146860" y="131692"/>
                  </a:lnTo>
                  <a:lnTo>
                    <a:pt x="155411" y="140616"/>
                  </a:lnTo>
                  <a:lnTo>
                    <a:pt x="163559" y="150236"/>
                  </a:lnTo>
                  <a:lnTo>
                    <a:pt x="171438" y="160320"/>
                  </a:lnTo>
                  <a:lnTo>
                    <a:pt x="179138" y="169489"/>
                  </a:lnTo>
                  <a:lnTo>
                    <a:pt x="186718" y="178049"/>
                  </a:lnTo>
                  <a:lnTo>
                    <a:pt x="209219" y="2025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976127" y="3226387"/>
              <a:ext cx="33036" cy="253267"/>
            </a:xfrm>
            <a:custGeom>
              <a:avLst/>
              <a:gdLst/>
              <a:ahLst/>
              <a:cxnLst/>
              <a:rect l="0" t="0" r="0" b="0"/>
              <a:pathLst>
                <a:path w="33036" h="253267">
                  <a:moveTo>
                    <a:pt x="0" y="0"/>
                  </a:moveTo>
                  <a:lnTo>
                    <a:pt x="0" y="23382"/>
                  </a:lnTo>
                  <a:lnTo>
                    <a:pt x="1224" y="36388"/>
                  </a:lnTo>
                  <a:lnTo>
                    <a:pt x="3263" y="51176"/>
                  </a:lnTo>
                  <a:lnTo>
                    <a:pt x="11979" y="107742"/>
                  </a:lnTo>
                  <a:lnTo>
                    <a:pt x="15327" y="130556"/>
                  </a:lnTo>
                  <a:lnTo>
                    <a:pt x="22310" y="172219"/>
                  </a:lnTo>
                  <a:lnTo>
                    <a:pt x="33035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976127" y="3190272"/>
              <a:ext cx="99976" cy="113197"/>
            </a:xfrm>
            <a:custGeom>
              <a:avLst/>
              <a:gdLst/>
              <a:ahLst/>
              <a:cxnLst/>
              <a:rect l="0" t="0" r="0" b="0"/>
              <a:pathLst>
                <a:path w="99976" h="113197">
                  <a:moveTo>
                    <a:pt x="0" y="25103"/>
                  </a:moveTo>
                  <a:lnTo>
                    <a:pt x="11691" y="13412"/>
                  </a:lnTo>
                  <a:lnTo>
                    <a:pt x="20030" y="8745"/>
                  </a:lnTo>
                  <a:lnTo>
                    <a:pt x="30482" y="4409"/>
                  </a:lnTo>
                  <a:lnTo>
                    <a:pt x="42345" y="296"/>
                  </a:lnTo>
                  <a:lnTo>
                    <a:pt x="52700" y="0"/>
                  </a:lnTo>
                  <a:lnTo>
                    <a:pt x="62050" y="2251"/>
                  </a:lnTo>
                  <a:lnTo>
                    <a:pt x="70731" y="6198"/>
                  </a:lnTo>
                  <a:lnTo>
                    <a:pt x="78965" y="11276"/>
                  </a:lnTo>
                  <a:lnTo>
                    <a:pt x="86902" y="17109"/>
                  </a:lnTo>
                  <a:lnTo>
                    <a:pt x="94640" y="23444"/>
                  </a:lnTo>
                  <a:lnTo>
                    <a:pt x="98575" y="32562"/>
                  </a:lnTo>
                  <a:lnTo>
                    <a:pt x="99975" y="43534"/>
                  </a:lnTo>
                  <a:lnTo>
                    <a:pt x="99685" y="55743"/>
                  </a:lnTo>
                  <a:lnTo>
                    <a:pt x="97044" y="66329"/>
                  </a:lnTo>
                  <a:lnTo>
                    <a:pt x="92837" y="75834"/>
                  </a:lnTo>
                  <a:lnTo>
                    <a:pt x="87585" y="84618"/>
                  </a:lnTo>
                  <a:lnTo>
                    <a:pt x="80413" y="91697"/>
                  </a:lnTo>
                  <a:lnTo>
                    <a:pt x="71962" y="97640"/>
                  </a:lnTo>
                  <a:lnTo>
                    <a:pt x="33035" y="1131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009162" y="330346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229393" y="3127283"/>
              <a:ext cx="1" cy="198209"/>
            </a:xfrm>
            <a:custGeom>
              <a:avLst/>
              <a:gdLst/>
              <a:ahLst/>
              <a:cxnLst/>
              <a:rect l="0" t="0" r="0" b="0"/>
              <a:pathLst>
                <a:path w="1" h="198209">
                  <a:moveTo>
                    <a:pt x="0" y="0"/>
                  </a:moveTo>
                  <a:lnTo>
                    <a:pt x="0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185347" y="3215375"/>
              <a:ext cx="143151" cy="1"/>
            </a:xfrm>
            <a:custGeom>
              <a:avLst/>
              <a:gdLst/>
              <a:ahLst/>
              <a:cxnLst/>
              <a:rect l="0" t="0" r="0" b="0"/>
              <a:pathLst>
                <a:path w="143151" h="1">
                  <a:moveTo>
                    <a:pt x="0" y="0"/>
                  </a:moveTo>
                  <a:lnTo>
                    <a:pt x="14315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537717" y="3094248"/>
              <a:ext cx="1" cy="11013"/>
            </a:xfrm>
            <a:custGeom>
              <a:avLst/>
              <a:gdLst/>
              <a:ahLst/>
              <a:cxnLst/>
              <a:rect l="0" t="0" r="0" b="0"/>
              <a:pathLst>
                <a:path w="1" h="11013">
                  <a:moveTo>
                    <a:pt x="0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548728" y="3281445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110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967168" y="3028179"/>
              <a:ext cx="99105" cy="218655"/>
            </a:xfrm>
            <a:custGeom>
              <a:avLst/>
              <a:gdLst/>
              <a:ahLst/>
              <a:cxnLst/>
              <a:rect l="0" t="0" r="0" b="0"/>
              <a:pathLst>
                <a:path w="99105" h="218655">
                  <a:moveTo>
                    <a:pt x="0" y="0"/>
                  </a:moveTo>
                  <a:lnTo>
                    <a:pt x="5845" y="17537"/>
                  </a:lnTo>
                  <a:lnTo>
                    <a:pt x="8791" y="27597"/>
                  </a:lnTo>
                  <a:lnTo>
                    <a:pt x="15326" y="51825"/>
                  </a:lnTo>
                  <a:lnTo>
                    <a:pt x="18782" y="67585"/>
                  </a:lnTo>
                  <a:lnTo>
                    <a:pt x="25884" y="104671"/>
                  </a:lnTo>
                  <a:lnTo>
                    <a:pt x="28268" y="124839"/>
                  </a:lnTo>
                  <a:lnTo>
                    <a:pt x="29857" y="145625"/>
                  </a:lnTo>
                  <a:lnTo>
                    <a:pt x="30916" y="166823"/>
                  </a:lnTo>
                  <a:lnTo>
                    <a:pt x="30399" y="184626"/>
                  </a:lnTo>
                  <a:lnTo>
                    <a:pt x="28830" y="200165"/>
                  </a:lnTo>
                  <a:lnTo>
                    <a:pt x="26561" y="214194"/>
                  </a:lnTo>
                  <a:lnTo>
                    <a:pt x="23825" y="218654"/>
                  </a:lnTo>
                  <a:lnTo>
                    <a:pt x="20777" y="216733"/>
                  </a:lnTo>
                  <a:lnTo>
                    <a:pt x="17522" y="210558"/>
                  </a:lnTo>
                  <a:lnTo>
                    <a:pt x="15352" y="200323"/>
                  </a:lnTo>
                  <a:lnTo>
                    <a:pt x="13905" y="187383"/>
                  </a:lnTo>
                  <a:lnTo>
                    <a:pt x="12940" y="172639"/>
                  </a:lnTo>
                  <a:lnTo>
                    <a:pt x="13521" y="159139"/>
                  </a:lnTo>
                  <a:lnTo>
                    <a:pt x="15131" y="146468"/>
                  </a:lnTo>
                  <a:lnTo>
                    <a:pt x="17428" y="134351"/>
                  </a:lnTo>
                  <a:lnTo>
                    <a:pt x="21407" y="121378"/>
                  </a:lnTo>
                  <a:lnTo>
                    <a:pt x="26507" y="107836"/>
                  </a:lnTo>
                  <a:lnTo>
                    <a:pt x="32353" y="93914"/>
                  </a:lnTo>
                  <a:lnTo>
                    <a:pt x="38698" y="82185"/>
                  </a:lnTo>
                  <a:lnTo>
                    <a:pt x="45374" y="71919"/>
                  </a:lnTo>
                  <a:lnTo>
                    <a:pt x="99104" y="440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121330" y="3034333"/>
              <a:ext cx="79627" cy="192055"/>
            </a:xfrm>
            <a:custGeom>
              <a:avLst/>
              <a:gdLst/>
              <a:ahLst/>
              <a:cxnLst/>
              <a:rect l="0" t="0" r="0" b="0"/>
              <a:pathLst>
                <a:path w="79627" h="192055">
                  <a:moveTo>
                    <a:pt x="0" y="181042"/>
                  </a:moveTo>
                  <a:lnTo>
                    <a:pt x="30653" y="150389"/>
                  </a:lnTo>
                  <a:lnTo>
                    <a:pt x="36341" y="142254"/>
                  </a:lnTo>
                  <a:lnTo>
                    <a:pt x="41356" y="133161"/>
                  </a:lnTo>
                  <a:lnTo>
                    <a:pt x="51415" y="112045"/>
                  </a:lnTo>
                  <a:lnTo>
                    <a:pt x="64042" y="86347"/>
                  </a:lnTo>
                  <a:lnTo>
                    <a:pt x="69612" y="72642"/>
                  </a:lnTo>
                  <a:lnTo>
                    <a:pt x="74548" y="58612"/>
                  </a:lnTo>
                  <a:lnTo>
                    <a:pt x="79063" y="44364"/>
                  </a:lnTo>
                  <a:lnTo>
                    <a:pt x="79626" y="31195"/>
                  </a:lnTo>
                  <a:lnTo>
                    <a:pt x="77554" y="18746"/>
                  </a:lnTo>
                  <a:lnTo>
                    <a:pt x="73726" y="6775"/>
                  </a:lnTo>
                  <a:lnTo>
                    <a:pt x="68726" y="1242"/>
                  </a:lnTo>
                  <a:lnTo>
                    <a:pt x="62947" y="0"/>
                  </a:lnTo>
                  <a:lnTo>
                    <a:pt x="56646" y="1619"/>
                  </a:lnTo>
                  <a:lnTo>
                    <a:pt x="50000" y="8816"/>
                  </a:lnTo>
                  <a:lnTo>
                    <a:pt x="43121" y="19732"/>
                  </a:lnTo>
                  <a:lnTo>
                    <a:pt x="36088" y="33126"/>
                  </a:lnTo>
                  <a:lnTo>
                    <a:pt x="30176" y="48173"/>
                  </a:lnTo>
                  <a:lnTo>
                    <a:pt x="25011" y="64323"/>
                  </a:lnTo>
                  <a:lnTo>
                    <a:pt x="20345" y="81206"/>
                  </a:lnTo>
                  <a:lnTo>
                    <a:pt x="18457" y="97356"/>
                  </a:lnTo>
                  <a:lnTo>
                    <a:pt x="18422" y="113016"/>
                  </a:lnTo>
                  <a:lnTo>
                    <a:pt x="19622" y="128351"/>
                  </a:lnTo>
                  <a:lnTo>
                    <a:pt x="22870" y="141020"/>
                  </a:lnTo>
                  <a:lnTo>
                    <a:pt x="27482" y="151914"/>
                  </a:lnTo>
                  <a:lnTo>
                    <a:pt x="33003" y="161624"/>
                  </a:lnTo>
                  <a:lnTo>
                    <a:pt x="40354" y="169320"/>
                  </a:lnTo>
                  <a:lnTo>
                    <a:pt x="48926" y="175674"/>
                  </a:lnTo>
                  <a:lnTo>
                    <a:pt x="77080" y="1920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327356" y="3017167"/>
              <a:ext cx="56402" cy="231244"/>
            </a:xfrm>
            <a:custGeom>
              <a:avLst/>
              <a:gdLst/>
              <a:ahLst/>
              <a:cxnLst/>
              <a:rect l="0" t="0" r="0" b="0"/>
              <a:pathLst>
                <a:path w="56402" h="231244">
                  <a:moveTo>
                    <a:pt x="47239" y="0"/>
                  </a:moveTo>
                  <a:lnTo>
                    <a:pt x="29703" y="5846"/>
                  </a:lnTo>
                  <a:lnTo>
                    <a:pt x="23313" y="11239"/>
                  </a:lnTo>
                  <a:lnTo>
                    <a:pt x="17830" y="18504"/>
                  </a:lnTo>
                  <a:lnTo>
                    <a:pt x="12951" y="27018"/>
                  </a:lnTo>
                  <a:lnTo>
                    <a:pt x="8475" y="36365"/>
                  </a:lnTo>
                  <a:lnTo>
                    <a:pt x="4267" y="46266"/>
                  </a:lnTo>
                  <a:lnTo>
                    <a:pt x="239" y="56538"/>
                  </a:lnTo>
                  <a:lnTo>
                    <a:pt x="0" y="67056"/>
                  </a:lnTo>
                  <a:lnTo>
                    <a:pt x="2288" y="77739"/>
                  </a:lnTo>
                  <a:lnTo>
                    <a:pt x="6261" y="88531"/>
                  </a:lnTo>
                  <a:lnTo>
                    <a:pt x="12579" y="98173"/>
                  </a:lnTo>
                  <a:lnTo>
                    <a:pt x="20462" y="107048"/>
                  </a:lnTo>
                  <a:lnTo>
                    <a:pt x="29388" y="115412"/>
                  </a:lnTo>
                  <a:lnTo>
                    <a:pt x="37785" y="125882"/>
                  </a:lnTo>
                  <a:lnTo>
                    <a:pt x="45831" y="137755"/>
                  </a:lnTo>
                  <a:lnTo>
                    <a:pt x="53641" y="150566"/>
                  </a:lnTo>
                  <a:lnTo>
                    <a:pt x="56401" y="163999"/>
                  </a:lnTo>
                  <a:lnTo>
                    <a:pt x="55794" y="177849"/>
                  </a:lnTo>
                  <a:lnTo>
                    <a:pt x="52943" y="191977"/>
                  </a:lnTo>
                  <a:lnTo>
                    <a:pt x="46148" y="202619"/>
                  </a:lnTo>
                  <a:lnTo>
                    <a:pt x="36724" y="210937"/>
                  </a:lnTo>
                  <a:lnTo>
                    <a:pt x="3193" y="2312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484711" y="3039190"/>
              <a:ext cx="44047" cy="198209"/>
            </a:xfrm>
            <a:custGeom>
              <a:avLst/>
              <a:gdLst/>
              <a:ahLst/>
              <a:cxnLst/>
              <a:rect l="0" t="0" r="0" b="0"/>
              <a:pathLst>
                <a:path w="44047" h="198209">
                  <a:moveTo>
                    <a:pt x="0" y="0"/>
                  </a:moveTo>
                  <a:lnTo>
                    <a:pt x="15326" y="61306"/>
                  </a:lnTo>
                  <a:lnTo>
                    <a:pt x="18782" y="73906"/>
                  </a:lnTo>
                  <a:lnTo>
                    <a:pt x="29492" y="110399"/>
                  </a:lnTo>
                  <a:lnTo>
                    <a:pt x="33120" y="123763"/>
                  </a:lnTo>
                  <a:lnTo>
                    <a:pt x="44046" y="1982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462688" y="3116271"/>
              <a:ext cx="88093" cy="11013"/>
            </a:xfrm>
            <a:custGeom>
              <a:avLst/>
              <a:gdLst/>
              <a:ahLst/>
              <a:cxnLst/>
              <a:rect l="0" t="0" r="0" b="0"/>
              <a:pathLst>
                <a:path w="88093" h="11013">
                  <a:moveTo>
                    <a:pt x="0" y="0"/>
                  </a:moveTo>
                  <a:lnTo>
                    <a:pt x="16314" y="3263"/>
                  </a:lnTo>
                  <a:lnTo>
                    <a:pt x="88092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782023" y="3089215"/>
              <a:ext cx="126440" cy="144876"/>
            </a:xfrm>
            <a:custGeom>
              <a:avLst/>
              <a:gdLst/>
              <a:ahLst/>
              <a:cxnLst/>
              <a:rect l="0" t="0" r="0" b="0"/>
              <a:pathLst>
                <a:path w="126440" h="144876">
                  <a:moveTo>
                    <a:pt x="22023" y="27056"/>
                  </a:moveTo>
                  <a:lnTo>
                    <a:pt x="22023" y="50439"/>
                  </a:lnTo>
                  <a:lnTo>
                    <a:pt x="23247" y="62221"/>
                  </a:lnTo>
                  <a:lnTo>
                    <a:pt x="25286" y="74969"/>
                  </a:lnTo>
                  <a:lnTo>
                    <a:pt x="27869" y="88362"/>
                  </a:lnTo>
                  <a:lnTo>
                    <a:pt x="32038" y="102185"/>
                  </a:lnTo>
                  <a:lnTo>
                    <a:pt x="37264" y="116295"/>
                  </a:lnTo>
                  <a:lnTo>
                    <a:pt x="43196" y="130595"/>
                  </a:lnTo>
                  <a:lnTo>
                    <a:pt x="52044" y="138905"/>
                  </a:lnTo>
                  <a:lnTo>
                    <a:pt x="62837" y="143221"/>
                  </a:lnTo>
                  <a:lnTo>
                    <a:pt x="74926" y="144875"/>
                  </a:lnTo>
                  <a:lnTo>
                    <a:pt x="86656" y="142307"/>
                  </a:lnTo>
                  <a:lnTo>
                    <a:pt x="98146" y="136925"/>
                  </a:lnTo>
                  <a:lnTo>
                    <a:pt x="109477" y="129666"/>
                  </a:lnTo>
                  <a:lnTo>
                    <a:pt x="117031" y="119933"/>
                  </a:lnTo>
                  <a:lnTo>
                    <a:pt x="122067" y="108550"/>
                  </a:lnTo>
                  <a:lnTo>
                    <a:pt x="125424" y="96068"/>
                  </a:lnTo>
                  <a:lnTo>
                    <a:pt x="126439" y="81629"/>
                  </a:lnTo>
                  <a:lnTo>
                    <a:pt x="125892" y="65885"/>
                  </a:lnTo>
                  <a:lnTo>
                    <a:pt x="124304" y="49272"/>
                  </a:lnTo>
                  <a:lnTo>
                    <a:pt x="120798" y="35749"/>
                  </a:lnTo>
                  <a:lnTo>
                    <a:pt x="116014" y="24287"/>
                  </a:lnTo>
                  <a:lnTo>
                    <a:pt x="110377" y="14198"/>
                  </a:lnTo>
                  <a:lnTo>
                    <a:pt x="101726" y="7473"/>
                  </a:lnTo>
                  <a:lnTo>
                    <a:pt x="91064" y="2989"/>
                  </a:lnTo>
                  <a:lnTo>
                    <a:pt x="79062" y="0"/>
                  </a:lnTo>
                  <a:lnTo>
                    <a:pt x="67390" y="454"/>
                  </a:lnTo>
                  <a:lnTo>
                    <a:pt x="55938" y="3204"/>
                  </a:lnTo>
                  <a:lnTo>
                    <a:pt x="0" y="270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025134" y="2885028"/>
              <a:ext cx="43191" cy="352371"/>
            </a:xfrm>
            <a:custGeom>
              <a:avLst/>
              <a:gdLst/>
              <a:ahLst/>
              <a:cxnLst/>
              <a:rect l="0" t="0" r="0" b="0"/>
              <a:pathLst>
                <a:path w="43191" h="352371">
                  <a:moveTo>
                    <a:pt x="43190" y="0"/>
                  </a:moveTo>
                  <a:lnTo>
                    <a:pt x="25653" y="11692"/>
                  </a:lnTo>
                  <a:lnTo>
                    <a:pt x="19264" y="20030"/>
                  </a:lnTo>
                  <a:lnTo>
                    <a:pt x="13780" y="30482"/>
                  </a:lnTo>
                  <a:lnTo>
                    <a:pt x="8901" y="42345"/>
                  </a:lnTo>
                  <a:lnTo>
                    <a:pt x="5649" y="57594"/>
                  </a:lnTo>
                  <a:lnTo>
                    <a:pt x="3480" y="75102"/>
                  </a:lnTo>
                  <a:lnTo>
                    <a:pt x="2034" y="94114"/>
                  </a:lnTo>
                  <a:lnTo>
                    <a:pt x="1071" y="115354"/>
                  </a:lnTo>
                  <a:lnTo>
                    <a:pt x="0" y="161792"/>
                  </a:lnTo>
                  <a:lnTo>
                    <a:pt x="938" y="182496"/>
                  </a:lnTo>
                  <a:lnTo>
                    <a:pt x="2787" y="201192"/>
                  </a:lnTo>
                  <a:lnTo>
                    <a:pt x="8104" y="237463"/>
                  </a:lnTo>
                  <a:lnTo>
                    <a:pt x="11235" y="257413"/>
                  </a:lnTo>
                  <a:lnTo>
                    <a:pt x="21167" y="3523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958208" y="3083236"/>
              <a:ext cx="132140" cy="11013"/>
            </a:xfrm>
            <a:custGeom>
              <a:avLst/>
              <a:gdLst/>
              <a:ahLst/>
              <a:cxnLst/>
              <a:rect l="0" t="0" r="0" b="0"/>
              <a:pathLst>
                <a:path w="132140" h="11013">
                  <a:moveTo>
                    <a:pt x="0" y="0"/>
                  </a:moveTo>
                  <a:lnTo>
                    <a:pt x="23383" y="5846"/>
                  </a:lnTo>
                  <a:lnTo>
                    <a:pt x="35165" y="7568"/>
                  </a:lnTo>
                  <a:lnTo>
                    <a:pt x="47913" y="8716"/>
                  </a:lnTo>
                  <a:lnTo>
                    <a:pt x="61307" y="9482"/>
                  </a:lnTo>
                  <a:lnTo>
                    <a:pt x="89238" y="10332"/>
                  </a:lnTo>
                  <a:lnTo>
                    <a:pt x="132139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475752" y="2896040"/>
              <a:ext cx="22024" cy="286302"/>
            </a:xfrm>
            <a:custGeom>
              <a:avLst/>
              <a:gdLst/>
              <a:ahLst/>
              <a:cxnLst/>
              <a:rect l="0" t="0" r="0" b="0"/>
              <a:pathLst>
                <a:path w="22024" h="286302">
                  <a:moveTo>
                    <a:pt x="0" y="0"/>
                  </a:moveTo>
                  <a:lnTo>
                    <a:pt x="0" y="23383"/>
                  </a:lnTo>
                  <a:lnTo>
                    <a:pt x="1223" y="37612"/>
                  </a:lnTo>
                  <a:lnTo>
                    <a:pt x="3262" y="54439"/>
                  </a:lnTo>
                  <a:lnTo>
                    <a:pt x="5845" y="72998"/>
                  </a:lnTo>
                  <a:lnTo>
                    <a:pt x="7567" y="90264"/>
                  </a:lnTo>
                  <a:lnTo>
                    <a:pt x="8715" y="106670"/>
                  </a:lnTo>
                  <a:lnTo>
                    <a:pt x="9480" y="122500"/>
                  </a:lnTo>
                  <a:lnTo>
                    <a:pt x="10331" y="159666"/>
                  </a:lnTo>
                  <a:lnTo>
                    <a:pt x="10557" y="179855"/>
                  </a:lnTo>
                  <a:lnTo>
                    <a:pt x="11932" y="196984"/>
                  </a:lnTo>
                  <a:lnTo>
                    <a:pt x="14072" y="212074"/>
                  </a:lnTo>
                  <a:lnTo>
                    <a:pt x="22023" y="28630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607891" y="3039190"/>
              <a:ext cx="1" cy="165175"/>
            </a:xfrm>
            <a:custGeom>
              <a:avLst/>
              <a:gdLst/>
              <a:ahLst/>
              <a:cxnLst/>
              <a:rect l="0" t="0" r="0" b="0"/>
              <a:pathLst>
                <a:path w="1" h="165175">
                  <a:moveTo>
                    <a:pt x="0" y="0"/>
                  </a:move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695983" y="3061213"/>
              <a:ext cx="110117" cy="143152"/>
            </a:xfrm>
            <a:custGeom>
              <a:avLst/>
              <a:gdLst/>
              <a:ahLst/>
              <a:cxnLst/>
              <a:rect l="0" t="0" r="0" b="0"/>
              <a:pathLst>
                <a:path w="110117" h="143152">
                  <a:moveTo>
                    <a:pt x="0" y="0"/>
                  </a:moveTo>
                  <a:lnTo>
                    <a:pt x="0" y="70788"/>
                  </a:lnTo>
                  <a:lnTo>
                    <a:pt x="1223" y="85121"/>
                  </a:lnTo>
                  <a:lnTo>
                    <a:pt x="3263" y="99570"/>
                  </a:lnTo>
                  <a:lnTo>
                    <a:pt x="5845" y="114097"/>
                  </a:lnTo>
                  <a:lnTo>
                    <a:pt x="7568" y="118888"/>
                  </a:lnTo>
                  <a:lnTo>
                    <a:pt x="8716" y="117187"/>
                  </a:lnTo>
                  <a:lnTo>
                    <a:pt x="9481" y="111160"/>
                  </a:lnTo>
                  <a:lnTo>
                    <a:pt x="11215" y="103471"/>
                  </a:lnTo>
                  <a:lnTo>
                    <a:pt x="13595" y="94674"/>
                  </a:lnTo>
                  <a:lnTo>
                    <a:pt x="16404" y="85139"/>
                  </a:lnTo>
                  <a:lnTo>
                    <a:pt x="22789" y="61494"/>
                  </a:lnTo>
                  <a:lnTo>
                    <a:pt x="26204" y="48338"/>
                  </a:lnTo>
                  <a:lnTo>
                    <a:pt x="32152" y="37119"/>
                  </a:lnTo>
                  <a:lnTo>
                    <a:pt x="39787" y="27193"/>
                  </a:lnTo>
                  <a:lnTo>
                    <a:pt x="48547" y="18129"/>
                  </a:lnTo>
                  <a:lnTo>
                    <a:pt x="58059" y="15757"/>
                  </a:lnTo>
                  <a:lnTo>
                    <a:pt x="68070" y="17846"/>
                  </a:lnTo>
                  <a:lnTo>
                    <a:pt x="78415" y="22909"/>
                  </a:lnTo>
                  <a:lnTo>
                    <a:pt x="86535" y="29955"/>
                  </a:lnTo>
                  <a:lnTo>
                    <a:pt x="93172" y="38323"/>
                  </a:lnTo>
                  <a:lnTo>
                    <a:pt x="98820" y="47572"/>
                  </a:lnTo>
                  <a:lnTo>
                    <a:pt x="102585" y="59855"/>
                  </a:lnTo>
                  <a:lnTo>
                    <a:pt x="105095" y="74162"/>
                  </a:lnTo>
                  <a:lnTo>
                    <a:pt x="110116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927226" y="3041228"/>
              <a:ext cx="143151" cy="143968"/>
            </a:xfrm>
            <a:custGeom>
              <a:avLst/>
              <a:gdLst/>
              <a:ahLst/>
              <a:cxnLst/>
              <a:rect l="0" t="0" r="0" b="0"/>
              <a:pathLst>
                <a:path w="143151" h="143968">
                  <a:moveTo>
                    <a:pt x="0" y="75043"/>
                  </a:moveTo>
                  <a:lnTo>
                    <a:pt x="45980" y="59717"/>
                  </a:lnTo>
                  <a:lnTo>
                    <a:pt x="55123" y="55038"/>
                  </a:lnTo>
                  <a:lnTo>
                    <a:pt x="63666" y="49471"/>
                  </a:lnTo>
                  <a:lnTo>
                    <a:pt x="71808" y="43313"/>
                  </a:lnTo>
                  <a:lnTo>
                    <a:pt x="76013" y="34314"/>
                  </a:lnTo>
                  <a:lnTo>
                    <a:pt x="77592" y="23420"/>
                  </a:lnTo>
                  <a:lnTo>
                    <a:pt x="77422" y="11264"/>
                  </a:lnTo>
                  <a:lnTo>
                    <a:pt x="73638" y="4383"/>
                  </a:lnTo>
                  <a:lnTo>
                    <a:pt x="67444" y="1019"/>
                  </a:lnTo>
                  <a:lnTo>
                    <a:pt x="59645" y="0"/>
                  </a:lnTo>
                  <a:lnTo>
                    <a:pt x="51998" y="2991"/>
                  </a:lnTo>
                  <a:lnTo>
                    <a:pt x="44453" y="8656"/>
                  </a:lnTo>
                  <a:lnTo>
                    <a:pt x="36976" y="16103"/>
                  </a:lnTo>
                  <a:lnTo>
                    <a:pt x="30768" y="24738"/>
                  </a:lnTo>
                  <a:lnTo>
                    <a:pt x="25406" y="34166"/>
                  </a:lnTo>
                  <a:lnTo>
                    <a:pt x="20608" y="44121"/>
                  </a:lnTo>
                  <a:lnTo>
                    <a:pt x="18632" y="56875"/>
                  </a:lnTo>
                  <a:lnTo>
                    <a:pt x="18539" y="71496"/>
                  </a:lnTo>
                  <a:lnTo>
                    <a:pt x="19701" y="87360"/>
                  </a:lnTo>
                  <a:lnTo>
                    <a:pt x="24145" y="100384"/>
                  </a:lnTo>
                  <a:lnTo>
                    <a:pt x="30779" y="111513"/>
                  </a:lnTo>
                  <a:lnTo>
                    <a:pt x="38872" y="121380"/>
                  </a:lnTo>
                  <a:lnTo>
                    <a:pt x="47938" y="129181"/>
                  </a:lnTo>
                  <a:lnTo>
                    <a:pt x="57652" y="135605"/>
                  </a:lnTo>
                  <a:lnTo>
                    <a:pt x="67798" y="141111"/>
                  </a:lnTo>
                  <a:lnTo>
                    <a:pt x="80681" y="143559"/>
                  </a:lnTo>
                  <a:lnTo>
                    <a:pt x="95386" y="143967"/>
                  </a:lnTo>
                  <a:lnTo>
                    <a:pt x="143150" y="1411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427601" y="4184393"/>
            <a:ext cx="726764" cy="1189249"/>
            <a:chOff x="4427601" y="4184393"/>
            <a:chExt cx="726764" cy="1189249"/>
          </a:xfrm>
        </p:grpSpPr>
        <p:sp>
          <p:nvSpPr>
            <p:cNvPr id="37" name="Freeform 36"/>
            <p:cNvSpPr/>
            <p:nvPr/>
          </p:nvSpPr>
          <p:spPr>
            <a:xfrm>
              <a:off x="4757948" y="4239450"/>
              <a:ext cx="198209" cy="330348"/>
            </a:xfrm>
            <a:custGeom>
              <a:avLst/>
              <a:gdLst/>
              <a:ahLst/>
              <a:cxnLst/>
              <a:rect l="0" t="0" r="0" b="0"/>
              <a:pathLst>
                <a:path w="198209" h="330348">
                  <a:moveTo>
                    <a:pt x="0" y="0"/>
                  </a:moveTo>
                  <a:lnTo>
                    <a:pt x="73524" y="110286"/>
                  </a:lnTo>
                  <a:lnTo>
                    <a:pt x="79604" y="121241"/>
                  </a:lnTo>
                  <a:lnTo>
                    <a:pt x="84880" y="132215"/>
                  </a:lnTo>
                  <a:lnTo>
                    <a:pt x="89622" y="143201"/>
                  </a:lnTo>
                  <a:lnTo>
                    <a:pt x="95230" y="154196"/>
                  </a:lnTo>
                  <a:lnTo>
                    <a:pt x="101415" y="165197"/>
                  </a:lnTo>
                  <a:lnTo>
                    <a:pt x="107986" y="176201"/>
                  </a:lnTo>
                  <a:lnTo>
                    <a:pt x="113590" y="187207"/>
                  </a:lnTo>
                  <a:lnTo>
                    <a:pt x="118549" y="198215"/>
                  </a:lnTo>
                  <a:lnTo>
                    <a:pt x="141146" y="253948"/>
                  </a:lnTo>
                  <a:lnTo>
                    <a:pt x="147932" y="268403"/>
                  </a:lnTo>
                  <a:lnTo>
                    <a:pt x="154902" y="281710"/>
                  </a:lnTo>
                  <a:lnTo>
                    <a:pt x="198208" y="33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713902" y="4184393"/>
              <a:ext cx="209220" cy="330347"/>
            </a:xfrm>
            <a:custGeom>
              <a:avLst/>
              <a:gdLst/>
              <a:ahLst/>
              <a:cxnLst/>
              <a:rect l="0" t="0" r="0" b="0"/>
              <a:pathLst>
                <a:path w="209220" h="330347">
                  <a:moveTo>
                    <a:pt x="209219" y="0"/>
                  </a:moveTo>
                  <a:lnTo>
                    <a:pt x="191683" y="5845"/>
                  </a:lnTo>
                  <a:lnTo>
                    <a:pt x="185293" y="11238"/>
                  </a:lnTo>
                  <a:lnTo>
                    <a:pt x="179810" y="18503"/>
                  </a:lnTo>
                  <a:lnTo>
                    <a:pt x="174931" y="27018"/>
                  </a:lnTo>
                  <a:lnTo>
                    <a:pt x="169232" y="35141"/>
                  </a:lnTo>
                  <a:lnTo>
                    <a:pt x="162985" y="43003"/>
                  </a:lnTo>
                  <a:lnTo>
                    <a:pt x="156373" y="50692"/>
                  </a:lnTo>
                  <a:lnTo>
                    <a:pt x="150742" y="59488"/>
                  </a:lnTo>
                  <a:lnTo>
                    <a:pt x="145764" y="69023"/>
                  </a:lnTo>
                  <a:lnTo>
                    <a:pt x="141222" y="79050"/>
                  </a:lnTo>
                  <a:lnTo>
                    <a:pt x="135748" y="89405"/>
                  </a:lnTo>
                  <a:lnTo>
                    <a:pt x="129651" y="99979"/>
                  </a:lnTo>
                  <a:lnTo>
                    <a:pt x="123139" y="110699"/>
                  </a:lnTo>
                  <a:lnTo>
                    <a:pt x="116351" y="122739"/>
                  </a:lnTo>
                  <a:lnTo>
                    <a:pt x="102283" y="149168"/>
                  </a:lnTo>
                  <a:lnTo>
                    <a:pt x="95106" y="161844"/>
                  </a:lnTo>
                  <a:lnTo>
                    <a:pt x="87874" y="173965"/>
                  </a:lnTo>
                  <a:lnTo>
                    <a:pt x="73313" y="197222"/>
                  </a:lnTo>
                  <a:lnTo>
                    <a:pt x="58685" y="219793"/>
                  </a:lnTo>
                  <a:lnTo>
                    <a:pt x="51359" y="232174"/>
                  </a:lnTo>
                  <a:lnTo>
                    <a:pt x="44027" y="245322"/>
                  </a:lnTo>
                  <a:lnTo>
                    <a:pt x="36692" y="258981"/>
                  </a:lnTo>
                  <a:lnTo>
                    <a:pt x="30579" y="272982"/>
                  </a:lnTo>
                  <a:lnTo>
                    <a:pt x="25280" y="287209"/>
                  </a:lnTo>
                  <a:lnTo>
                    <a:pt x="0" y="3303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427601" y="4723959"/>
              <a:ext cx="726764" cy="33036"/>
            </a:xfrm>
            <a:custGeom>
              <a:avLst/>
              <a:gdLst/>
              <a:ahLst/>
              <a:cxnLst/>
              <a:rect l="0" t="0" r="0" b="0"/>
              <a:pathLst>
                <a:path w="726764" h="33036">
                  <a:moveTo>
                    <a:pt x="0" y="0"/>
                  </a:moveTo>
                  <a:lnTo>
                    <a:pt x="17538" y="5846"/>
                  </a:lnTo>
                  <a:lnTo>
                    <a:pt x="27597" y="7568"/>
                  </a:lnTo>
                  <a:lnTo>
                    <a:pt x="39198" y="8716"/>
                  </a:lnTo>
                  <a:lnTo>
                    <a:pt x="51826" y="9481"/>
                  </a:lnTo>
                  <a:lnTo>
                    <a:pt x="68809" y="11215"/>
                  </a:lnTo>
                  <a:lnTo>
                    <a:pt x="110518" y="16404"/>
                  </a:lnTo>
                  <a:lnTo>
                    <a:pt x="129960" y="18277"/>
                  </a:lnTo>
                  <a:lnTo>
                    <a:pt x="147815" y="19526"/>
                  </a:lnTo>
                  <a:lnTo>
                    <a:pt x="164613" y="20358"/>
                  </a:lnTo>
                  <a:lnTo>
                    <a:pt x="196328" y="21283"/>
                  </a:lnTo>
                  <a:lnTo>
                    <a:pt x="256565" y="21877"/>
                  </a:lnTo>
                  <a:lnTo>
                    <a:pt x="271371" y="23150"/>
                  </a:lnTo>
                  <a:lnTo>
                    <a:pt x="286136" y="25221"/>
                  </a:lnTo>
                  <a:lnTo>
                    <a:pt x="300873" y="27826"/>
                  </a:lnTo>
                  <a:lnTo>
                    <a:pt x="316815" y="29562"/>
                  </a:lnTo>
                  <a:lnTo>
                    <a:pt x="333561" y="30720"/>
                  </a:lnTo>
                  <a:lnTo>
                    <a:pt x="367257" y="32006"/>
                  </a:lnTo>
                  <a:lnTo>
                    <a:pt x="413743" y="32730"/>
                  </a:lnTo>
                  <a:lnTo>
                    <a:pt x="726763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597229" y="4955202"/>
              <a:ext cx="17570" cy="418440"/>
            </a:xfrm>
            <a:custGeom>
              <a:avLst/>
              <a:gdLst/>
              <a:ahLst/>
              <a:cxnLst/>
              <a:rect l="0" t="0" r="0" b="0"/>
              <a:pathLst>
                <a:path w="17570" h="418440">
                  <a:moveTo>
                    <a:pt x="6557" y="0"/>
                  </a:moveTo>
                  <a:lnTo>
                    <a:pt x="6557" y="23382"/>
                  </a:lnTo>
                  <a:lnTo>
                    <a:pt x="5334" y="37611"/>
                  </a:lnTo>
                  <a:lnTo>
                    <a:pt x="3294" y="54438"/>
                  </a:lnTo>
                  <a:lnTo>
                    <a:pt x="712" y="72998"/>
                  </a:lnTo>
                  <a:lnTo>
                    <a:pt x="213" y="90264"/>
                  </a:lnTo>
                  <a:lnTo>
                    <a:pt x="1104" y="106669"/>
                  </a:lnTo>
                  <a:lnTo>
                    <a:pt x="2922" y="122500"/>
                  </a:lnTo>
                  <a:lnTo>
                    <a:pt x="4134" y="139171"/>
                  </a:lnTo>
                  <a:lnTo>
                    <a:pt x="4942" y="156403"/>
                  </a:lnTo>
                  <a:lnTo>
                    <a:pt x="5480" y="174008"/>
                  </a:lnTo>
                  <a:lnTo>
                    <a:pt x="4616" y="190640"/>
                  </a:lnTo>
                  <a:lnTo>
                    <a:pt x="2816" y="206621"/>
                  </a:lnTo>
                  <a:lnTo>
                    <a:pt x="393" y="222169"/>
                  </a:lnTo>
                  <a:lnTo>
                    <a:pt x="0" y="237429"/>
                  </a:lnTo>
                  <a:lnTo>
                    <a:pt x="963" y="252496"/>
                  </a:lnTo>
                  <a:lnTo>
                    <a:pt x="2827" y="267435"/>
                  </a:lnTo>
                  <a:lnTo>
                    <a:pt x="4071" y="282288"/>
                  </a:lnTo>
                  <a:lnTo>
                    <a:pt x="4900" y="297084"/>
                  </a:lnTo>
                  <a:lnTo>
                    <a:pt x="5452" y="311842"/>
                  </a:lnTo>
                  <a:lnTo>
                    <a:pt x="7044" y="327798"/>
                  </a:lnTo>
                  <a:lnTo>
                    <a:pt x="9329" y="344553"/>
                  </a:lnTo>
                  <a:lnTo>
                    <a:pt x="17569" y="4184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735925" y="4975066"/>
              <a:ext cx="206220" cy="323351"/>
            </a:xfrm>
            <a:custGeom>
              <a:avLst/>
              <a:gdLst/>
              <a:ahLst/>
              <a:cxnLst/>
              <a:rect l="0" t="0" r="0" b="0"/>
              <a:pathLst>
                <a:path w="206220" h="323351">
                  <a:moveTo>
                    <a:pt x="33035" y="24182"/>
                  </a:moveTo>
                  <a:lnTo>
                    <a:pt x="33035" y="85488"/>
                  </a:lnTo>
                  <a:lnTo>
                    <a:pt x="34258" y="101758"/>
                  </a:lnTo>
                  <a:lnTo>
                    <a:pt x="36298" y="119946"/>
                  </a:lnTo>
                  <a:lnTo>
                    <a:pt x="38880" y="139412"/>
                  </a:lnTo>
                  <a:lnTo>
                    <a:pt x="41826" y="156060"/>
                  </a:lnTo>
                  <a:lnTo>
                    <a:pt x="45013" y="170829"/>
                  </a:lnTo>
                  <a:lnTo>
                    <a:pt x="48361" y="184345"/>
                  </a:lnTo>
                  <a:lnTo>
                    <a:pt x="51817" y="197027"/>
                  </a:lnTo>
                  <a:lnTo>
                    <a:pt x="58919" y="220906"/>
                  </a:lnTo>
                  <a:lnTo>
                    <a:pt x="69796" y="254985"/>
                  </a:lnTo>
                  <a:lnTo>
                    <a:pt x="75895" y="267367"/>
                  </a:lnTo>
                  <a:lnTo>
                    <a:pt x="83631" y="280515"/>
                  </a:lnTo>
                  <a:lnTo>
                    <a:pt x="92460" y="294175"/>
                  </a:lnTo>
                  <a:lnTo>
                    <a:pt x="102015" y="304505"/>
                  </a:lnTo>
                  <a:lnTo>
                    <a:pt x="112056" y="312615"/>
                  </a:lnTo>
                  <a:lnTo>
                    <a:pt x="122421" y="319246"/>
                  </a:lnTo>
                  <a:lnTo>
                    <a:pt x="133001" y="322442"/>
                  </a:lnTo>
                  <a:lnTo>
                    <a:pt x="143725" y="323350"/>
                  </a:lnTo>
                  <a:lnTo>
                    <a:pt x="154545" y="322731"/>
                  </a:lnTo>
                  <a:lnTo>
                    <a:pt x="164206" y="318648"/>
                  </a:lnTo>
                  <a:lnTo>
                    <a:pt x="173093" y="312256"/>
                  </a:lnTo>
                  <a:lnTo>
                    <a:pt x="181465" y="304324"/>
                  </a:lnTo>
                  <a:lnTo>
                    <a:pt x="188269" y="292918"/>
                  </a:lnTo>
                  <a:lnTo>
                    <a:pt x="194029" y="279197"/>
                  </a:lnTo>
                  <a:lnTo>
                    <a:pt x="199093" y="263932"/>
                  </a:lnTo>
                  <a:lnTo>
                    <a:pt x="202468" y="247638"/>
                  </a:lnTo>
                  <a:lnTo>
                    <a:pt x="204719" y="230658"/>
                  </a:lnTo>
                  <a:lnTo>
                    <a:pt x="206219" y="213220"/>
                  </a:lnTo>
                  <a:lnTo>
                    <a:pt x="205996" y="197924"/>
                  </a:lnTo>
                  <a:lnTo>
                    <a:pt x="204623" y="184056"/>
                  </a:lnTo>
                  <a:lnTo>
                    <a:pt x="193630" y="117889"/>
                  </a:lnTo>
                  <a:lnTo>
                    <a:pt x="189038" y="100112"/>
                  </a:lnTo>
                  <a:lnTo>
                    <a:pt x="183530" y="83367"/>
                  </a:lnTo>
                  <a:lnTo>
                    <a:pt x="177411" y="67309"/>
                  </a:lnTo>
                  <a:lnTo>
                    <a:pt x="169662" y="52933"/>
                  </a:lnTo>
                  <a:lnTo>
                    <a:pt x="160824" y="39679"/>
                  </a:lnTo>
                  <a:lnTo>
                    <a:pt x="151262" y="27172"/>
                  </a:lnTo>
                  <a:lnTo>
                    <a:pt x="141217" y="17611"/>
                  </a:lnTo>
                  <a:lnTo>
                    <a:pt x="130850" y="10014"/>
                  </a:lnTo>
                  <a:lnTo>
                    <a:pt x="120268" y="3725"/>
                  </a:lnTo>
                  <a:lnTo>
                    <a:pt x="109543" y="756"/>
                  </a:lnTo>
                  <a:lnTo>
                    <a:pt x="98722" y="0"/>
                  </a:lnTo>
                  <a:lnTo>
                    <a:pt x="87838" y="720"/>
                  </a:lnTo>
                  <a:lnTo>
                    <a:pt x="76911" y="2423"/>
                  </a:lnTo>
                  <a:lnTo>
                    <a:pt x="65957" y="4782"/>
                  </a:lnTo>
                  <a:lnTo>
                    <a:pt x="54982" y="7578"/>
                  </a:lnTo>
                  <a:lnTo>
                    <a:pt x="43996" y="13113"/>
                  </a:lnTo>
                  <a:lnTo>
                    <a:pt x="33001" y="20473"/>
                  </a:lnTo>
                  <a:lnTo>
                    <a:pt x="0" y="462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Freeform 42"/>
          <p:cNvSpPr/>
          <p:nvPr/>
        </p:nvSpPr>
        <p:spPr>
          <a:xfrm>
            <a:off x="7587919" y="2576705"/>
            <a:ext cx="11013" cy="1"/>
          </a:xfrm>
          <a:custGeom>
            <a:avLst/>
            <a:gdLst/>
            <a:ahLst/>
            <a:cxnLst/>
            <a:rect l="0" t="0" r="0" b="0"/>
            <a:pathLst>
              <a:path w="11013" h="1">
                <a:moveTo>
                  <a:pt x="11012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700" y="292100"/>
            <a:ext cx="6731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Identifying the domain and range of a function.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5207000" y="1066800"/>
            <a:ext cx="4737100" cy="4711700"/>
            <a:chOff x="5207000" y="1066800"/>
            <a:chExt cx="4737100" cy="4711700"/>
          </a:xfrm>
        </p:grpSpPr>
        <p:grpSp>
          <p:nvGrpSpPr>
            <p:cNvPr id="45" name="Group 44"/>
            <p:cNvGrpSpPr/>
            <p:nvPr/>
          </p:nvGrpSpPr>
          <p:grpSpPr>
            <a:xfrm>
              <a:off x="5372100" y="1206500"/>
              <a:ext cx="4436237" cy="4431666"/>
              <a:chOff x="5372100" y="1206500"/>
              <a:chExt cx="4436237" cy="4431666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5372100" y="1216405"/>
                <a:ext cx="2209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7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5372100" y="1206500"/>
                <a:ext cx="4434714" cy="22098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8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7"/>
                    </a:lnTo>
                    <a:lnTo>
                      <a:pt x="0" y="2209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5387594" y="14279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5594730" y="1217549"/>
                <a:ext cx="2311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6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5813933" y="1216405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6036309" y="1217549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6252336" y="1216405"/>
                <a:ext cx="26418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80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6474714" y="1217549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6697344" y="1218691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917690" y="1217549"/>
                <a:ext cx="24130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6266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7138923" y="12195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7353681" y="1217549"/>
                <a:ext cx="2857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6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7577581" y="1218691"/>
                <a:ext cx="22988" cy="4403092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2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1"/>
                    </a:lnTo>
                    <a:lnTo>
                      <a:pt x="0" y="44030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799958" y="1218691"/>
                <a:ext cx="25274" cy="4404235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5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4"/>
                    </a:lnTo>
                    <a:lnTo>
                      <a:pt x="0" y="44042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8020304" y="1218691"/>
                <a:ext cx="24130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4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8241792" y="1219580"/>
                <a:ext cx="2654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6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8456548" y="1217549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8680068" y="1218691"/>
                <a:ext cx="25401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4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8902445" y="1219580"/>
                <a:ext cx="2743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6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9122791" y="1218691"/>
                <a:ext cx="26543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4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9343135" y="1218691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9559163" y="1218691"/>
                <a:ext cx="30861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80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9776206" y="12152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5385180" y="16492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5386323" y="18686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5384291" y="20843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5388736" y="31904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5386323" y="2971292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5386323" y="2749804"/>
                <a:ext cx="4407409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0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5388736" y="25285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5387594" y="23091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5385180" y="34084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5384291" y="36300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5383148" y="38515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5384291" y="40707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5383148" y="42866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5386323" y="53881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5386323" y="51720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5383148" y="49517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5384291" y="47304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5384291" y="45114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5372100" y="56116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 flipV="1">
              <a:off x="7569200" y="10668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207000" y="33909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215900" y="1054100"/>
            <a:ext cx="4737100" cy="4711700"/>
            <a:chOff x="215900" y="1054100"/>
            <a:chExt cx="4737100" cy="4711700"/>
          </a:xfrm>
        </p:grpSpPr>
        <p:grpSp>
          <p:nvGrpSpPr>
            <p:cNvPr id="91" name="Group 90"/>
            <p:cNvGrpSpPr/>
            <p:nvPr/>
          </p:nvGrpSpPr>
          <p:grpSpPr>
            <a:xfrm>
              <a:off x="381000" y="1193800"/>
              <a:ext cx="4436237" cy="4431666"/>
              <a:chOff x="381000" y="1193800"/>
              <a:chExt cx="4436237" cy="4431666"/>
            </a:xfrm>
          </p:grpSpPr>
          <p:sp>
            <p:nvSpPr>
              <p:cNvPr id="49" name="Freeform 48"/>
              <p:cNvSpPr/>
              <p:nvPr/>
            </p:nvSpPr>
            <p:spPr>
              <a:xfrm>
                <a:off x="381000" y="1203705"/>
                <a:ext cx="2209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7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381000" y="1193800"/>
                <a:ext cx="4434714" cy="22098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8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7"/>
                    </a:lnTo>
                    <a:lnTo>
                      <a:pt x="0" y="2209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396493" y="1415288"/>
                <a:ext cx="4411728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2988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 51"/>
              <p:cNvSpPr/>
              <p:nvPr/>
            </p:nvSpPr>
            <p:spPr>
              <a:xfrm>
                <a:off x="603630" y="1204849"/>
                <a:ext cx="23115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3115" h="4406266">
                    <a:moveTo>
                      <a:pt x="0" y="0"/>
                    </a:moveTo>
                    <a:lnTo>
                      <a:pt x="23114" y="0"/>
                    </a:lnTo>
                    <a:lnTo>
                      <a:pt x="23114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822833" y="1203705"/>
                <a:ext cx="22987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7" h="4406267">
                    <a:moveTo>
                      <a:pt x="0" y="0"/>
                    </a:moveTo>
                    <a:lnTo>
                      <a:pt x="22986" y="0"/>
                    </a:lnTo>
                    <a:lnTo>
                      <a:pt x="22986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reeform 53"/>
              <p:cNvSpPr/>
              <p:nvPr/>
            </p:nvSpPr>
            <p:spPr>
              <a:xfrm>
                <a:off x="1045210" y="1204849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1261236" y="1203705"/>
                <a:ext cx="26417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7" h="4408680">
                    <a:moveTo>
                      <a:pt x="0" y="0"/>
                    </a:moveTo>
                    <a:lnTo>
                      <a:pt x="26416" y="0"/>
                    </a:lnTo>
                    <a:lnTo>
                      <a:pt x="26416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1483613" y="1204849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1706245" y="1205991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1926589" y="1204849"/>
                <a:ext cx="24132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4132" h="4406266">
                    <a:moveTo>
                      <a:pt x="0" y="0"/>
                    </a:moveTo>
                    <a:lnTo>
                      <a:pt x="24131" y="0"/>
                    </a:lnTo>
                    <a:lnTo>
                      <a:pt x="24131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2147823" y="12068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2362580" y="1204849"/>
                <a:ext cx="2857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6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 60"/>
              <p:cNvSpPr/>
              <p:nvPr/>
            </p:nvSpPr>
            <p:spPr>
              <a:xfrm>
                <a:off x="2586482" y="1205991"/>
                <a:ext cx="22988" cy="4403092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2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1"/>
                    </a:lnTo>
                    <a:lnTo>
                      <a:pt x="0" y="44030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2808858" y="1205991"/>
                <a:ext cx="25275" cy="4404235"/>
              </a:xfrm>
              <a:custGeom>
                <a:avLst/>
                <a:gdLst/>
                <a:ahLst/>
                <a:cxnLst/>
                <a:rect l="0" t="0" r="0" b="0"/>
                <a:pathLst>
                  <a:path w="25275" h="4404235">
                    <a:moveTo>
                      <a:pt x="0" y="0"/>
                    </a:moveTo>
                    <a:lnTo>
                      <a:pt x="25274" y="0"/>
                    </a:lnTo>
                    <a:lnTo>
                      <a:pt x="25274" y="4404234"/>
                    </a:lnTo>
                    <a:lnTo>
                      <a:pt x="0" y="44042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62"/>
              <p:cNvSpPr/>
              <p:nvPr/>
            </p:nvSpPr>
            <p:spPr>
              <a:xfrm>
                <a:off x="3029204" y="1205991"/>
                <a:ext cx="24130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4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3250692" y="1206880"/>
                <a:ext cx="2654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6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 64"/>
              <p:cNvSpPr/>
              <p:nvPr/>
            </p:nvSpPr>
            <p:spPr>
              <a:xfrm>
                <a:off x="3465448" y="1204849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3688969" y="1205991"/>
                <a:ext cx="25401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4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 66"/>
              <p:cNvSpPr/>
              <p:nvPr/>
            </p:nvSpPr>
            <p:spPr>
              <a:xfrm>
                <a:off x="3911346" y="1206880"/>
                <a:ext cx="2743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3" h="4407536">
                    <a:moveTo>
                      <a:pt x="0" y="0"/>
                    </a:moveTo>
                    <a:lnTo>
                      <a:pt x="27432" y="0"/>
                    </a:lnTo>
                    <a:lnTo>
                      <a:pt x="2743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reeform 67"/>
              <p:cNvSpPr/>
              <p:nvPr/>
            </p:nvSpPr>
            <p:spPr>
              <a:xfrm>
                <a:off x="4131690" y="1205991"/>
                <a:ext cx="26545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639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Freeform 68"/>
              <p:cNvSpPr/>
              <p:nvPr/>
            </p:nvSpPr>
            <p:spPr>
              <a:xfrm>
                <a:off x="4352035" y="1205991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4568063" y="1205991"/>
                <a:ext cx="30861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80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 70"/>
              <p:cNvSpPr/>
              <p:nvPr/>
            </p:nvSpPr>
            <p:spPr>
              <a:xfrm>
                <a:off x="4785105" y="1202563"/>
                <a:ext cx="32132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2" h="4409441">
                    <a:moveTo>
                      <a:pt x="0" y="0"/>
                    </a:moveTo>
                    <a:lnTo>
                      <a:pt x="32131" y="0"/>
                    </a:lnTo>
                    <a:lnTo>
                      <a:pt x="32131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reeform 71"/>
              <p:cNvSpPr/>
              <p:nvPr/>
            </p:nvSpPr>
            <p:spPr>
              <a:xfrm>
                <a:off x="394081" y="1636522"/>
                <a:ext cx="4407409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2987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395224" y="1855977"/>
                <a:ext cx="4414140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0" h="22988">
                    <a:moveTo>
                      <a:pt x="0" y="0"/>
                    </a:moveTo>
                    <a:lnTo>
                      <a:pt x="4414139" y="0"/>
                    </a:lnTo>
                    <a:lnTo>
                      <a:pt x="4414139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393191" y="2071623"/>
                <a:ext cx="4415030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258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397636" y="31777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395224" y="2958592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>
                <a:off x="395224" y="2737104"/>
                <a:ext cx="4407409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0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>
                <a:off x="397636" y="25158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>
                <a:off x="396493" y="2296414"/>
                <a:ext cx="4401822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2" h="22988">
                    <a:moveTo>
                      <a:pt x="0" y="0"/>
                    </a:moveTo>
                    <a:lnTo>
                      <a:pt x="4401821" y="0"/>
                    </a:lnTo>
                    <a:lnTo>
                      <a:pt x="4401821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394081" y="33957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Freeform 80"/>
              <p:cNvSpPr/>
              <p:nvPr/>
            </p:nvSpPr>
            <p:spPr>
              <a:xfrm>
                <a:off x="393191" y="3617340"/>
                <a:ext cx="4414140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0" h="22989">
                    <a:moveTo>
                      <a:pt x="0" y="0"/>
                    </a:moveTo>
                    <a:lnTo>
                      <a:pt x="4414139" y="0"/>
                    </a:lnTo>
                    <a:lnTo>
                      <a:pt x="4414139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392049" y="3838828"/>
                <a:ext cx="4411727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7" h="24132">
                    <a:moveTo>
                      <a:pt x="0" y="0"/>
                    </a:moveTo>
                    <a:lnTo>
                      <a:pt x="4411726" y="0"/>
                    </a:lnTo>
                    <a:lnTo>
                      <a:pt x="4411726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393191" y="4058030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392049" y="4273930"/>
                <a:ext cx="4414902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2" h="24259">
                    <a:moveTo>
                      <a:pt x="0" y="0"/>
                    </a:moveTo>
                    <a:lnTo>
                      <a:pt x="4414901" y="0"/>
                    </a:lnTo>
                    <a:lnTo>
                      <a:pt x="4414901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395224" y="5375402"/>
                <a:ext cx="4415029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6544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 85"/>
              <p:cNvSpPr/>
              <p:nvPr/>
            </p:nvSpPr>
            <p:spPr>
              <a:xfrm>
                <a:off x="395224" y="51593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392049" y="4939029"/>
                <a:ext cx="4414140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0" h="24258">
                    <a:moveTo>
                      <a:pt x="0" y="0"/>
                    </a:moveTo>
                    <a:lnTo>
                      <a:pt x="4414139" y="0"/>
                    </a:lnTo>
                    <a:lnTo>
                      <a:pt x="4414139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 87"/>
              <p:cNvSpPr/>
              <p:nvPr/>
            </p:nvSpPr>
            <p:spPr>
              <a:xfrm>
                <a:off x="393191" y="4717796"/>
                <a:ext cx="4415030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258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 88"/>
              <p:cNvSpPr/>
              <p:nvPr/>
            </p:nvSpPr>
            <p:spPr>
              <a:xfrm>
                <a:off x="393191" y="4498721"/>
                <a:ext cx="4409442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2" h="24131">
                    <a:moveTo>
                      <a:pt x="0" y="0"/>
                    </a:moveTo>
                    <a:lnTo>
                      <a:pt x="4409441" y="0"/>
                    </a:lnTo>
                    <a:lnTo>
                      <a:pt x="4409441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reeform 89"/>
              <p:cNvSpPr/>
              <p:nvPr/>
            </p:nvSpPr>
            <p:spPr>
              <a:xfrm>
                <a:off x="381000" y="5598921"/>
                <a:ext cx="4435984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4" h="26545">
                    <a:moveTo>
                      <a:pt x="0" y="0"/>
                    </a:moveTo>
                    <a:lnTo>
                      <a:pt x="4435983" y="0"/>
                    </a:lnTo>
                    <a:lnTo>
                      <a:pt x="4435983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2" name="Straight Connector 91"/>
            <p:cNvCxnSpPr/>
            <p:nvPr/>
          </p:nvCxnSpPr>
          <p:spPr>
            <a:xfrm flipV="1">
              <a:off x="2578100" y="10541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215900" y="33782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5" name="Straight Connector 94"/>
          <p:cNvCxnSpPr/>
          <p:nvPr/>
        </p:nvCxnSpPr>
        <p:spPr>
          <a:xfrm flipV="1">
            <a:off x="1701800" y="1181100"/>
            <a:ext cx="2019300" cy="26670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803900" y="1435100"/>
            <a:ext cx="0" cy="41021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2804771" y="66069"/>
            <a:ext cx="470134" cy="286301"/>
            <a:chOff x="2804771" y="66069"/>
            <a:chExt cx="470134" cy="286301"/>
          </a:xfrm>
        </p:grpSpPr>
        <p:sp>
          <p:nvSpPr>
            <p:cNvPr id="97" name="Freeform 96"/>
            <p:cNvSpPr/>
            <p:nvPr/>
          </p:nvSpPr>
          <p:spPr>
            <a:xfrm>
              <a:off x="2952052" y="77080"/>
              <a:ext cx="11013" cy="22025"/>
            </a:xfrm>
            <a:custGeom>
              <a:avLst/>
              <a:gdLst/>
              <a:ahLst/>
              <a:cxnLst/>
              <a:rect l="0" t="0" r="0" b="0"/>
              <a:pathLst>
                <a:path w="11013" h="22025">
                  <a:moveTo>
                    <a:pt x="11012" y="22024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804771" y="66069"/>
              <a:ext cx="114247" cy="286301"/>
            </a:xfrm>
            <a:custGeom>
              <a:avLst/>
              <a:gdLst/>
              <a:ahLst/>
              <a:cxnLst/>
              <a:rect l="0" t="0" r="0" b="0"/>
              <a:pathLst>
                <a:path w="114247" h="286301">
                  <a:moveTo>
                    <a:pt x="114246" y="0"/>
                  </a:moveTo>
                  <a:lnTo>
                    <a:pt x="90864" y="17537"/>
                  </a:lnTo>
                  <a:lnTo>
                    <a:pt x="81529" y="26373"/>
                  </a:lnTo>
                  <a:lnTo>
                    <a:pt x="72859" y="35935"/>
                  </a:lnTo>
                  <a:lnTo>
                    <a:pt x="64631" y="45980"/>
                  </a:lnTo>
                  <a:lnTo>
                    <a:pt x="55476" y="58794"/>
                  </a:lnTo>
                  <a:lnTo>
                    <a:pt x="45702" y="73454"/>
                  </a:lnTo>
                  <a:lnTo>
                    <a:pt x="35516" y="89345"/>
                  </a:lnTo>
                  <a:lnTo>
                    <a:pt x="27501" y="104833"/>
                  </a:lnTo>
                  <a:lnTo>
                    <a:pt x="20935" y="120052"/>
                  </a:lnTo>
                  <a:lnTo>
                    <a:pt x="10376" y="148790"/>
                  </a:lnTo>
                  <a:lnTo>
                    <a:pt x="1604" y="173797"/>
                  </a:lnTo>
                  <a:lnTo>
                    <a:pt x="0" y="186828"/>
                  </a:lnTo>
                  <a:lnTo>
                    <a:pt x="153" y="200410"/>
                  </a:lnTo>
                  <a:lnTo>
                    <a:pt x="1479" y="214358"/>
                  </a:lnTo>
                  <a:lnTo>
                    <a:pt x="4810" y="227327"/>
                  </a:lnTo>
                  <a:lnTo>
                    <a:pt x="9478" y="239644"/>
                  </a:lnTo>
                  <a:lnTo>
                    <a:pt x="15036" y="251526"/>
                  </a:lnTo>
                  <a:lnTo>
                    <a:pt x="22413" y="260670"/>
                  </a:lnTo>
                  <a:lnTo>
                    <a:pt x="31001" y="267990"/>
                  </a:lnTo>
                  <a:lnTo>
                    <a:pt x="81212" y="286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941041" y="141090"/>
              <a:ext cx="209220" cy="92321"/>
            </a:xfrm>
            <a:custGeom>
              <a:avLst/>
              <a:gdLst/>
              <a:ahLst/>
              <a:cxnLst/>
              <a:rect l="0" t="0" r="0" b="0"/>
              <a:pathLst>
                <a:path w="209220" h="92321">
                  <a:moveTo>
                    <a:pt x="0" y="35094"/>
                  </a:moveTo>
                  <a:lnTo>
                    <a:pt x="5845" y="17558"/>
                  </a:lnTo>
                  <a:lnTo>
                    <a:pt x="11238" y="11168"/>
                  </a:lnTo>
                  <a:lnTo>
                    <a:pt x="18503" y="5685"/>
                  </a:lnTo>
                  <a:lnTo>
                    <a:pt x="27017" y="806"/>
                  </a:lnTo>
                  <a:lnTo>
                    <a:pt x="36364" y="0"/>
                  </a:lnTo>
                  <a:lnTo>
                    <a:pt x="46266" y="1910"/>
                  </a:lnTo>
                  <a:lnTo>
                    <a:pt x="56538" y="5631"/>
                  </a:lnTo>
                  <a:lnTo>
                    <a:pt x="64609" y="11781"/>
                  </a:lnTo>
                  <a:lnTo>
                    <a:pt x="71213" y="19552"/>
                  </a:lnTo>
                  <a:lnTo>
                    <a:pt x="76839" y="28404"/>
                  </a:lnTo>
                  <a:lnTo>
                    <a:pt x="84261" y="36751"/>
                  </a:lnTo>
                  <a:lnTo>
                    <a:pt x="92879" y="44764"/>
                  </a:lnTo>
                  <a:lnTo>
                    <a:pt x="102295" y="52552"/>
                  </a:lnTo>
                  <a:lnTo>
                    <a:pt x="111019" y="60192"/>
                  </a:lnTo>
                  <a:lnTo>
                    <a:pt x="119283" y="67731"/>
                  </a:lnTo>
                  <a:lnTo>
                    <a:pt x="127238" y="75205"/>
                  </a:lnTo>
                  <a:lnTo>
                    <a:pt x="136213" y="81411"/>
                  </a:lnTo>
                  <a:lnTo>
                    <a:pt x="145866" y="86772"/>
                  </a:lnTo>
                  <a:lnTo>
                    <a:pt x="155972" y="91569"/>
                  </a:lnTo>
                  <a:lnTo>
                    <a:pt x="165157" y="92320"/>
                  </a:lnTo>
                  <a:lnTo>
                    <a:pt x="173727" y="90374"/>
                  </a:lnTo>
                  <a:lnTo>
                    <a:pt x="209219" y="791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007110" y="132138"/>
              <a:ext cx="66070" cy="132140"/>
            </a:xfrm>
            <a:custGeom>
              <a:avLst/>
              <a:gdLst/>
              <a:ahLst/>
              <a:cxnLst/>
              <a:rect l="0" t="0" r="0" b="0"/>
              <a:pathLst>
                <a:path w="66070" h="132140">
                  <a:moveTo>
                    <a:pt x="66069" y="0"/>
                  </a:moveTo>
                  <a:lnTo>
                    <a:pt x="50743" y="45980"/>
                  </a:lnTo>
                  <a:lnTo>
                    <a:pt x="46064" y="56347"/>
                  </a:lnTo>
                  <a:lnTo>
                    <a:pt x="40497" y="66929"/>
                  </a:lnTo>
                  <a:lnTo>
                    <a:pt x="34339" y="77654"/>
                  </a:lnTo>
                  <a:lnTo>
                    <a:pt x="29010" y="88475"/>
                  </a:lnTo>
                  <a:lnTo>
                    <a:pt x="24234" y="99359"/>
                  </a:lnTo>
                  <a:lnTo>
                    <a:pt x="0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172283" y="88092"/>
              <a:ext cx="102622" cy="209221"/>
            </a:xfrm>
            <a:custGeom>
              <a:avLst/>
              <a:gdLst/>
              <a:ahLst/>
              <a:cxnLst/>
              <a:rect l="0" t="0" r="0" b="0"/>
              <a:pathLst>
                <a:path w="102622" h="209221">
                  <a:moveTo>
                    <a:pt x="0" y="0"/>
                  </a:moveTo>
                  <a:lnTo>
                    <a:pt x="17537" y="11691"/>
                  </a:lnTo>
                  <a:lnTo>
                    <a:pt x="25150" y="17582"/>
                  </a:lnTo>
                  <a:lnTo>
                    <a:pt x="32673" y="23957"/>
                  </a:lnTo>
                  <a:lnTo>
                    <a:pt x="40135" y="30653"/>
                  </a:lnTo>
                  <a:lnTo>
                    <a:pt x="54951" y="44619"/>
                  </a:lnTo>
                  <a:lnTo>
                    <a:pt x="84401" y="73524"/>
                  </a:lnTo>
                  <a:lnTo>
                    <a:pt x="90526" y="82050"/>
                  </a:lnTo>
                  <a:lnTo>
                    <a:pt x="95832" y="91405"/>
                  </a:lnTo>
                  <a:lnTo>
                    <a:pt x="100593" y="101313"/>
                  </a:lnTo>
                  <a:lnTo>
                    <a:pt x="102544" y="111588"/>
                  </a:lnTo>
                  <a:lnTo>
                    <a:pt x="102621" y="122109"/>
                  </a:lnTo>
                  <a:lnTo>
                    <a:pt x="101449" y="132793"/>
                  </a:lnTo>
                  <a:lnTo>
                    <a:pt x="98220" y="143587"/>
                  </a:lnTo>
                  <a:lnTo>
                    <a:pt x="93621" y="154453"/>
                  </a:lnTo>
                  <a:lnTo>
                    <a:pt x="88108" y="165367"/>
                  </a:lnTo>
                  <a:lnTo>
                    <a:pt x="81985" y="175091"/>
                  </a:lnTo>
                  <a:lnTo>
                    <a:pt x="75457" y="184020"/>
                  </a:lnTo>
                  <a:lnTo>
                    <a:pt x="55058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600054" y="110115"/>
            <a:ext cx="671067" cy="288762"/>
            <a:chOff x="4600054" y="110115"/>
            <a:chExt cx="671067" cy="288762"/>
          </a:xfrm>
        </p:grpSpPr>
        <p:sp>
          <p:nvSpPr>
            <p:cNvPr id="103" name="Freeform 102"/>
            <p:cNvSpPr/>
            <p:nvPr/>
          </p:nvSpPr>
          <p:spPr>
            <a:xfrm>
              <a:off x="4600054" y="132138"/>
              <a:ext cx="69803" cy="220232"/>
            </a:xfrm>
            <a:custGeom>
              <a:avLst/>
              <a:gdLst/>
              <a:ahLst/>
              <a:cxnLst/>
              <a:rect l="0" t="0" r="0" b="0"/>
              <a:pathLst>
                <a:path w="69803" h="220232">
                  <a:moveTo>
                    <a:pt x="69802" y="0"/>
                  </a:moveTo>
                  <a:lnTo>
                    <a:pt x="52265" y="17537"/>
                  </a:lnTo>
                  <a:lnTo>
                    <a:pt x="45875" y="26374"/>
                  </a:lnTo>
                  <a:lnTo>
                    <a:pt x="40392" y="35935"/>
                  </a:lnTo>
                  <a:lnTo>
                    <a:pt x="35513" y="45980"/>
                  </a:lnTo>
                  <a:lnTo>
                    <a:pt x="29814" y="56347"/>
                  </a:lnTo>
                  <a:lnTo>
                    <a:pt x="23567" y="66929"/>
                  </a:lnTo>
                  <a:lnTo>
                    <a:pt x="16955" y="77654"/>
                  </a:lnTo>
                  <a:lnTo>
                    <a:pt x="11324" y="89698"/>
                  </a:lnTo>
                  <a:lnTo>
                    <a:pt x="6347" y="102622"/>
                  </a:lnTo>
                  <a:lnTo>
                    <a:pt x="1805" y="116131"/>
                  </a:lnTo>
                  <a:lnTo>
                    <a:pt x="0" y="130032"/>
                  </a:lnTo>
                  <a:lnTo>
                    <a:pt x="21" y="144193"/>
                  </a:lnTo>
                  <a:lnTo>
                    <a:pt x="1258" y="158527"/>
                  </a:lnTo>
                  <a:lnTo>
                    <a:pt x="4530" y="170531"/>
                  </a:lnTo>
                  <a:lnTo>
                    <a:pt x="9158" y="180980"/>
                  </a:lnTo>
                  <a:lnTo>
                    <a:pt x="36767" y="2202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746936" y="167015"/>
              <a:ext cx="374395" cy="231862"/>
            </a:xfrm>
            <a:custGeom>
              <a:avLst/>
              <a:gdLst/>
              <a:ahLst/>
              <a:cxnLst/>
              <a:rect l="0" t="0" r="0" b="0"/>
              <a:pathLst>
                <a:path w="374395" h="231862">
                  <a:moveTo>
                    <a:pt x="0" y="108274"/>
                  </a:moveTo>
                  <a:lnTo>
                    <a:pt x="5846" y="90737"/>
                  </a:lnTo>
                  <a:lnTo>
                    <a:pt x="10015" y="80677"/>
                  </a:lnTo>
                  <a:lnTo>
                    <a:pt x="15242" y="69076"/>
                  </a:lnTo>
                  <a:lnTo>
                    <a:pt x="21173" y="56448"/>
                  </a:lnTo>
                  <a:lnTo>
                    <a:pt x="27574" y="45583"/>
                  </a:lnTo>
                  <a:lnTo>
                    <a:pt x="34289" y="35892"/>
                  </a:lnTo>
                  <a:lnTo>
                    <a:pt x="41212" y="26984"/>
                  </a:lnTo>
                  <a:lnTo>
                    <a:pt x="48274" y="18599"/>
                  </a:lnTo>
                  <a:lnTo>
                    <a:pt x="55430" y="10562"/>
                  </a:lnTo>
                  <a:lnTo>
                    <a:pt x="62647" y="2757"/>
                  </a:lnTo>
                  <a:lnTo>
                    <a:pt x="69906" y="0"/>
                  </a:lnTo>
                  <a:lnTo>
                    <a:pt x="77192" y="610"/>
                  </a:lnTo>
                  <a:lnTo>
                    <a:pt x="84496" y="3463"/>
                  </a:lnTo>
                  <a:lnTo>
                    <a:pt x="90589" y="9036"/>
                  </a:lnTo>
                  <a:lnTo>
                    <a:pt x="95874" y="16421"/>
                  </a:lnTo>
                  <a:lnTo>
                    <a:pt x="100622" y="25016"/>
                  </a:lnTo>
                  <a:lnTo>
                    <a:pt x="107457" y="33192"/>
                  </a:lnTo>
                  <a:lnTo>
                    <a:pt x="115685" y="41090"/>
                  </a:lnTo>
                  <a:lnTo>
                    <a:pt x="124840" y="48803"/>
                  </a:lnTo>
                  <a:lnTo>
                    <a:pt x="134614" y="52721"/>
                  </a:lnTo>
                  <a:lnTo>
                    <a:pt x="144801" y="54109"/>
                  </a:lnTo>
                  <a:lnTo>
                    <a:pt x="155262" y="53811"/>
                  </a:lnTo>
                  <a:lnTo>
                    <a:pt x="165907" y="51166"/>
                  </a:lnTo>
                  <a:lnTo>
                    <a:pt x="176675" y="46955"/>
                  </a:lnTo>
                  <a:lnTo>
                    <a:pt x="187523" y="41701"/>
                  </a:lnTo>
                  <a:lnTo>
                    <a:pt x="197202" y="35751"/>
                  </a:lnTo>
                  <a:lnTo>
                    <a:pt x="206102" y="29338"/>
                  </a:lnTo>
                  <a:lnTo>
                    <a:pt x="214483" y="22615"/>
                  </a:lnTo>
                  <a:lnTo>
                    <a:pt x="222517" y="15686"/>
                  </a:lnTo>
                  <a:lnTo>
                    <a:pt x="230320" y="8620"/>
                  </a:lnTo>
                  <a:lnTo>
                    <a:pt x="237969" y="1462"/>
                  </a:lnTo>
                  <a:lnTo>
                    <a:pt x="243068" y="1584"/>
                  </a:lnTo>
                  <a:lnTo>
                    <a:pt x="246468" y="6560"/>
                  </a:lnTo>
                  <a:lnTo>
                    <a:pt x="248734" y="14771"/>
                  </a:lnTo>
                  <a:lnTo>
                    <a:pt x="250245" y="25139"/>
                  </a:lnTo>
                  <a:lnTo>
                    <a:pt x="251252" y="36945"/>
                  </a:lnTo>
                  <a:lnTo>
                    <a:pt x="251923" y="49709"/>
                  </a:lnTo>
                  <a:lnTo>
                    <a:pt x="252670" y="76943"/>
                  </a:lnTo>
                  <a:lnTo>
                    <a:pt x="253149" y="134304"/>
                  </a:lnTo>
                  <a:lnTo>
                    <a:pt x="251965" y="148874"/>
                  </a:lnTo>
                  <a:lnTo>
                    <a:pt x="249951" y="163481"/>
                  </a:lnTo>
                  <a:lnTo>
                    <a:pt x="247386" y="178113"/>
                  </a:lnTo>
                  <a:lnTo>
                    <a:pt x="245675" y="192762"/>
                  </a:lnTo>
                  <a:lnTo>
                    <a:pt x="244535" y="207422"/>
                  </a:lnTo>
                  <a:lnTo>
                    <a:pt x="243775" y="222089"/>
                  </a:lnTo>
                  <a:lnTo>
                    <a:pt x="238374" y="229420"/>
                  </a:lnTo>
                  <a:lnTo>
                    <a:pt x="229880" y="231861"/>
                  </a:lnTo>
                  <a:lnTo>
                    <a:pt x="219323" y="231041"/>
                  </a:lnTo>
                  <a:lnTo>
                    <a:pt x="211061" y="226824"/>
                  </a:lnTo>
                  <a:lnTo>
                    <a:pt x="204330" y="220342"/>
                  </a:lnTo>
                  <a:lnTo>
                    <a:pt x="198619" y="212350"/>
                  </a:lnTo>
                  <a:lnTo>
                    <a:pt x="196035" y="203351"/>
                  </a:lnTo>
                  <a:lnTo>
                    <a:pt x="195536" y="193682"/>
                  </a:lnTo>
                  <a:lnTo>
                    <a:pt x="196427" y="183565"/>
                  </a:lnTo>
                  <a:lnTo>
                    <a:pt x="200691" y="174373"/>
                  </a:lnTo>
                  <a:lnTo>
                    <a:pt x="207205" y="165799"/>
                  </a:lnTo>
                  <a:lnTo>
                    <a:pt x="215218" y="157635"/>
                  </a:lnTo>
                  <a:lnTo>
                    <a:pt x="225454" y="150969"/>
                  </a:lnTo>
                  <a:lnTo>
                    <a:pt x="237172" y="145302"/>
                  </a:lnTo>
                  <a:lnTo>
                    <a:pt x="249877" y="140300"/>
                  </a:lnTo>
                  <a:lnTo>
                    <a:pt x="263242" y="135742"/>
                  </a:lnTo>
                  <a:lnTo>
                    <a:pt x="277046" y="131480"/>
                  </a:lnTo>
                  <a:lnTo>
                    <a:pt x="304211" y="123482"/>
                  </a:lnTo>
                  <a:lnTo>
                    <a:pt x="328520" y="115848"/>
                  </a:lnTo>
                  <a:lnTo>
                    <a:pt x="338917" y="110876"/>
                  </a:lnTo>
                  <a:lnTo>
                    <a:pt x="348295" y="105115"/>
                  </a:lnTo>
                  <a:lnTo>
                    <a:pt x="374394" y="8625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198410" y="110115"/>
              <a:ext cx="72711" cy="187198"/>
            </a:xfrm>
            <a:custGeom>
              <a:avLst/>
              <a:gdLst/>
              <a:ahLst/>
              <a:cxnLst/>
              <a:rect l="0" t="0" r="0" b="0"/>
              <a:pathLst>
                <a:path w="72711" h="187198">
                  <a:moveTo>
                    <a:pt x="0" y="0"/>
                  </a:moveTo>
                  <a:lnTo>
                    <a:pt x="17537" y="11691"/>
                  </a:lnTo>
                  <a:lnTo>
                    <a:pt x="25151" y="17582"/>
                  </a:lnTo>
                  <a:lnTo>
                    <a:pt x="32673" y="23957"/>
                  </a:lnTo>
                  <a:lnTo>
                    <a:pt x="40134" y="30653"/>
                  </a:lnTo>
                  <a:lnTo>
                    <a:pt x="47556" y="38788"/>
                  </a:lnTo>
                  <a:lnTo>
                    <a:pt x="54951" y="47882"/>
                  </a:lnTo>
                  <a:lnTo>
                    <a:pt x="62328" y="57615"/>
                  </a:lnTo>
                  <a:lnTo>
                    <a:pt x="67246" y="70221"/>
                  </a:lnTo>
                  <a:lnTo>
                    <a:pt x="70524" y="84743"/>
                  </a:lnTo>
                  <a:lnTo>
                    <a:pt x="72710" y="100542"/>
                  </a:lnTo>
                  <a:lnTo>
                    <a:pt x="71720" y="114744"/>
                  </a:lnTo>
                  <a:lnTo>
                    <a:pt x="68613" y="127884"/>
                  </a:lnTo>
                  <a:lnTo>
                    <a:pt x="44047" y="1871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76243" y="726763"/>
            <a:ext cx="1706793" cy="462486"/>
            <a:chOff x="276243" y="726763"/>
            <a:chExt cx="1706793" cy="462486"/>
          </a:xfrm>
        </p:grpSpPr>
        <p:sp>
          <p:nvSpPr>
            <p:cNvPr id="107" name="Freeform 106"/>
            <p:cNvSpPr/>
            <p:nvPr/>
          </p:nvSpPr>
          <p:spPr>
            <a:xfrm>
              <a:off x="320289" y="781820"/>
              <a:ext cx="22024" cy="209221"/>
            </a:xfrm>
            <a:custGeom>
              <a:avLst/>
              <a:gdLst/>
              <a:ahLst/>
              <a:cxnLst/>
              <a:rect l="0" t="0" r="0" b="0"/>
              <a:pathLst>
                <a:path w="22024" h="209221">
                  <a:moveTo>
                    <a:pt x="22023" y="0"/>
                  </a:moveTo>
                  <a:lnTo>
                    <a:pt x="10332" y="17537"/>
                  </a:lnTo>
                  <a:lnTo>
                    <a:pt x="6888" y="27597"/>
                  </a:lnTo>
                  <a:lnTo>
                    <a:pt x="4592" y="39198"/>
                  </a:lnTo>
                  <a:lnTo>
                    <a:pt x="3061" y="51826"/>
                  </a:lnTo>
                  <a:lnTo>
                    <a:pt x="2041" y="65138"/>
                  </a:lnTo>
                  <a:lnTo>
                    <a:pt x="1361" y="78907"/>
                  </a:lnTo>
                  <a:lnTo>
                    <a:pt x="605" y="108480"/>
                  </a:lnTo>
                  <a:lnTo>
                    <a:pt x="0" y="2092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76243" y="775476"/>
              <a:ext cx="191099" cy="219575"/>
            </a:xfrm>
            <a:custGeom>
              <a:avLst/>
              <a:gdLst/>
              <a:ahLst/>
              <a:cxnLst/>
              <a:rect l="0" t="0" r="0" b="0"/>
              <a:pathLst>
                <a:path w="191099" h="219575">
                  <a:moveTo>
                    <a:pt x="0" y="6344"/>
                  </a:moveTo>
                  <a:lnTo>
                    <a:pt x="23382" y="499"/>
                  </a:lnTo>
                  <a:lnTo>
                    <a:pt x="33941" y="0"/>
                  </a:lnTo>
                  <a:lnTo>
                    <a:pt x="44650" y="891"/>
                  </a:lnTo>
                  <a:lnTo>
                    <a:pt x="55460" y="2709"/>
                  </a:lnTo>
                  <a:lnTo>
                    <a:pt x="67561" y="6368"/>
                  </a:lnTo>
                  <a:lnTo>
                    <a:pt x="80522" y="11254"/>
                  </a:lnTo>
                  <a:lnTo>
                    <a:pt x="94057" y="16959"/>
                  </a:lnTo>
                  <a:lnTo>
                    <a:pt x="107975" y="24432"/>
                  </a:lnTo>
                  <a:lnTo>
                    <a:pt x="122147" y="33085"/>
                  </a:lnTo>
                  <a:lnTo>
                    <a:pt x="136489" y="42524"/>
                  </a:lnTo>
                  <a:lnTo>
                    <a:pt x="149721" y="52487"/>
                  </a:lnTo>
                  <a:lnTo>
                    <a:pt x="162213" y="62800"/>
                  </a:lnTo>
                  <a:lnTo>
                    <a:pt x="174211" y="73346"/>
                  </a:lnTo>
                  <a:lnTo>
                    <a:pt x="182210" y="85270"/>
                  </a:lnTo>
                  <a:lnTo>
                    <a:pt x="187543" y="98114"/>
                  </a:lnTo>
                  <a:lnTo>
                    <a:pt x="191098" y="111570"/>
                  </a:lnTo>
                  <a:lnTo>
                    <a:pt x="191021" y="124212"/>
                  </a:lnTo>
                  <a:lnTo>
                    <a:pt x="188523" y="136310"/>
                  </a:lnTo>
                  <a:lnTo>
                    <a:pt x="184410" y="148046"/>
                  </a:lnTo>
                  <a:lnTo>
                    <a:pt x="177998" y="159540"/>
                  </a:lnTo>
                  <a:lnTo>
                    <a:pt x="170052" y="170874"/>
                  </a:lnTo>
                  <a:lnTo>
                    <a:pt x="161085" y="182100"/>
                  </a:lnTo>
                  <a:lnTo>
                    <a:pt x="150213" y="190808"/>
                  </a:lnTo>
                  <a:lnTo>
                    <a:pt x="138070" y="197836"/>
                  </a:lnTo>
                  <a:lnTo>
                    <a:pt x="125082" y="203746"/>
                  </a:lnTo>
                  <a:lnTo>
                    <a:pt x="112752" y="208908"/>
                  </a:lnTo>
                  <a:lnTo>
                    <a:pt x="100861" y="213574"/>
                  </a:lnTo>
                  <a:lnTo>
                    <a:pt x="89264" y="217908"/>
                  </a:lnTo>
                  <a:lnTo>
                    <a:pt x="76638" y="219574"/>
                  </a:lnTo>
                  <a:lnTo>
                    <a:pt x="63327" y="219461"/>
                  </a:lnTo>
                  <a:lnTo>
                    <a:pt x="22023" y="2155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496474" y="913959"/>
              <a:ext cx="101223" cy="97781"/>
            </a:xfrm>
            <a:custGeom>
              <a:avLst/>
              <a:gdLst/>
              <a:ahLst/>
              <a:cxnLst/>
              <a:rect l="0" t="0" r="0" b="0"/>
              <a:pathLst>
                <a:path w="101223" h="97781">
                  <a:moveTo>
                    <a:pt x="55058" y="0"/>
                  </a:moveTo>
                  <a:lnTo>
                    <a:pt x="49212" y="23383"/>
                  </a:lnTo>
                  <a:lnTo>
                    <a:pt x="46267" y="33941"/>
                  </a:lnTo>
                  <a:lnTo>
                    <a:pt x="39731" y="55461"/>
                  </a:lnTo>
                  <a:lnTo>
                    <a:pt x="38723" y="66338"/>
                  </a:lnTo>
                  <a:lnTo>
                    <a:pt x="39274" y="77260"/>
                  </a:lnTo>
                  <a:lnTo>
                    <a:pt x="40865" y="88212"/>
                  </a:lnTo>
                  <a:lnTo>
                    <a:pt x="45596" y="94290"/>
                  </a:lnTo>
                  <a:lnTo>
                    <a:pt x="52420" y="97118"/>
                  </a:lnTo>
                  <a:lnTo>
                    <a:pt x="60641" y="97780"/>
                  </a:lnTo>
                  <a:lnTo>
                    <a:pt x="68568" y="94551"/>
                  </a:lnTo>
                  <a:lnTo>
                    <a:pt x="76300" y="88728"/>
                  </a:lnTo>
                  <a:lnTo>
                    <a:pt x="83901" y="81175"/>
                  </a:lnTo>
                  <a:lnTo>
                    <a:pt x="90192" y="72469"/>
                  </a:lnTo>
                  <a:lnTo>
                    <a:pt x="95610" y="62995"/>
                  </a:lnTo>
                  <a:lnTo>
                    <a:pt x="100445" y="53008"/>
                  </a:lnTo>
                  <a:lnTo>
                    <a:pt x="101222" y="43903"/>
                  </a:lnTo>
                  <a:lnTo>
                    <a:pt x="99292" y="35386"/>
                  </a:lnTo>
                  <a:lnTo>
                    <a:pt x="95559" y="27262"/>
                  </a:lnTo>
                  <a:lnTo>
                    <a:pt x="89400" y="20621"/>
                  </a:lnTo>
                  <a:lnTo>
                    <a:pt x="81623" y="14971"/>
                  </a:lnTo>
                  <a:lnTo>
                    <a:pt x="72768" y="9981"/>
                  </a:lnTo>
                  <a:lnTo>
                    <a:pt x="63194" y="9101"/>
                  </a:lnTo>
                  <a:lnTo>
                    <a:pt x="53141" y="10961"/>
                  </a:lnTo>
                  <a:lnTo>
                    <a:pt x="0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99350" y="891936"/>
              <a:ext cx="204553" cy="99105"/>
            </a:xfrm>
            <a:custGeom>
              <a:avLst/>
              <a:gdLst/>
              <a:ahLst/>
              <a:cxnLst/>
              <a:rect l="0" t="0" r="0" b="0"/>
              <a:pathLst>
                <a:path w="204553" h="99105">
                  <a:moveTo>
                    <a:pt x="6344" y="0"/>
                  </a:moveTo>
                  <a:lnTo>
                    <a:pt x="498" y="17537"/>
                  </a:lnTo>
                  <a:lnTo>
                    <a:pt x="0" y="27597"/>
                  </a:lnTo>
                  <a:lnTo>
                    <a:pt x="891" y="39198"/>
                  </a:lnTo>
                  <a:lnTo>
                    <a:pt x="2708" y="51825"/>
                  </a:lnTo>
                  <a:lnTo>
                    <a:pt x="3920" y="65138"/>
                  </a:lnTo>
                  <a:lnTo>
                    <a:pt x="4728" y="78907"/>
                  </a:lnTo>
                  <a:lnTo>
                    <a:pt x="5267" y="92980"/>
                  </a:lnTo>
                  <a:lnTo>
                    <a:pt x="6849" y="98692"/>
                  </a:lnTo>
                  <a:lnTo>
                    <a:pt x="9128" y="98829"/>
                  </a:lnTo>
                  <a:lnTo>
                    <a:pt x="11870" y="95250"/>
                  </a:lnTo>
                  <a:lnTo>
                    <a:pt x="13699" y="87970"/>
                  </a:lnTo>
                  <a:lnTo>
                    <a:pt x="14917" y="78223"/>
                  </a:lnTo>
                  <a:lnTo>
                    <a:pt x="15730" y="66831"/>
                  </a:lnTo>
                  <a:lnTo>
                    <a:pt x="17495" y="54342"/>
                  </a:lnTo>
                  <a:lnTo>
                    <a:pt x="19896" y="41122"/>
                  </a:lnTo>
                  <a:lnTo>
                    <a:pt x="22719" y="27415"/>
                  </a:lnTo>
                  <a:lnTo>
                    <a:pt x="29496" y="18276"/>
                  </a:lnTo>
                  <a:lnTo>
                    <a:pt x="38908" y="12184"/>
                  </a:lnTo>
                  <a:lnTo>
                    <a:pt x="50076" y="8123"/>
                  </a:lnTo>
                  <a:lnTo>
                    <a:pt x="59969" y="7862"/>
                  </a:lnTo>
                  <a:lnTo>
                    <a:pt x="69011" y="10135"/>
                  </a:lnTo>
                  <a:lnTo>
                    <a:pt x="77486" y="14098"/>
                  </a:lnTo>
                  <a:lnTo>
                    <a:pt x="84360" y="20410"/>
                  </a:lnTo>
                  <a:lnTo>
                    <a:pt x="90165" y="28289"/>
                  </a:lnTo>
                  <a:lnTo>
                    <a:pt x="95260" y="37212"/>
                  </a:lnTo>
                  <a:lnTo>
                    <a:pt x="99879" y="46831"/>
                  </a:lnTo>
                  <a:lnTo>
                    <a:pt x="104182" y="56914"/>
                  </a:lnTo>
                  <a:lnTo>
                    <a:pt x="108275" y="67307"/>
                  </a:lnTo>
                  <a:lnTo>
                    <a:pt x="111003" y="69341"/>
                  </a:lnTo>
                  <a:lnTo>
                    <a:pt x="112822" y="65804"/>
                  </a:lnTo>
                  <a:lnTo>
                    <a:pt x="114034" y="58551"/>
                  </a:lnTo>
                  <a:lnTo>
                    <a:pt x="116066" y="50046"/>
                  </a:lnTo>
                  <a:lnTo>
                    <a:pt x="118644" y="40705"/>
                  </a:lnTo>
                  <a:lnTo>
                    <a:pt x="121587" y="30807"/>
                  </a:lnTo>
                  <a:lnTo>
                    <a:pt x="125995" y="21762"/>
                  </a:lnTo>
                  <a:lnTo>
                    <a:pt x="131381" y="13284"/>
                  </a:lnTo>
                  <a:lnTo>
                    <a:pt x="137419" y="5186"/>
                  </a:lnTo>
                  <a:lnTo>
                    <a:pt x="145114" y="2234"/>
                  </a:lnTo>
                  <a:lnTo>
                    <a:pt x="153915" y="2712"/>
                  </a:lnTo>
                  <a:lnTo>
                    <a:pt x="163453" y="5479"/>
                  </a:lnTo>
                  <a:lnTo>
                    <a:pt x="171035" y="10994"/>
                  </a:lnTo>
                  <a:lnTo>
                    <a:pt x="177313" y="18341"/>
                  </a:lnTo>
                  <a:lnTo>
                    <a:pt x="182722" y="26909"/>
                  </a:lnTo>
                  <a:lnTo>
                    <a:pt x="187552" y="37515"/>
                  </a:lnTo>
                  <a:lnTo>
                    <a:pt x="191995" y="49480"/>
                  </a:lnTo>
                  <a:lnTo>
                    <a:pt x="204552" y="991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948138" y="887633"/>
              <a:ext cx="153973" cy="114420"/>
            </a:xfrm>
            <a:custGeom>
              <a:avLst/>
              <a:gdLst/>
              <a:ahLst/>
              <a:cxnLst/>
              <a:rect l="0" t="0" r="0" b="0"/>
              <a:pathLst>
                <a:path w="153973" h="114420">
                  <a:moveTo>
                    <a:pt x="131949" y="26326"/>
                  </a:moveTo>
                  <a:lnTo>
                    <a:pt x="120258" y="14635"/>
                  </a:lnTo>
                  <a:lnTo>
                    <a:pt x="113143" y="9967"/>
                  </a:lnTo>
                  <a:lnTo>
                    <a:pt x="104730" y="5632"/>
                  </a:lnTo>
                  <a:lnTo>
                    <a:pt x="95450" y="1519"/>
                  </a:lnTo>
                  <a:lnTo>
                    <a:pt x="85593" y="0"/>
                  </a:lnTo>
                  <a:lnTo>
                    <a:pt x="75351" y="211"/>
                  </a:lnTo>
                  <a:lnTo>
                    <a:pt x="64853" y="1575"/>
                  </a:lnTo>
                  <a:lnTo>
                    <a:pt x="52960" y="6155"/>
                  </a:lnTo>
                  <a:lnTo>
                    <a:pt x="40137" y="12878"/>
                  </a:lnTo>
                  <a:lnTo>
                    <a:pt x="26695" y="21032"/>
                  </a:lnTo>
                  <a:lnTo>
                    <a:pt x="16510" y="30137"/>
                  </a:lnTo>
                  <a:lnTo>
                    <a:pt x="8496" y="39878"/>
                  </a:lnTo>
                  <a:lnTo>
                    <a:pt x="1930" y="50043"/>
                  </a:lnTo>
                  <a:lnTo>
                    <a:pt x="0" y="59267"/>
                  </a:lnTo>
                  <a:lnTo>
                    <a:pt x="1160" y="67862"/>
                  </a:lnTo>
                  <a:lnTo>
                    <a:pt x="4381" y="76040"/>
                  </a:lnTo>
                  <a:lnTo>
                    <a:pt x="10198" y="82715"/>
                  </a:lnTo>
                  <a:lnTo>
                    <a:pt x="17747" y="88389"/>
                  </a:lnTo>
                  <a:lnTo>
                    <a:pt x="26450" y="93395"/>
                  </a:lnTo>
                  <a:lnTo>
                    <a:pt x="35923" y="94285"/>
                  </a:lnTo>
                  <a:lnTo>
                    <a:pt x="45908" y="92432"/>
                  </a:lnTo>
                  <a:lnTo>
                    <a:pt x="56236" y="88749"/>
                  </a:lnTo>
                  <a:lnTo>
                    <a:pt x="65568" y="83847"/>
                  </a:lnTo>
                  <a:lnTo>
                    <a:pt x="74236" y="78132"/>
                  </a:lnTo>
                  <a:lnTo>
                    <a:pt x="82462" y="71875"/>
                  </a:lnTo>
                  <a:lnTo>
                    <a:pt x="90393" y="64033"/>
                  </a:lnTo>
                  <a:lnTo>
                    <a:pt x="98127" y="55135"/>
                  </a:lnTo>
                  <a:lnTo>
                    <a:pt x="105731" y="45532"/>
                  </a:lnTo>
                  <a:lnTo>
                    <a:pt x="109576" y="35459"/>
                  </a:lnTo>
                  <a:lnTo>
                    <a:pt x="110916" y="25074"/>
                  </a:lnTo>
                  <a:lnTo>
                    <a:pt x="110586" y="14480"/>
                  </a:lnTo>
                  <a:lnTo>
                    <a:pt x="111589" y="12311"/>
                  </a:lnTo>
                  <a:lnTo>
                    <a:pt x="113482" y="15759"/>
                  </a:lnTo>
                  <a:lnTo>
                    <a:pt x="115967" y="22952"/>
                  </a:lnTo>
                  <a:lnTo>
                    <a:pt x="117624" y="32641"/>
                  </a:lnTo>
                  <a:lnTo>
                    <a:pt x="118728" y="43995"/>
                  </a:lnTo>
                  <a:lnTo>
                    <a:pt x="119465" y="56458"/>
                  </a:lnTo>
                  <a:lnTo>
                    <a:pt x="122402" y="67214"/>
                  </a:lnTo>
                  <a:lnTo>
                    <a:pt x="126808" y="76831"/>
                  </a:lnTo>
                  <a:lnTo>
                    <a:pt x="153972" y="1144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1201214" y="880924"/>
              <a:ext cx="22024" cy="132140"/>
            </a:xfrm>
            <a:custGeom>
              <a:avLst/>
              <a:gdLst/>
              <a:ahLst/>
              <a:cxnLst/>
              <a:rect l="0" t="0" r="0" b="0"/>
              <a:pathLst>
                <a:path w="22024" h="132140">
                  <a:moveTo>
                    <a:pt x="0" y="0"/>
                  </a:moveTo>
                  <a:lnTo>
                    <a:pt x="0" y="61307"/>
                  </a:lnTo>
                  <a:lnTo>
                    <a:pt x="1223" y="73906"/>
                  </a:lnTo>
                  <a:lnTo>
                    <a:pt x="3263" y="85976"/>
                  </a:lnTo>
                  <a:lnTo>
                    <a:pt x="22023" y="1321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1300318" y="861524"/>
              <a:ext cx="165174" cy="129517"/>
            </a:xfrm>
            <a:custGeom>
              <a:avLst/>
              <a:gdLst/>
              <a:ahLst/>
              <a:cxnLst/>
              <a:rect l="0" t="0" r="0" b="0"/>
              <a:pathLst>
                <a:path w="165174" h="129517">
                  <a:moveTo>
                    <a:pt x="0" y="19400"/>
                  </a:moveTo>
                  <a:lnTo>
                    <a:pt x="15327" y="80707"/>
                  </a:lnTo>
                  <a:lnTo>
                    <a:pt x="17559" y="94529"/>
                  </a:lnTo>
                  <a:lnTo>
                    <a:pt x="19047" y="108639"/>
                  </a:lnTo>
                  <a:lnTo>
                    <a:pt x="20039" y="122939"/>
                  </a:lnTo>
                  <a:lnTo>
                    <a:pt x="20700" y="127578"/>
                  </a:lnTo>
                  <a:lnTo>
                    <a:pt x="21141" y="125777"/>
                  </a:lnTo>
                  <a:lnTo>
                    <a:pt x="21435" y="119682"/>
                  </a:lnTo>
                  <a:lnTo>
                    <a:pt x="22855" y="111949"/>
                  </a:lnTo>
                  <a:lnTo>
                    <a:pt x="25025" y="103122"/>
                  </a:lnTo>
                  <a:lnTo>
                    <a:pt x="27695" y="93568"/>
                  </a:lnTo>
                  <a:lnTo>
                    <a:pt x="31922" y="83527"/>
                  </a:lnTo>
                  <a:lnTo>
                    <a:pt x="37187" y="73163"/>
                  </a:lnTo>
                  <a:lnTo>
                    <a:pt x="43144" y="62583"/>
                  </a:lnTo>
                  <a:lnTo>
                    <a:pt x="48339" y="51859"/>
                  </a:lnTo>
                  <a:lnTo>
                    <a:pt x="53025" y="41040"/>
                  </a:lnTo>
                  <a:lnTo>
                    <a:pt x="57373" y="30156"/>
                  </a:lnTo>
                  <a:lnTo>
                    <a:pt x="62719" y="20453"/>
                  </a:lnTo>
                  <a:lnTo>
                    <a:pt x="68730" y="11538"/>
                  </a:lnTo>
                  <a:lnTo>
                    <a:pt x="75184" y="3147"/>
                  </a:lnTo>
                  <a:lnTo>
                    <a:pt x="83157" y="0"/>
                  </a:lnTo>
                  <a:lnTo>
                    <a:pt x="92144" y="349"/>
                  </a:lnTo>
                  <a:lnTo>
                    <a:pt x="101805" y="3029"/>
                  </a:lnTo>
                  <a:lnTo>
                    <a:pt x="110693" y="9710"/>
                  </a:lnTo>
                  <a:lnTo>
                    <a:pt x="119065" y="19058"/>
                  </a:lnTo>
                  <a:lnTo>
                    <a:pt x="127093" y="30183"/>
                  </a:lnTo>
                  <a:lnTo>
                    <a:pt x="132446" y="42495"/>
                  </a:lnTo>
                  <a:lnTo>
                    <a:pt x="136014" y="55596"/>
                  </a:lnTo>
                  <a:lnTo>
                    <a:pt x="138393" y="69225"/>
                  </a:lnTo>
                  <a:lnTo>
                    <a:pt x="141202" y="81981"/>
                  </a:lnTo>
                  <a:lnTo>
                    <a:pt x="144298" y="94155"/>
                  </a:lnTo>
                  <a:lnTo>
                    <a:pt x="165173" y="1295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1201214" y="792832"/>
              <a:ext cx="1" cy="11012"/>
            </a:xfrm>
            <a:custGeom>
              <a:avLst/>
              <a:gdLst/>
              <a:ahLst/>
              <a:cxnLst/>
              <a:rect l="0" t="0" r="0" b="0"/>
              <a:pathLst>
                <a:path w="1" h="11012">
                  <a:moveTo>
                    <a:pt x="0" y="0"/>
                  </a:move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586619" y="858901"/>
              <a:ext cx="11012" cy="11013"/>
            </a:xfrm>
            <a:custGeom>
              <a:avLst/>
              <a:gdLst/>
              <a:ahLst/>
              <a:cxnLst/>
              <a:rect l="0" t="0" r="0" b="0"/>
              <a:pathLst>
                <a:path w="11012" h="11013">
                  <a:moveTo>
                    <a:pt x="11011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597630" y="980028"/>
              <a:ext cx="11013" cy="11013"/>
            </a:xfrm>
            <a:custGeom>
              <a:avLst/>
              <a:gdLst/>
              <a:ahLst/>
              <a:cxnLst/>
              <a:rect l="0" t="0" r="0" b="0"/>
              <a:pathLst>
                <a:path w="11013" h="11013">
                  <a:moveTo>
                    <a:pt x="11012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772787" y="726763"/>
              <a:ext cx="210249" cy="462486"/>
            </a:xfrm>
            <a:custGeom>
              <a:avLst/>
              <a:gdLst/>
              <a:ahLst/>
              <a:cxnLst/>
              <a:rect l="0" t="0" r="0" b="0"/>
              <a:pathLst>
                <a:path w="210249" h="462486">
                  <a:moveTo>
                    <a:pt x="210248" y="0"/>
                  </a:moveTo>
                  <a:lnTo>
                    <a:pt x="186865" y="0"/>
                  </a:lnTo>
                  <a:lnTo>
                    <a:pt x="175083" y="1223"/>
                  </a:lnTo>
                  <a:lnTo>
                    <a:pt x="162335" y="3262"/>
                  </a:lnTo>
                  <a:lnTo>
                    <a:pt x="148942" y="5845"/>
                  </a:lnTo>
                  <a:lnTo>
                    <a:pt x="136342" y="8791"/>
                  </a:lnTo>
                  <a:lnTo>
                    <a:pt x="124272" y="11978"/>
                  </a:lnTo>
                  <a:lnTo>
                    <a:pt x="112555" y="15326"/>
                  </a:lnTo>
                  <a:lnTo>
                    <a:pt x="102296" y="20005"/>
                  </a:lnTo>
                  <a:lnTo>
                    <a:pt x="93011" y="25572"/>
                  </a:lnTo>
                  <a:lnTo>
                    <a:pt x="84373" y="31730"/>
                  </a:lnTo>
                  <a:lnTo>
                    <a:pt x="79838" y="39506"/>
                  </a:lnTo>
                  <a:lnTo>
                    <a:pt x="78038" y="48360"/>
                  </a:lnTo>
                  <a:lnTo>
                    <a:pt x="78062" y="57934"/>
                  </a:lnTo>
                  <a:lnTo>
                    <a:pt x="80525" y="66763"/>
                  </a:lnTo>
                  <a:lnTo>
                    <a:pt x="84613" y="75096"/>
                  </a:lnTo>
                  <a:lnTo>
                    <a:pt x="108758" y="111898"/>
                  </a:lnTo>
                  <a:lnTo>
                    <a:pt x="115671" y="121092"/>
                  </a:lnTo>
                  <a:lnTo>
                    <a:pt x="122726" y="129668"/>
                  </a:lnTo>
                  <a:lnTo>
                    <a:pt x="129877" y="137832"/>
                  </a:lnTo>
                  <a:lnTo>
                    <a:pt x="137091" y="145722"/>
                  </a:lnTo>
                  <a:lnTo>
                    <a:pt x="151632" y="161014"/>
                  </a:lnTo>
                  <a:lnTo>
                    <a:pt x="155265" y="169742"/>
                  </a:lnTo>
                  <a:lnTo>
                    <a:pt x="156464" y="179230"/>
                  </a:lnTo>
                  <a:lnTo>
                    <a:pt x="156039" y="189227"/>
                  </a:lnTo>
                  <a:lnTo>
                    <a:pt x="153309" y="198338"/>
                  </a:lnTo>
                  <a:lnTo>
                    <a:pt x="149042" y="206859"/>
                  </a:lnTo>
                  <a:lnTo>
                    <a:pt x="143750" y="214987"/>
                  </a:lnTo>
                  <a:lnTo>
                    <a:pt x="137776" y="222852"/>
                  </a:lnTo>
                  <a:lnTo>
                    <a:pt x="131345" y="230543"/>
                  </a:lnTo>
                  <a:lnTo>
                    <a:pt x="124612" y="238117"/>
                  </a:lnTo>
                  <a:lnTo>
                    <a:pt x="122569" y="245614"/>
                  </a:lnTo>
                  <a:lnTo>
                    <a:pt x="123655" y="253058"/>
                  </a:lnTo>
                  <a:lnTo>
                    <a:pt x="126826" y="260468"/>
                  </a:lnTo>
                  <a:lnTo>
                    <a:pt x="126492" y="267855"/>
                  </a:lnTo>
                  <a:lnTo>
                    <a:pt x="123823" y="275227"/>
                  </a:lnTo>
                  <a:lnTo>
                    <a:pt x="119597" y="282589"/>
                  </a:lnTo>
                  <a:lnTo>
                    <a:pt x="114332" y="289943"/>
                  </a:lnTo>
                  <a:lnTo>
                    <a:pt x="108375" y="297293"/>
                  </a:lnTo>
                  <a:lnTo>
                    <a:pt x="101957" y="304641"/>
                  </a:lnTo>
                  <a:lnTo>
                    <a:pt x="95231" y="311986"/>
                  </a:lnTo>
                  <a:lnTo>
                    <a:pt x="81233" y="326672"/>
                  </a:lnTo>
                  <a:lnTo>
                    <a:pt x="72850" y="334014"/>
                  </a:lnTo>
                  <a:lnTo>
                    <a:pt x="63592" y="341356"/>
                  </a:lnTo>
                  <a:lnTo>
                    <a:pt x="53749" y="348698"/>
                  </a:lnTo>
                  <a:lnTo>
                    <a:pt x="44740" y="356039"/>
                  </a:lnTo>
                  <a:lnTo>
                    <a:pt x="36287" y="363381"/>
                  </a:lnTo>
                  <a:lnTo>
                    <a:pt x="28205" y="370722"/>
                  </a:lnTo>
                  <a:lnTo>
                    <a:pt x="12699" y="385404"/>
                  </a:lnTo>
                  <a:lnTo>
                    <a:pt x="5138" y="392745"/>
                  </a:lnTo>
                  <a:lnTo>
                    <a:pt x="1321" y="401310"/>
                  </a:lnTo>
                  <a:lnTo>
                    <a:pt x="0" y="410690"/>
                  </a:lnTo>
                  <a:lnTo>
                    <a:pt x="343" y="420614"/>
                  </a:lnTo>
                  <a:lnTo>
                    <a:pt x="5465" y="429677"/>
                  </a:lnTo>
                  <a:lnTo>
                    <a:pt x="13774" y="438166"/>
                  </a:lnTo>
                  <a:lnTo>
                    <a:pt x="24208" y="446272"/>
                  </a:lnTo>
                  <a:lnTo>
                    <a:pt x="36057" y="451677"/>
                  </a:lnTo>
                  <a:lnTo>
                    <a:pt x="48851" y="455279"/>
                  </a:lnTo>
                  <a:lnTo>
                    <a:pt x="62274" y="457681"/>
                  </a:lnTo>
                  <a:lnTo>
                    <a:pt x="76117" y="459283"/>
                  </a:lnTo>
                  <a:lnTo>
                    <a:pt x="90240" y="460350"/>
                  </a:lnTo>
                  <a:lnTo>
                    <a:pt x="133167" y="4624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Freeform 118"/>
          <p:cNvSpPr/>
          <p:nvPr/>
        </p:nvSpPr>
        <p:spPr>
          <a:xfrm>
            <a:off x="2115173" y="3237398"/>
            <a:ext cx="22025" cy="33036"/>
          </a:xfrm>
          <a:custGeom>
            <a:avLst/>
            <a:gdLst/>
            <a:ahLst/>
            <a:cxnLst/>
            <a:rect l="0" t="0" r="0" b="0"/>
            <a:pathLst>
              <a:path w="22025" h="33036">
                <a:moveTo>
                  <a:pt x="0" y="33035"/>
                </a:moveTo>
                <a:lnTo>
                  <a:pt x="2202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Group 123"/>
          <p:cNvGrpSpPr/>
          <p:nvPr/>
        </p:nvGrpSpPr>
        <p:grpSpPr>
          <a:xfrm>
            <a:off x="1927977" y="3369537"/>
            <a:ext cx="638671" cy="387094"/>
            <a:chOff x="1927977" y="3369537"/>
            <a:chExt cx="638671" cy="387094"/>
          </a:xfrm>
        </p:grpSpPr>
        <p:sp>
          <p:nvSpPr>
            <p:cNvPr id="120" name="Freeform 119"/>
            <p:cNvSpPr/>
            <p:nvPr/>
          </p:nvSpPr>
          <p:spPr>
            <a:xfrm>
              <a:off x="1927977" y="374393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027081" y="3490664"/>
              <a:ext cx="11013" cy="55059"/>
            </a:xfrm>
            <a:custGeom>
              <a:avLst/>
              <a:gdLst/>
              <a:ahLst/>
              <a:cxnLst/>
              <a:rect l="0" t="0" r="0" b="0"/>
              <a:pathLst>
                <a:path w="11013" h="55059">
                  <a:moveTo>
                    <a:pt x="11012" y="0"/>
                  </a:moveTo>
                  <a:lnTo>
                    <a:pt x="7749" y="13051"/>
                  </a:lnTo>
                  <a:lnTo>
                    <a:pt x="0" y="55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170231" y="351268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566647" y="3369537"/>
              <a:ext cx="1" cy="11013"/>
            </a:xfrm>
            <a:custGeom>
              <a:avLst/>
              <a:gdLst/>
              <a:ahLst/>
              <a:cxnLst/>
              <a:rect l="0" t="0" r="0" b="0"/>
              <a:pathLst>
                <a:path w="1" h="11013">
                  <a:moveTo>
                    <a:pt x="0" y="110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4747270" y="3336502"/>
            <a:ext cx="109648" cy="85237"/>
            <a:chOff x="4747270" y="3336502"/>
            <a:chExt cx="109648" cy="85237"/>
          </a:xfrm>
        </p:grpSpPr>
        <p:sp>
          <p:nvSpPr>
            <p:cNvPr id="125" name="Freeform 124"/>
            <p:cNvSpPr/>
            <p:nvPr/>
          </p:nvSpPr>
          <p:spPr>
            <a:xfrm>
              <a:off x="4779971" y="3336502"/>
              <a:ext cx="33036" cy="22025"/>
            </a:xfrm>
            <a:custGeom>
              <a:avLst/>
              <a:gdLst/>
              <a:ahLst/>
              <a:cxnLst/>
              <a:rect l="0" t="0" r="0" b="0"/>
              <a:pathLst>
                <a:path w="33036" h="22025">
                  <a:moveTo>
                    <a:pt x="0" y="0"/>
                  </a:moveTo>
                  <a:lnTo>
                    <a:pt x="9788" y="3263"/>
                  </a:lnTo>
                  <a:lnTo>
                    <a:pt x="33035" y="220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747270" y="3341305"/>
              <a:ext cx="109648" cy="80434"/>
            </a:xfrm>
            <a:custGeom>
              <a:avLst/>
              <a:gdLst/>
              <a:ahLst/>
              <a:cxnLst/>
              <a:rect l="0" t="0" r="0" b="0"/>
              <a:pathLst>
                <a:path w="109648" h="80434">
                  <a:moveTo>
                    <a:pt x="43713" y="28232"/>
                  </a:moveTo>
                  <a:lnTo>
                    <a:pt x="32021" y="16541"/>
                  </a:lnTo>
                  <a:lnTo>
                    <a:pt x="24907" y="14320"/>
                  </a:lnTo>
                  <a:lnTo>
                    <a:pt x="16493" y="14063"/>
                  </a:lnTo>
                  <a:lnTo>
                    <a:pt x="7214" y="15116"/>
                  </a:lnTo>
                  <a:lnTo>
                    <a:pt x="2251" y="19488"/>
                  </a:lnTo>
                  <a:lnTo>
                    <a:pt x="166" y="26073"/>
                  </a:lnTo>
                  <a:lnTo>
                    <a:pt x="0" y="34134"/>
                  </a:lnTo>
                  <a:lnTo>
                    <a:pt x="3559" y="41955"/>
                  </a:lnTo>
                  <a:lnTo>
                    <a:pt x="9603" y="49615"/>
                  </a:lnTo>
                  <a:lnTo>
                    <a:pt x="17302" y="57170"/>
                  </a:lnTo>
                  <a:lnTo>
                    <a:pt x="26106" y="63430"/>
                  </a:lnTo>
                  <a:lnTo>
                    <a:pt x="35645" y="68826"/>
                  </a:lnTo>
                  <a:lnTo>
                    <a:pt x="45675" y="73648"/>
                  </a:lnTo>
                  <a:lnTo>
                    <a:pt x="57256" y="76862"/>
                  </a:lnTo>
                  <a:lnTo>
                    <a:pt x="69871" y="79005"/>
                  </a:lnTo>
                  <a:lnTo>
                    <a:pt x="83175" y="80433"/>
                  </a:lnTo>
                  <a:lnTo>
                    <a:pt x="93267" y="77715"/>
                  </a:lnTo>
                  <a:lnTo>
                    <a:pt x="101219" y="72232"/>
                  </a:lnTo>
                  <a:lnTo>
                    <a:pt x="107744" y="64907"/>
                  </a:lnTo>
                  <a:lnTo>
                    <a:pt x="109647" y="56352"/>
                  </a:lnTo>
                  <a:lnTo>
                    <a:pt x="108468" y="46979"/>
                  </a:lnTo>
                  <a:lnTo>
                    <a:pt x="105236" y="37060"/>
                  </a:lnTo>
                  <a:lnTo>
                    <a:pt x="99410" y="28000"/>
                  </a:lnTo>
                  <a:lnTo>
                    <a:pt x="91856" y="19513"/>
                  </a:lnTo>
                  <a:lnTo>
                    <a:pt x="83149" y="11408"/>
                  </a:lnTo>
                  <a:lnTo>
                    <a:pt x="72451" y="6004"/>
                  </a:lnTo>
                  <a:lnTo>
                    <a:pt x="60425" y="2402"/>
                  </a:lnTo>
                  <a:lnTo>
                    <a:pt x="47513" y="0"/>
                  </a:lnTo>
                  <a:lnTo>
                    <a:pt x="36458" y="846"/>
                  </a:lnTo>
                  <a:lnTo>
                    <a:pt x="26641" y="3857"/>
                  </a:lnTo>
                  <a:lnTo>
                    <a:pt x="17650" y="8312"/>
                  </a:lnTo>
                  <a:lnTo>
                    <a:pt x="15326" y="13728"/>
                  </a:lnTo>
                  <a:lnTo>
                    <a:pt x="17447" y="19787"/>
                  </a:lnTo>
                  <a:lnTo>
                    <a:pt x="22532" y="26272"/>
                  </a:lnTo>
                  <a:lnTo>
                    <a:pt x="30816" y="30596"/>
                  </a:lnTo>
                  <a:lnTo>
                    <a:pt x="41233" y="33479"/>
                  </a:lnTo>
                  <a:lnTo>
                    <a:pt x="53071" y="35400"/>
                  </a:lnTo>
                  <a:lnTo>
                    <a:pt x="58516" y="34235"/>
                  </a:lnTo>
                  <a:lnTo>
                    <a:pt x="59699" y="31010"/>
                  </a:lnTo>
                  <a:lnTo>
                    <a:pt x="43713" y="620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Freeform 127"/>
          <p:cNvSpPr/>
          <p:nvPr/>
        </p:nvSpPr>
        <p:spPr>
          <a:xfrm>
            <a:off x="3645780" y="-182588"/>
            <a:ext cx="1110946" cy="1437906"/>
          </a:xfrm>
          <a:custGeom>
            <a:avLst/>
            <a:gdLst/>
            <a:ahLst/>
            <a:cxnLst/>
            <a:rect l="0" t="0" r="0" b="0"/>
            <a:pathLst>
              <a:path w="1110946" h="1437906">
                <a:moveTo>
                  <a:pt x="0" y="1437905"/>
                </a:moveTo>
                <a:lnTo>
                  <a:pt x="23957" y="1410686"/>
                </a:lnTo>
                <a:lnTo>
                  <a:pt x="51770" y="1376655"/>
                </a:lnTo>
                <a:lnTo>
                  <a:pt x="80828" y="1338802"/>
                </a:lnTo>
                <a:lnTo>
                  <a:pt x="101574" y="1312972"/>
                </a:lnTo>
                <a:lnTo>
                  <a:pt x="123428" y="1271980"/>
                </a:lnTo>
                <a:lnTo>
                  <a:pt x="143832" y="1242737"/>
                </a:lnTo>
                <a:lnTo>
                  <a:pt x="179946" y="1202169"/>
                </a:lnTo>
                <a:lnTo>
                  <a:pt x="203130" y="1173520"/>
                </a:lnTo>
                <a:lnTo>
                  <a:pt x="231478" y="1147766"/>
                </a:lnTo>
                <a:lnTo>
                  <a:pt x="263599" y="1110063"/>
                </a:lnTo>
                <a:lnTo>
                  <a:pt x="302117" y="1063616"/>
                </a:lnTo>
                <a:lnTo>
                  <a:pt x="330547" y="1037713"/>
                </a:lnTo>
                <a:lnTo>
                  <a:pt x="362697" y="999960"/>
                </a:lnTo>
                <a:lnTo>
                  <a:pt x="392611" y="962730"/>
                </a:lnTo>
                <a:lnTo>
                  <a:pt x="422084" y="928822"/>
                </a:lnTo>
                <a:lnTo>
                  <a:pt x="451469" y="898560"/>
                </a:lnTo>
                <a:lnTo>
                  <a:pt x="480837" y="863173"/>
                </a:lnTo>
                <a:lnTo>
                  <a:pt x="510203" y="820837"/>
                </a:lnTo>
                <a:lnTo>
                  <a:pt x="539567" y="780391"/>
                </a:lnTo>
                <a:lnTo>
                  <a:pt x="553026" y="762719"/>
                </a:lnTo>
                <a:lnTo>
                  <a:pt x="574898" y="721466"/>
                </a:lnTo>
                <a:lnTo>
                  <a:pt x="598567" y="688916"/>
                </a:lnTo>
                <a:lnTo>
                  <a:pt x="625565" y="659287"/>
                </a:lnTo>
                <a:lnTo>
                  <a:pt x="656610" y="621507"/>
                </a:lnTo>
                <a:lnTo>
                  <a:pt x="686306" y="578699"/>
                </a:lnTo>
                <a:lnTo>
                  <a:pt x="745113" y="490899"/>
                </a:lnTo>
                <a:lnTo>
                  <a:pt x="781821" y="444567"/>
                </a:lnTo>
                <a:lnTo>
                  <a:pt x="807107" y="413150"/>
                </a:lnTo>
                <a:lnTo>
                  <a:pt x="834583" y="380594"/>
                </a:lnTo>
                <a:lnTo>
                  <a:pt x="865790" y="342555"/>
                </a:lnTo>
                <a:lnTo>
                  <a:pt x="895518" y="302686"/>
                </a:lnTo>
                <a:lnTo>
                  <a:pt x="932301" y="248521"/>
                </a:lnTo>
                <a:lnTo>
                  <a:pt x="961674" y="205807"/>
                </a:lnTo>
                <a:lnTo>
                  <a:pt x="991041" y="166013"/>
                </a:lnTo>
                <a:lnTo>
                  <a:pt x="1013064" y="132407"/>
                </a:lnTo>
                <a:lnTo>
                  <a:pt x="1042428" y="93284"/>
                </a:lnTo>
                <a:lnTo>
                  <a:pt x="1071792" y="51434"/>
                </a:lnTo>
                <a:lnTo>
                  <a:pt x="1101156" y="15072"/>
                </a:lnTo>
                <a:lnTo>
                  <a:pt x="1110945" y="468"/>
                </a:lnTo>
                <a:lnTo>
                  <a:pt x="1110129" y="0"/>
                </a:lnTo>
                <a:lnTo>
                  <a:pt x="1107138" y="2134"/>
                </a:lnTo>
                <a:lnTo>
                  <a:pt x="1075965" y="15575"/>
                </a:lnTo>
                <a:lnTo>
                  <a:pt x="1043936" y="33727"/>
                </a:lnTo>
                <a:lnTo>
                  <a:pt x="1017813" y="47504"/>
                </a:lnTo>
                <a:lnTo>
                  <a:pt x="993151" y="61783"/>
                </a:lnTo>
                <a:lnTo>
                  <a:pt x="958631" y="83580"/>
                </a:lnTo>
                <a:lnTo>
                  <a:pt x="914084" y="112867"/>
                </a:lnTo>
                <a:lnTo>
                  <a:pt x="886808" y="134877"/>
                </a:lnTo>
                <a:lnTo>
                  <a:pt x="884847" y="137322"/>
                </a:lnTo>
                <a:lnTo>
                  <a:pt x="887210" y="136506"/>
                </a:lnTo>
                <a:lnTo>
                  <a:pt x="908073" y="126927"/>
                </a:lnTo>
                <a:lnTo>
                  <a:pt x="937502" y="113078"/>
                </a:lnTo>
                <a:lnTo>
                  <a:pt x="969468" y="93476"/>
                </a:lnTo>
                <a:lnTo>
                  <a:pt x="1002186" y="75433"/>
                </a:lnTo>
                <a:lnTo>
                  <a:pt x="1013153" y="70776"/>
                </a:lnTo>
                <a:lnTo>
                  <a:pt x="1022911" y="70118"/>
                </a:lnTo>
                <a:lnTo>
                  <a:pt x="1031864" y="72127"/>
                </a:lnTo>
                <a:lnTo>
                  <a:pt x="1040280" y="75913"/>
                </a:lnTo>
                <a:lnTo>
                  <a:pt x="1045890" y="84554"/>
                </a:lnTo>
                <a:lnTo>
                  <a:pt x="1052123" y="110469"/>
                </a:lnTo>
                <a:lnTo>
                  <a:pt x="1051631" y="139116"/>
                </a:lnTo>
                <a:lnTo>
                  <a:pt x="1047738" y="182758"/>
                </a:lnTo>
                <a:lnTo>
                  <a:pt x="1043322" y="226684"/>
                </a:lnTo>
                <a:lnTo>
                  <a:pt x="1037527" y="270695"/>
                </a:lnTo>
                <a:lnTo>
                  <a:pt x="1035087" y="32573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2038093" y="662224"/>
            <a:ext cx="1267500" cy="449944"/>
            <a:chOff x="2038093" y="662224"/>
            <a:chExt cx="1267500" cy="449944"/>
          </a:xfrm>
        </p:grpSpPr>
        <p:sp>
          <p:nvSpPr>
            <p:cNvPr id="129" name="Freeform 128"/>
            <p:cNvSpPr/>
            <p:nvPr/>
          </p:nvSpPr>
          <p:spPr>
            <a:xfrm>
              <a:off x="2093150" y="880924"/>
              <a:ext cx="220233" cy="143152"/>
            </a:xfrm>
            <a:custGeom>
              <a:avLst/>
              <a:gdLst/>
              <a:ahLst/>
              <a:cxnLst/>
              <a:rect l="0" t="0" r="0" b="0"/>
              <a:pathLst>
                <a:path w="220233" h="143152">
                  <a:moveTo>
                    <a:pt x="0" y="0"/>
                  </a:moveTo>
                  <a:lnTo>
                    <a:pt x="5846" y="17537"/>
                  </a:lnTo>
                  <a:lnTo>
                    <a:pt x="10015" y="25150"/>
                  </a:lnTo>
                  <a:lnTo>
                    <a:pt x="15241" y="32673"/>
                  </a:lnTo>
                  <a:lnTo>
                    <a:pt x="21173" y="40134"/>
                  </a:lnTo>
                  <a:lnTo>
                    <a:pt x="28797" y="47556"/>
                  </a:lnTo>
                  <a:lnTo>
                    <a:pt x="37551" y="54951"/>
                  </a:lnTo>
                  <a:lnTo>
                    <a:pt x="47057" y="62328"/>
                  </a:lnTo>
                  <a:lnTo>
                    <a:pt x="57065" y="69692"/>
                  </a:lnTo>
                  <a:lnTo>
                    <a:pt x="77973" y="84401"/>
                  </a:lnTo>
                  <a:lnTo>
                    <a:pt x="110380" y="106439"/>
                  </a:lnTo>
                  <a:lnTo>
                    <a:pt x="121304" y="112559"/>
                  </a:lnTo>
                  <a:lnTo>
                    <a:pt x="132256" y="117862"/>
                  </a:lnTo>
                  <a:lnTo>
                    <a:pt x="143229" y="122621"/>
                  </a:lnTo>
                  <a:lnTo>
                    <a:pt x="154214" y="127017"/>
                  </a:lnTo>
                  <a:lnTo>
                    <a:pt x="165209" y="131172"/>
                  </a:lnTo>
                  <a:lnTo>
                    <a:pt x="220232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038093" y="825867"/>
              <a:ext cx="253266" cy="209220"/>
            </a:xfrm>
            <a:custGeom>
              <a:avLst/>
              <a:gdLst/>
              <a:ahLst/>
              <a:cxnLst/>
              <a:rect l="0" t="0" r="0" b="0"/>
              <a:pathLst>
                <a:path w="253266" h="209220">
                  <a:moveTo>
                    <a:pt x="253265" y="0"/>
                  </a:moveTo>
                  <a:lnTo>
                    <a:pt x="222613" y="30653"/>
                  </a:lnTo>
                  <a:lnTo>
                    <a:pt x="214478" y="37564"/>
                  </a:lnTo>
                  <a:lnTo>
                    <a:pt x="205384" y="44619"/>
                  </a:lnTo>
                  <a:lnTo>
                    <a:pt x="195651" y="51769"/>
                  </a:lnTo>
                  <a:lnTo>
                    <a:pt x="186715" y="58983"/>
                  </a:lnTo>
                  <a:lnTo>
                    <a:pt x="178311" y="66239"/>
                  </a:lnTo>
                  <a:lnTo>
                    <a:pt x="170261" y="73523"/>
                  </a:lnTo>
                  <a:lnTo>
                    <a:pt x="161224" y="80826"/>
                  </a:lnTo>
                  <a:lnTo>
                    <a:pt x="151529" y="88142"/>
                  </a:lnTo>
                  <a:lnTo>
                    <a:pt x="141395" y="95467"/>
                  </a:lnTo>
                  <a:lnTo>
                    <a:pt x="132192" y="102796"/>
                  </a:lnTo>
                  <a:lnTo>
                    <a:pt x="123609" y="110130"/>
                  </a:lnTo>
                  <a:lnTo>
                    <a:pt x="115441" y="117466"/>
                  </a:lnTo>
                  <a:lnTo>
                    <a:pt x="106325" y="124804"/>
                  </a:lnTo>
                  <a:lnTo>
                    <a:pt x="96577" y="132143"/>
                  </a:lnTo>
                  <a:lnTo>
                    <a:pt x="86407" y="139482"/>
                  </a:lnTo>
                  <a:lnTo>
                    <a:pt x="77181" y="146822"/>
                  </a:lnTo>
                  <a:lnTo>
                    <a:pt x="68583" y="154163"/>
                  </a:lnTo>
                  <a:lnTo>
                    <a:pt x="60404" y="161503"/>
                  </a:lnTo>
                  <a:lnTo>
                    <a:pt x="51281" y="168844"/>
                  </a:lnTo>
                  <a:lnTo>
                    <a:pt x="41528" y="176185"/>
                  </a:lnTo>
                  <a:lnTo>
                    <a:pt x="31356" y="183526"/>
                  </a:lnTo>
                  <a:lnTo>
                    <a:pt x="23351" y="189643"/>
                  </a:lnTo>
                  <a:lnTo>
                    <a:pt x="16791" y="194945"/>
                  </a:lnTo>
                  <a:lnTo>
                    <a:pt x="0" y="2092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2434509" y="792832"/>
              <a:ext cx="167556" cy="110116"/>
            </a:xfrm>
            <a:custGeom>
              <a:avLst/>
              <a:gdLst/>
              <a:ahLst/>
              <a:cxnLst/>
              <a:rect l="0" t="0" r="0" b="0"/>
              <a:pathLst>
                <a:path w="167556" h="110116">
                  <a:moveTo>
                    <a:pt x="0" y="0"/>
                  </a:moveTo>
                  <a:lnTo>
                    <a:pt x="45980" y="15326"/>
                  </a:lnTo>
                  <a:lnTo>
                    <a:pt x="57570" y="18782"/>
                  </a:lnTo>
                  <a:lnTo>
                    <a:pt x="83499" y="25884"/>
                  </a:lnTo>
                  <a:lnTo>
                    <a:pt x="97265" y="28268"/>
                  </a:lnTo>
                  <a:lnTo>
                    <a:pt x="111337" y="29857"/>
                  </a:lnTo>
                  <a:lnTo>
                    <a:pt x="125612" y="30916"/>
                  </a:lnTo>
                  <a:lnTo>
                    <a:pt x="138799" y="32846"/>
                  </a:lnTo>
                  <a:lnTo>
                    <a:pt x="151261" y="35356"/>
                  </a:lnTo>
                  <a:lnTo>
                    <a:pt x="163239" y="38253"/>
                  </a:lnTo>
                  <a:lnTo>
                    <a:pt x="167555" y="41407"/>
                  </a:lnTo>
                  <a:lnTo>
                    <a:pt x="166761" y="44734"/>
                  </a:lnTo>
                  <a:lnTo>
                    <a:pt x="162561" y="48175"/>
                  </a:lnTo>
                  <a:lnTo>
                    <a:pt x="156091" y="51693"/>
                  </a:lnTo>
                  <a:lnTo>
                    <a:pt x="148107" y="55261"/>
                  </a:lnTo>
                  <a:lnTo>
                    <a:pt x="139113" y="58864"/>
                  </a:lnTo>
                  <a:lnTo>
                    <a:pt x="119333" y="66130"/>
                  </a:lnTo>
                  <a:lnTo>
                    <a:pt x="108919" y="69780"/>
                  </a:lnTo>
                  <a:lnTo>
                    <a:pt x="97083" y="74661"/>
                  </a:lnTo>
                  <a:lnTo>
                    <a:pt x="84298" y="80361"/>
                  </a:lnTo>
                  <a:lnTo>
                    <a:pt x="22023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2412486" y="958005"/>
              <a:ext cx="187197" cy="22024"/>
            </a:xfrm>
            <a:custGeom>
              <a:avLst/>
              <a:gdLst/>
              <a:ahLst/>
              <a:cxnLst/>
              <a:rect l="0" t="0" r="0" b="0"/>
              <a:pathLst>
                <a:path w="187197" h="22024">
                  <a:moveTo>
                    <a:pt x="0" y="0"/>
                  </a:moveTo>
                  <a:lnTo>
                    <a:pt x="23382" y="0"/>
                  </a:lnTo>
                  <a:lnTo>
                    <a:pt x="35164" y="1224"/>
                  </a:lnTo>
                  <a:lnTo>
                    <a:pt x="47913" y="3263"/>
                  </a:lnTo>
                  <a:lnTo>
                    <a:pt x="61306" y="5846"/>
                  </a:lnTo>
                  <a:lnTo>
                    <a:pt x="73905" y="8791"/>
                  </a:lnTo>
                  <a:lnTo>
                    <a:pt x="85975" y="11979"/>
                  </a:lnTo>
                  <a:lnTo>
                    <a:pt x="97692" y="15327"/>
                  </a:lnTo>
                  <a:lnTo>
                    <a:pt x="110398" y="17559"/>
                  </a:lnTo>
                  <a:lnTo>
                    <a:pt x="123762" y="19047"/>
                  </a:lnTo>
                  <a:lnTo>
                    <a:pt x="187196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753844" y="880924"/>
              <a:ext cx="121128" cy="11013"/>
            </a:xfrm>
            <a:custGeom>
              <a:avLst/>
              <a:gdLst/>
              <a:ahLst/>
              <a:cxnLst/>
              <a:rect l="0" t="0" r="0" b="0"/>
              <a:pathLst>
                <a:path w="121128" h="11013">
                  <a:moveTo>
                    <a:pt x="0" y="0"/>
                  </a:moveTo>
                  <a:lnTo>
                    <a:pt x="61306" y="0"/>
                  </a:lnTo>
                  <a:lnTo>
                    <a:pt x="73906" y="1224"/>
                  </a:lnTo>
                  <a:lnTo>
                    <a:pt x="85976" y="3263"/>
                  </a:lnTo>
                  <a:lnTo>
                    <a:pt x="121127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2926168" y="792832"/>
              <a:ext cx="213082" cy="110116"/>
            </a:xfrm>
            <a:custGeom>
              <a:avLst/>
              <a:gdLst/>
              <a:ahLst/>
              <a:cxnLst/>
              <a:rect l="0" t="0" r="0" b="0"/>
              <a:pathLst>
                <a:path w="213082" h="110116">
                  <a:moveTo>
                    <a:pt x="25884" y="0"/>
                  </a:moveTo>
                  <a:lnTo>
                    <a:pt x="0" y="77654"/>
                  </a:lnTo>
                  <a:lnTo>
                    <a:pt x="2510" y="84804"/>
                  </a:lnTo>
                  <a:lnTo>
                    <a:pt x="9078" y="89571"/>
                  </a:lnTo>
                  <a:lnTo>
                    <a:pt x="18351" y="92748"/>
                  </a:lnTo>
                  <a:lnTo>
                    <a:pt x="29426" y="94867"/>
                  </a:lnTo>
                  <a:lnTo>
                    <a:pt x="41704" y="96279"/>
                  </a:lnTo>
                  <a:lnTo>
                    <a:pt x="54783" y="97221"/>
                  </a:lnTo>
                  <a:lnTo>
                    <a:pt x="69621" y="97849"/>
                  </a:lnTo>
                  <a:lnTo>
                    <a:pt x="102420" y="98546"/>
                  </a:lnTo>
                  <a:lnTo>
                    <a:pt x="117284" y="99955"/>
                  </a:lnTo>
                  <a:lnTo>
                    <a:pt x="130863" y="102119"/>
                  </a:lnTo>
                  <a:lnTo>
                    <a:pt x="143587" y="104784"/>
                  </a:lnTo>
                  <a:lnTo>
                    <a:pt x="156963" y="106561"/>
                  </a:lnTo>
                  <a:lnTo>
                    <a:pt x="170775" y="107746"/>
                  </a:lnTo>
                  <a:lnTo>
                    <a:pt x="213081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051156" y="770809"/>
              <a:ext cx="11013" cy="275290"/>
            </a:xfrm>
            <a:custGeom>
              <a:avLst/>
              <a:gdLst/>
              <a:ahLst/>
              <a:cxnLst/>
              <a:rect l="0" t="0" r="0" b="0"/>
              <a:pathLst>
                <a:path w="11013" h="275290">
                  <a:moveTo>
                    <a:pt x="11012" y="0"/>
                  </a:moveTo>
                  <a:lnTo>
                    <a:pt x="5166" y="23382"/>
                  </a:lnTo>
                  <a:lnTo>
                    <a:pt x="3444" y="35164"/>
                  </a:lnTo>
                  <a:lnTo>
                    <a:pt x="2296" y="47913"/>
                  </a:lnTo>
                  <a:lnTo>
                    <a:pt x="1531" y="61306"/>
                  </a:lnTo>
                  <a:lnTo>
                    <a:pt x="681" y="89238"/>
                  </a:lnTo>
                  <a:lnTo>
                    <a:pt x="60" y="176285"/>
                  </a:lnTo>
                  <a:lnTo>
                    <a:pt x="0" y="275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128237" y="662224"/>
              <a:ext cx="177356" cy="449944"/>
            </a:xfrm>
            <a:custGeom>
              <a:avLst/>
              <a:gdLst/>
              <a:ahLst/>
              <a:cxnLst/>
              <a:rect l="0" t="0" r="0" b="0"/>
              <a:pathLst>
                <a:path w="177356" h="449944">
                  <a:moveTo>
                    <a:pt x="0" y="9481"/>
                  </a:moveTo>
                  <a:lnTo>
                    <a:pt x="17537" y="3635"/>
                  </a:lnTo>
                  <a:lnTo>
                    <a:pt x="28820" y="1913"/>
                  </a:lnTo>
                  <a:lnTo>
                    <a:pt x="42460" y="765"/>
                  </a:lnTo>
                  <a:lnTo>
                    <a:pt x="57671" y="0"/>
                  </a:lnTo>
                  <a:lnTo>
                    <a:pt x="71482" y="1937"/>
                  </a:lnTo>
                  <a:lnTo>
                    <a:pt x="84360" y="5675"/>
                  </a:lnTo>
                  <a:lnTo>
                    <a:pt x="96616" y="10614"/>
                  </a:lnTo>
                  <a:lnTo>
                    <a:pt x="108457" y="16354"/>
                  </a:lnTo>
                  <a:lnTo>
                    <a:pt x="120021" y="22627"/>
                  </a:lnTo>
                  <a:lnTo>
                    <a:pt x="131402" y="29257"/>
                  </a:lnTo>
                  <a:lnTo>
                    <a:pt x="140212" y="37347"/>
                  </a:lnTo>
                  <a:lnTo>
                    <a:pt x="147309" y="46411"/>
                  </a:lnTo>
                  <a:lnTo>
                    <a:pt x="153264" y="56124"/>
                  </a:lnTo>
                  <a:lnTo>
                    <a:pt x="156010" y="66270"/>
                  </a:lnTo>
                  <a:lnTo>
                    <a:pt x="156618" y="76704"/>
                  </a:lnTo>
                  <a:lnTo>
                    <a:pt x="155799" y="87331"/>
                  </a:lnTo>
                  <a:lnTo>
                    <a:pt x="152806" y="98086"/>
                  </a:lnTo>
                  <a:lnTo>
                    <a:pt x="148364" y="108927"/>
                  </a:lnTo>
                  <a:lnTo>
                    <a:pt x="142956" y="119824"/>
                  </a:lnTo>
                  <a:lnTo>
                    <a:pt x="136903" y="129536"/>
                  </a:lnTo>
                  <a:lnTo>
                    <a:pt x="130421" y="138458"/>
                  </a:lnTo>
                  <a:lnTo>
                    <a:pt x="123653" y="146853"/>
                  </a:lnTo>
                  <a:lnTo>
                    <a:pt x="116693" y="154896"/>
                  </a:lnTo>
                  <a:lnTo>
                    <a:pt x="109607" y="162706"/>
                  </a:lnTo>
                  <a:lnTo>
                    <a:pt x="102435" y="170359"/>
                  </a:lnTo>
                  <a:lnTo>
                    <a:pt x="95208" y="179132"/>
                  </a:lnTo>
                  <a:lnTo>
                    <a:pt x="87942" y="188651"/>
                  </a:lnTo>
                  <a:lnTo>
                    <a:pt x="80651" y="198667"/>
                  </a:lnTo>
                  <a:lnTo>
                    <a:pt x="78238" y="207792"/>
                  </a:lnTo>
                  <a:lnTo>
                    <a:pt x="79075" y="216322"/>
                  </a:lnTo>
                  <a:lnTo>
                    <a:pt x="82081" y="224456"/>
                  </a:lnTo>
                  <a:lnTo>
                    <a:pt x="88979" y="229879"/>
                  </a:lnTo>
                  <a:lnTo>
                    <a:pt x="98472" y="233494"/>
                  </a:lnTo>
                  <a:lnTo>
                    <a:pt x="109694" y="235904"/>
                  </a:lnTo>
                  <a:lnTo>
                    <a:pt x="120846" y="238734"/>
                  </a:lnTo>
                  <a:lnTo>
                    <a:pt x="131951" y="241844"/>
                  </a:lnTo>
                  <a:lnTo>
                    <a:pt x="143026" y="245141"/>
                  </a:lnTo>
                  <a:lnTo>
                    <a:pt x="149185" y="252233"/>
                  </a:lnTo>
                  <a:lnTo>
                    <a:pt x="152067" y="261855"/>
                  </a:lnTo>
                  <a:lnTo>
                    <a:pt x="152766" y="273164"/>
                  </a:lnTo>
                  <a:lnTo>
                    <a:pt x="150784" y="283150"/>
                  </a:lnTo>
                  <a:lnTo>
                    <a:pt x="147016" y="292254"/>
                  </a:lnTo>
                  <a:lnTo>
                    <a:pt x="142057" y="300771"/>
                  </a:lnTo>
                  <a:lnTo>
                    <a:pt x="135081" y="308896"/>
                  </a:lnTo>
                  <a:lnTo>
                    <a:pt x="126759" y="316759"/>
                  </a:lnTo>
                  <a:lnTo>
                    <a:pt x="117541" y="324449"/>
                  </a:lnTo>
                  <a:lnTo>
                    <a:pt x="116289" y="329575"/>
                  </a:lnTo>
                  <a:lnTo>
                    <a:pt x="120349" y="332993"/>
                  </a:lnTo>
                  <a:lnTo>
                    <a:pt x="127949" y="335271"/>
                  </a:lnTo>
                  <a:lnTo>
                    <a:pt x="136687" y="339237"/>
                  </a:lnTo>
                  <a:lnTo>
                    <a:pt x="146182" y="344328"/>
                  </a:lnTo>
                  <a:lnTo>
                    <a:pt x="156183" y="350169"/>
                  </a:lnTo>
                  <a:lnTo>
                    <a:pt x="164074" y="357733"/>
                  </a:lnTo>
                  <a:lnTo>
                    <a:pt x="170558" y="366447"/>
                  </a:lnTo>
                  <a:lnTo>
                    <a:pt x="176104" y="375926"/>
                  </a:lnTo>
                  <a:lnTo>
                    <a:pt x="177355" y="384693"/>
                  </a:lnTo>
                  <a:lnTo>
                    <a:pt x="175741" y="392984"/>
                  </a:lnTo>
                  <a:lnTo>
                    <a:pt x="172219" y="400959"/>
                  </a:lnTo>
                  <a:lnTo>
                    <a:pt x="166200" y="408723"/>
                  </a:lnTo>
                  <a:lnTo>
                    <a:pt x="158517" y="416345"/>
                  </a:lnTo>
                  <a:lnTo>
                    <a:pt x="149724" y="423874"/>
                  </a:lnTo>
                  <a:lnTo>
                    <a:pt x="140192" y="430117"/>
                  </a:lnTo>
                  <a:lnTo>
                    <a:pt x="130167" y="435502"/>
                  </a:lnTo>
                  <a:lnTo>
                    <a:pt x="119812" y="440316"/>
                  </a:lnTo>
                  <a:lnTo>
                    <a:pt x="108016" y="443525"/>
                  </a:lnTo>
                  <a:lnTo>
                    <a:pt x="95257" y="445664"/>
                  </a:lnTo>
                  <a:lnTo>
                    <a:pt x="55058" y="4499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66127" y="1362701"/>
            <a:ext cx="1398469" cy="497466"/>
            <a:chOff x="166127" y="1362701"/>
            <a:chExt cx="1398469" cy="497466"/>
          </a:xfrm>
        </p:grpSpPr>
        <p:sp>
          <p:nvSpPr>
            <p:cNvPr id="138" name="Freeform 137"/>
            <p:cNvSpPr/>
            <p:nvPr/>
          </p:nvSpPr>
          <p:spPr>
            <a:xfrm>
              <a:off x="188150" y="1431502"/>
              <a:ext cx="22024" cy="253267"/>
            </a:xfrm>
            <a:custGeom>
              <a:avLst/>
              <a:gdLst/>
              <a:ahLst/>
              <a:cxnLst/>
              <a:rect l="0" t="0" r="0" b="0"/>
              <a:pathLst>
                <a:path w="22024" h="253267">
                  <a:moveTo>
                    <a:pt x="0" y="0"/>
                  </a:moveTo>
                  <a:lnTo>
                    <a:pt x="0" y="67152"/>
                  </a:lnTo>
                  <a:lnTo>
                    <a:pt x="1224" y="82697"/>
                  </a:lnTo>
                  <a:lnTo>
                    <a:pt x="3263" y="97954"/>
                  </a:lnTo>
                  <a:lnTo>
                    <a:pt x="5846" y="113020"/>
                  </a:lnTo>
                  <a:lnTo>
                    <a:pt x="8792" y="127957"/>
                  </a:lnTo>
                  <a:lnTo>
                    <a:pt x="15327" y="157606"/>
                  </a:lnTo>
                  <a:lnTo>
                    <a:pt x="17559" y="172363"/>
                  </a:lnTo>
                  <a:lnTo>
                    <a:pt x="19047" y="187096"/>
                  </a:lnTo>
                  <a:lnTo>
                    <a:pt x="22023" y="253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166127" y="1362701"/>
              <a:ext cx="220232" cy="300045"/>
            </a:xfrm>
            <a:custGeom>
              <a:avLst/>
              <a:gdLst/>
              <a:ahLst/>
              <a:cxnLst/>
              <a:rect l="0" t="0" r="0" b="0"/>
              <a:pathLst>
                <a:path w="220232" h="300045">
                  <a:moveTo>
                    <a:pt x="0" y="46778"/>
                  </a:moveTo>
                  <a:lnTo>
                    <a:pt x="5846" y="23396"/>
                  </a:lnTo>
                  <a:lnTo>
                    <a:pt x="12462" y="15284"/>
                  </a:lnTo>
                  <a:lnTo>
                    <a:pt x="21767" y="8653"/>
                  </a:lnTo>
                  <a:lnTo>
                    <a:pt x="32864" y="3009"/>
                  </a:lnTo>
                  <a:lnTo>
                    <a:pt x="46379" y="470"/>
                  </a:lnTo>
                  <a:lnTo>
                    <a:pt x="61507" y="0"/>
                  </a:lnTo>
                  <a:lnTo>
                    <a:pt x="77710" y="911"/>
                  </a:lnTo>
                  <a:lnTo>
                    <a:pt x="94630" y="3965"/>
                  </a:lnTo>
                  <a:lnTo>
                    <a:pt x="112027" y="8448"/>
                  </a:lnTo>
                  <a:lnTo>
                    <a:pt x="129742" y="13884"/>
                  </a:lnTo>
                  <a:lnTo>
                    <a:pt x="145223" y="19955"/>
                  </a:lnTo>
                  <a:lnTo>
                    <a:pt x="159215" y="26449"/>
                  </a:lnTo>
                  <a:lnTo>
                    <a:pt x="172212" y="33225"/>
                  </a:lnTo>
                  <a:lnTo>
                    <a:pt x="182101" y="41413"/>
                  </a:lnTo>
                  <a:lnTo>
                    <a:pt x="189917" y="50543"/>
                  </a:lnTo>
                  <a:lnTo>
                    <a:pt x="196351" y="60299"/>
                  </a:lnTo>
                  <a:lnTo>
                    <a:pt x="199417" y="70474"/>
                  </a:lnTo>
                  <a:lnTo>
                    <a:pt x="200238" y="80928"/>
                  </a:lnTo>
                  <a:lnTo>
                    <a:pt x="199561" y="91568"/>
                  </a:lnTo>
                  <a:lnTo>
                    <a:pt x="196663" y="101108"/>
                  </a:lnTo>
                  <a:lnTo>
                    <a:pt x="192284" y="109915"/>
                  </a:lnTo>
                  <a:lnTo>
                    <a:pt x="186918" y="118234"/>
                  </a:lnTo>
                  <a:lnTo>
                    <a:pt x="178446" y="126227"/>
                  </a:lnTo>
                  <a:lnTo>
                    <a:pt x="167905" y="134002"/>
                  </a:lnTo>
                  <a:lnTo>
                    <a:pt x="155983" y="141633"/>
                  </a:lnTo>
                  <a:lnTo>
                    <a:pt x="141917" y="146720"/>
                  </a:lnTo>
                  <a:lnTo>
                    <a:pt x="126423" y="150111"/>
                  </a:lnTo>
                  <a:lnTo>
                    <a:pt x="109976" y="152372"/>
                  </a:lnTo>
                  <a:lnTo>
                    <a:pt x="95340" y="152656"/>
                  </a:lnTo>
                  <a:lnTo>
                    <a:pt x="81913" y="151622"/>
                  </a:lnTo>
                  <a:lnTo>
                    <a:pt x="69291" y="149709"/>
                  </a:lnTo>
                  <a:lnTo>
                    <a:pt x="65770" y="149657"/>
                  </a:lnTo>
                  <a:lnTo>
                    <a:pt x="68317" y="150846"/>
                  </a:lnTo>
                  <a:lnTo>
                    <a:pt x="74909" y="152862"/>
                  </a:lnTo>
                  <a:lnTo>
                    <a:pt x="84198" y="156653"/>
                  </a:lnTo>
                  <a:lnTo>
                    <a:pt x="95284" y="161627"/>
                  </a:lnTo>
                  <a:lnTo>
                    <a:pt x="107569" y="167390"/>
                  </a:lnTo>
                  <a:lnTo>
                    <a:pt x="119429" y="174903"/>
                  </a:lnTo>
                  <a:lnTo>
                    <a:pt x="131007" y="183582"/>
                  </a:lnTo>
                  <a:lnTo>
                    <a:pt x="142396" y="193039"/>
                  </a:lnTo>
                  <a:lnTo>
                    <a:pt x="152436" y="201790"/>
                  </a:lnTo>
                  <a:lnTo>
                    <a:pt x="161576" y="210071"/>
                  </a:lnTo>
                  <a:lnTo>
                    <a:pt x="170116" y="218039"/>
                  </a:lnTo>
                  <a:lnTo>
                    <a:pt x="177033" y="227022"/>
                  </a:lnTo>
                  <a:lnTo>
                    <a:pt x="182868" y="236680"/>
                  </a:lnTo>
                  <a:lnTo>
                    <a:pt x="187981" y="246790"/>
                  </a:lnTo>
                  <a:lnTo>
                    <a:pt x="193837" y="257200"/>
                  </a:lnTo>
                  <a:lnTo>
                    <a:pt x="200188" y="267811"/>
                  </a:lnTo>
                  <a:lnTo>
                    <a:pt x="220231" y="3000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63249" y="1560484"/>
              <a:ext cx="143342" cy="124285"/>
            </a:xfrm>
            <a:custGeom>
              <a:avLst/>
              <a:gdLst/>
              <a:ahLst/>
              <a:cxnLst/>
              <a:rect l="0" t="0" r="0" b="0"/>
              <a:pathLst>
                <a:path w="143342" h="124285">
                  <a:moveTo>
                    <a:pt x="110306" y="14169"/>
                  </a:moveTo>
                  <a:lnTo>
                    <a:pt x="98615" y="2477"/>
                  </a:lnTo>
                  <a:lnTo>
                    <a:pt x="90277" y="257"/>
                  </a:lnTo>
                  <a:lnTo>
                    <a:pt x="79824" y="0"/>
                  </a:lnTo>
                  <a:lnTo>
                    <a:pt x="67962" y="1053"/>
                  </a:lnTo>
                  <a:lnTo>
                    <a:pt x="56383" y="4201"/>
                  </a:lnTo>
                  <a:lnTo>
                    <a:pt x="44993" y="8747"/>
                  </a:lnTo>
                  <a:lnTo>
                    <a:pt x="33729" y="14225"/>
                  </a:lnTo>
                  <a:lnTo>
                    <a:pt x="23773" y="21547"/>
                  </a:lnTo>
                  <a:lnTo>
                    <a:pt x="14689" y="30099"/>
                  </a:lnTo>
                  <a:lnTo>
                    <a:pt x="6185" y="39471"/>
                  </a:lnTo>
                  <a:lnTo>
                    <a:pt x="1740" y="49390"/>
                  </a:lnTo>
                  <a:lnTo>
                    <a:pt x="0" y="59672"/>
                  </a:lnTo>
                  <a:lnTo>
                    <a:pt x="63" y="70198"/>
                  </a:lnTo>
                  <a:lnTo>
                    <a:pt x="3776" y="78439"/>
                  </a:lnTo>
                  <a:lnTo>
                    <a:pt x="9922" y="85156"/>
                  </a:lnTo>
                  <a:lnTo>
                    <a:pt x="17690" y="90858"/>
                  </a:lnTo>
                  <a:lnTo>
                    <a:pt x="27762" y="92212"/>
                  </a:lnTo>
                  <a:lnTo>
                    <a:pt x="39371" y="90668"/>
                  </a:lnTo>
                  <a:lnTo>
                    <a:pt x="52005" y="87191"/>
                  </a:lnTo>
                  <a:lnTo>
                    <a:pt x="62874" y="82426"/>
                  </a:lnTo>
                  <a:lnTo>
                    <a:pt x="72567" y="76803"/>
                  </a:lnTo>
                  <a:lnTo>
                    <a:pt x="81476" y="70607"/>
                  </a:lnTo>
                  <a:lnTo>
                    <a:pt x="88639" y="62806"/>
                  </a:lnTo>
                  <a:lnTo>
                    <a:pt x="94638" y="53934"/>
                  </a:lnTo>
                  <a:lnTo>
                    <a:pt x="99861" y="44350"/>
                  </a:lnTo>
                  <a:lnTo>
                    <a:pt x="104566" y="42854"/>
                  </a:lnTo>
                  <a:lnTo>
                    <a:pt x="108926" y="46751"/>
                  </a:lnTo>
                  <a:lnTo>
                    <a:pt x="113057" y="54243"/>
                  </a:lnTo>
                  <a:lnTo>
                    <a:pt x="117034" y="62908"/>
                  </a:lnTo>
                  <a:lnTo>
                    <a:pt x="120909" y="72355"/>
                  </a:lnTo>
                  <a:lnTo>
                    <a:pt x="143341" y="1242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61647" y="1552630"/>
              <a:ext cx="132140" cy="154162"/>
            </a:xfrm>
            <a:custGeom>
              <a:avLst/>
              <a:gdLst/>
              <a:ahLst/>
              <a:cxnLst/>
              <a:rect l="0" t="0" r="0" b="0"/>
              <a:pathLst>
                <a:path w="132140" h="154162">
                  <a:moveTo>
                    <a:pt x="0" y="0"/>
                  </a:moveTo>
                  <a:lnTo>
                    <a:pt x="0" y="29228"/>
                  </a:lnTo>
                  <a:lnTo>
                    <a:pt x="1224" y="42732"/>
                  </a:lnTo>
                  <a:lnTo>
                    <a:pt x="3263" y="56628"/>
                  </a:lnTo>
                  <a:lnTo>
                    <a:pt x="5846" y="70787"/>
                  </a:lnTo>
                  <a:lnTo>
                    <a:pt x="10015" y="83896"/>
                  </a:lnTo>
                  <a:lnTo>
                    <a:pt x="15241" y="96306"/>
                  </a:lnTo>
                  <a:lnTo>
                    <a:pt x="21173" y="108250"/>
                  </a:lnTo>
                  <a:lnTo>
                    <a:pt x="23903" y="112542"/>
                  </a:lnTo>
                  <a:lnTo>
                    <a:pt x="24500" y="111733"/>
                  </a:lnTo>
                  <a:lnTo>
                    <a:pt x="23675" y="107523"/>
                  </a:lnTo>
                  <a:lnTo>
                    <a:pt x="23124" y="98599"/>
                  </a:lnTo>
                  <a:lnTo>
                    <a:pt x="22513" y="72370"/>
                  </a:lnTo>
                  <a:lnTo>
                    <a:pt x="24797" y="59258"/>
                  </a:lnTo>
                  <a:lnTo>
                    <a:pt x="28766" y="46846"/>
                  </a:lnTo>
                  <a:lnTo>
                    <a:pt x="33860" y="34901"/>
                  </a:lnTo>
                  <a:lnTo>
                    <a:pt x="40926" y="25714"/>
                  </a:lnTo>
                  <a:lnTo>
                    <a:pt x="49307" y="18366"/>
                  </a:lnTo>
                  <a:lnTo>
                    <a:pt x="58565" y="12244"/>
                  </a:lnTo>
                  <a:lnTo>
                    <a:pt x="67184" y="11833"/>
                  </a:lnTo>
                  <a:lnTo>
                    <a:pt x="75377" y="15230"/>
                  </a:lnTo>
                  <a:lnTo>
                    <a:pt x="83286" y="21165"/>
                  </a:lnTo>
                  <a:lnTo>
                    <a:pt x="89783" y="28792"/>
                  </a:lnTo>
                  <a:lnTo>
                    <a:pt x="95337" y="37547"/>
                  </a:lnTo>
                  <a:lnTo>
                    <a:pt x="100263" y="47054"/>
                  </a:lnTo>
                  <a:lnTo>
                    <a:pt x="104771" y="57063"/>
                  </a:lnTo>
                  <a:lnTo>
                    <a:pt x="109000" y="67406"/>
                  </a:lnTo>
                  <a:lnTo>
                    <a:pt x="113042" y="77972"/>
                  </a:lnTo>
                  <a:lnTo>
                    <a:pt x="120797" y="99500"/>
                  </a:lnTo>
                  <a:lnTo>
                    <a:pt x="132139" y="1541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93786" y="1579320"/>
              <a:ext cx="141035" cy="280847"/>
            </a:xfrm>
            <a:custGeom>
              <a:avLst/>
              <a:gdLst/>
              <a:ahLst/>
              <a:cxnLst/>
              <a:rect l="0" t="0" r="0" b="0"/>
              <a:pathLst>
                <a:path w="141035" h="280847">
                  <a:moveTo>
                    <a:pt x="121127" y="6344"/>
                  </a:moveTo>
                  <a:lnTo>
                    <a:pt x="103591" y="499"/>
                  </a:lnTo>
                  <a:lnTo>
                    <a:pt x="93531" y="0"/>
                  </a:lnTo>
                  <a:lnTo>
                    <a:pt x="81930" y="891"/>
                  </a:lnTo>
                  <a:lnTo>
                    <a:pt x="69302" y="2709"/>
                  </a:lnTo>
                  <a:lnTo>
                    <a:pt x="58436" y="7591"/>
                  </a:lnTo>
                  <a:lnTo>
                    <a:pt x="48746" y="14517"/>
                  </a:lnTo>
                  <a:lnTo>
                    <a:pt x="31453" y="30776"/>
                  </a:lnTo>
                  <a:lnTo>
                    <a:pt x="15611" y="46159"/>
                  </a:lnTo>
                  <a:lnTo>
                    <a:pt x="11631" y="54911"/>
                  </a:lnTo>
                  <a:lnTo>
                    <a:pt x="10201" y="64416"/>
                  </a:lnTo>
                  <a:lnTo>
                    <a:pt x="10471" y="74423"/>
                  </a:lnTo>
                  <a:lnTo>
                    <a:pt x="15545" y="79870"/>
                  </a:lnTo>
                  <a:lnTo>
                    <a:pt x="23822" y="82279"/>
                  </a:lnTo>
                  <a:lnTo>
                    <a:pt x="34234" y="82661"/>
                  </a:lnTo>
                  <a:lnTo>
                    <a:pt x="43622" y="80469"/>
                  </a:lnTo>
                  <a:lnTo>
                    <a:pt x="52328" y="76560"/>
                  </a:lnTo>
                  <a:lnTo>
                    <a:pt x="60579" y="71507"/>
                  </a:lnTo>
                  <a:lnTo>
                    <a:pt x="68527" y="64469"/>
                  </a:lnTo>
                  <a:lnTo>
                    <a:pt x="76272" y="56105"/>
                  </a:lnTo>
                  <a:lnTo>
                    <a:pt x="83883" y="46859"/>
                  </a:lnTo>
                  <a:lnTo>
                    <a:pt x="91404" y="38248"/>
                  </a:lnTo>
                  <a:lnTo>
                    <a:pt x="98865" y="30061"/>
                  </a:lnTo>
                  <a:lnTo>
                    <a:pt x="106286" y="22155"/>
                  </a:lnTo>
                  <a:lnTo>
                    <a:pt x="110009" y="20555"/>
                  </a:lnTo>
                  <a:lnTo>
                    <a:pt x="111268" y="23159"/>
                  </a:lnTo>
                  <a:lnTo>
                    <a:pt x="110884" y="28566"/>
                  </a:lnTo>
                  <a:lnTo>
                    <a:pt x="110457" y="47624"/>
                  </a:lnTo>
                  <a:lnTo>
                    <a:pt x="110343" y="59558"/>
                  </a:lnTo>
                  <a:lnTo>
                    <a:pt x="111491" y="73631"/>
                  </a:lnTo>
                  <a:lnTo>
                    <a:pt x="113480" y="89131"/>
                  </a:lnTo>
                  <a:lnTo>
                    <a:pt x="116029" y="105582"/>
                  </a:lnTo>
                  <a:lnTo>
                    <a:pt x="122124" y="140174"/>
                  </a:lnTo>
                  <a:lnTo>
                    <a:pt x="125462" y="157963"/>
                  </a:lnTo>
                  <a:lnTo>
                    <a:pt x="132434" y="190779"/>
                  </a:lnTo>
                  <a:lnTo>
                    <a:pt x="136006" y="206382"/>
                  </a:lnTo>
                  <a:lnTo>
                    <a:pt x="138388" y="221678"/>
                  </a:lnTo>
                  <a:lnTo>
                    <a:pt x="139975" y="236769"/>
                  </a:lnTo>
                  <a:lnTo>
                    <a:pt x="141034" y="251724"/>
                  </a:lnTo>
                  <a:lnTo>
                    <a:pt x="138069" y="262917"/>
                  </a:lnTo>
                  <a:lnTo>
                    <a:pt x="132422" y="271603"/>
                  </a:lnTo>
                  <a:lnTo>
                    <a:pt x="124986" y="278617"/>
                  </a:lnTo>
                  <a:lnTo>
                    <a:pt x="115136" y="280846"/>
                  </a:lnTo>
                  <a:lnTo>
                    <a:pt x="103674" y="279885"/>
                  </a:lnTo>
                  <a:lnTo>
                    <a:pt x="91139" y="276797"/>
                  </a:lnTo>
                  <a:lnTo>
                    <a:pt x="80336" y="272292"/>
                  </a:lnTo>
                  <a:lnTo>
                    <a:pt x="70686" y="266841"/>
                  </a:lnTo>
                  <a:lnTo>
                    <a:pt x="61806" y="260760"/>
                  </a:lnTo>
                  <a:lnTo>
                    <a:pt x="53439" y="254259"/>
                  </a:lnTo>
                  <a:lnTo>
                    <a:pt x="45414" y="247478"/>
                  </a:lnTo>
                  <a:lnTo>
                    <a:pt x="37617" y="240511"/>
                  </a:lnTo>
                  <a:lnTo>
                    <a:pt x="22429" y="226244"/>
                  </a:lnTo>
                  <a:lnTo>
                    <a:pt x="0" y="2045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977534" y="1542642"/>
              <a:ext cx="124577" cy="116707"/>
            </a:xfrm>
            <a:custGeom>
              <a:avLst/>
              <a:gdLst/>
              <a:ahLst/>
              <a:cxnLst/>
              <a:rect l="0" t="0" r="0" b="0"/>
              <a:pathLst>
                <a:path w="124577" h="116707">
                  <a:moveTo>
                    <a:pt x="3449" y="109092"/>
                  </a:moveTo>
                  <a:lnTo>
                    <a:pt x="34102" y="78439"/>
                  </a:lnTo>
                  <a:lnTo>
                    <a:pt x="42237" y="72751"/>
                  </a:lnTo>
                  <a:lnTo>
                    <a:pt x="51331" y="67735"/>
                  </a:lnTo>
                  <a:lnTo>
                    <a:pt x="61064" y="63168"/>
                  </a:lnTo>
                  <a:lnTo>
                    <a:pt x="69999" y="56453"/>
                  </a:lnTo>
                  <a:lnTo>
                    <a:pt x="78403" y="48306"/>
                  </a:lnTo>
                  <a:lnTo>
                    <a:pt x="86453" y="39203"/>
                  </a:lnTo>
                  <a:lnTo>
                    <a:pt x="90596" y="29465"/>
                  </a:lnTo>
                  <a:lnTo>
                    <a:pt x="92135" y="19302"/>
                  </a:lnTo>
                  <a:lnTo>
                    <a:pt x="91937" y="8856"/>
                  </a:lnTo>
                  <a:lnTo>
                    <a:pt x="86911" y="3116"/>
                  </a:lnTo>
                  <a:lnTo>
                    <a:pt x="78666" y="512"/>
                  </a:lnTo>
                  <a:lnTo>
                    <a:pt x="68276" y="0"/>
                  </a:lnTo>
                  <a:lnTo>
                    <a:pt x="58902" y="2106"/>
                  </a:lnTo>
                  <a:lnTo>
                    <a:pt x="50206" y="5957"/>
                  </a:lnTo>
                  <a:lnTo>
                    <a:pt x="41961" y="10971"/>
                  </a:lnTo>
                  <a:lnTo>
                    <a:pt x="34018" y="16761"/>
                  </a:lnTo>
                  <a:lnTo>
                    <a:pt x="26275" y="23067"/>
                  </a:lnTo>
                  <a:lnTo>
                    <a:pt x="18666" y="29719"/>
                  </a:lnTo>
                  <a:lnTo>
                    <a:pt x="12370" y="37824"/>
                  </a:lnTo>
                  <a:lnTo>
                    <a:pt x="6949" y="46898"/>
                  </a:lnTo>
                  <a:lnTo>
                    <a:pt x="2112" y="56618"/>
                  </a:lnTo>
                  <a:lnTo>
                    <a:pt x="111" y="66768"/>
                  </a:lnTo>
                  <a:lnTo>
                    <a:pt x="0" y="77205"/>
                  </a:lnTo>
                  <a:lnTo>
                    <a:pt x="1149" y="87834"/>
                  </a:lnTo>
                  <a:lnTo>
                    <a:pt x="5586" y="96143"/>
                  </a:lnTo>
                  <a:lnTo>
                    <a:pt x="12215" y="102906"/>
                  </a:lnTo>
                  <a:lnTo>
                    <a:pt x="20304" y="108639"/>
                  </a:lnTo>
                  <a:lnTo>
                    <a:pt x="30591" y="112460"/>
                  </a:lnTo>
                  <a:lnTo>
                    <a:pt x="42343" y="115008"/>
                  </a:lnTo>
                  <a:lnTo>
                    <a:pt x="55072" y="116706"/>
                  </a:lnTo>
                  <a:lnTo>
                    <a:pt x="68452" y="116615"/>
                  </a:lnTo>
                  <a:lnTo>
                    <a:pt x="82266" y="115331"/>
                  </a:lnTo>
                  <a:lnTo>
                    <a:pt x="124576" y="1090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1201214" y="1541618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110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1223237" y="1662745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110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1341056" y="1392124"/>
              <a:ext cx="223540" cy="439869"/>
            </a:xfrm>
            <a:custGeom>
              <a:avLst/>
              <a:gdLst/>
              <a:ahLst/>
              <a:cxnLst/>
              <a:rect l="0" t="0" r="0" b="0"/>
              <a:pathLst>
                <a:path w="223540" h="439869">
                  <a:moveTo>
                    <a:pt x="223539" y="6344"/>
                  </a:moveTo>
                  <a:lnTo>
                    <a:pt x="200157" y="498"/>
                  </a:lnTo>
                  <a:lnTo>
                    <a:pt x="188375" y="0"/>
                  </a:lnTo>
                  <a:lnTo>
                    <a:pt x="175626" y="891"/>
                  </a:lnTo>
                  <a:lnTo>
                    <a:pt x="162233" y="2708"/>
                  </a:lnTo>
                  <a:lnTo>
                    <a:pt x="148410" y="5144"/>
                  </a:lnTo>
                  <a:lnTo>
                    <a:pt x="134301" y="7991"/>
                  </a:lnTo>
                  <a:lnTo>
                    <a:pt x="120001" y="11112"/>
                  </a:lnTo>
                  <a:lnTo>
                    <a:pt x="106797" y="14417"/>
                  </a:lnTo>
                  <a:lnTo>
                    <a:pt x="94324" y="17843"/>
                  </a:lnTo>
                  <a:lnTo>
                    <a:pt x="82338" y="21351"/>
                  </a:lnTo>
                  <a:lnTo>
                    <a:pt x="75571" y="27360"/>
                  </a:lnTo>
                  <a:lnTo>
                    <a:pt x="72283" y="35037"/>
                  </a:lnTo>
                  <a:lnTo>
                    <a:pt x="71314" y="43825"/>
                  </a:lnTo>
                  <a:lnTo>
                    <a:pt x="73116" y="52131"/>
                  </a:lnTo>
                  <a:lnTo>
                    <a:pt x="76764" y="60115"/>
                  </a:lnTo>
                  <a:lnTo>
                    <a:pt x="87343" y="76735"/>
                  </a:lnTo>
                  <a:lnTo>
                    <a:pt x="100201" y="96357"/>
                  </a:lnTo>
                  <a:lnTo>
                    <a:pt x="107055" y="105505"/>
                  </a:lnTo>
                  <a:lnTo>
                    <a:pt x="114072" y="114050"/>
                  </a:lnTo>
                  <a:lnTo>
                    <a:pt x="121197" y="122194"/>
                  </a:lnTo>
                  <a:lnTo>
                    <a:pt x="127171" y="131294"/>
                  </a:lnTo>
                  <a:lnTo>
                    <a:pt x="132376" y="141031"/>
                  </a:lnTo>
                  <a:lnTo>
                    <a:pt x="137070" y="151193"/>
                  </a:lnTo>
                  <a:lnTo>
                    <a:pt x="138976" y="161638"/>
                  </a:lnTo>
                  <a:lnTo>
                    <a:pt x="139023" y="172272"/>
                  </a:lnTo>
                  <a:lnTo>
                    <a:pt x="137831" y="183032"/>
                  </a:lnTo>
                  <a:lnTo>
                    <a:pt x="133366" y="192652"/>
                  </a:lnTo>
                  <a:lnTo>
                    <a:pt x="126719" y="201513"/>
                  </a:lnTo>
                  <a:lnTo>
                    <a:pt x="118617" y="209867"/>
                  </a:lnTo>
                  <a:lnTo>
                    <a:pt x="116886" y="217883"/>
                  </a:lnTo>
                  <a:lnTo>
                    <a:pt x="119402" y="225675"/>
                  </a:lnTo>
                  <a:lnTo>
                    <a:pt x="124751" y="233316"/>
                  </a:lnTo>
                  <a:lnTo>
                    <a:pt x="125869" y="242080"/>
                  </a:lnTo>
                  <a:lnTo>
                    <a:pt x="124168" y="251594"/>
                  </a:lnTo>
                  <a:lnTo>
                    <a:pt x="120586" y="261607"/>
                  </a:lnTo>
                  <a:lnTo>
                    <a:pt x="114528" y="269506"/>
                  </a:lnTo>
                  <a:lnTo>
                    <a:pt x="106819" y="275995"/>
                  </a:lnTo>
                  <a:lnTo>
                    <a:pt x="98009" y="281545"/>
                  </a:lnTo>
                  <a:lnTo>
                    <a:pt x="89689" y="287692"/>
                  </a:lnTo>
                  <a:lnTo>
                    <a:pt x="81695" y="294237"/>
                  </a:lnTo>
                  <a:lnTo>
                    <a:pt x="73919" y="301047"/>
                  </a:lnTo>
                  <a:lnTo>
                    <a:pt x="65064" y="308034"/>
                  </a:lnTo>
                  <a:lnTo>
                    <a:pt x="55490" y="315139"/>
                  </a:lnTo>
                  <a:lnTo>
                    <a:pt x="45437" y="322323"/>
                  </a:lnTo>
                  <a:lnTo>
                    <a:pt x="36288" y="329559"/>
                  </a:lnTo>
                  <a:lnTo>
                    <a:pt x="27742" y="336830"/>
                  </a:lnTo>
                  <a:lnTo>
                    <a:pt x="19597" y="344125"/>
                  </a:lnTo>
                  <a:lnTo>
                    <a:pt x="12944" y="352658"/>
                  </a:lnTo>
                  <a:lnTo>
                    <a:pt x="7285" y="362018"/>
                  </a:lnTo>
                  <a:lnTo>
                    <a:pt x="2289" y="371928"/>
                  </a:lnTo>
                  <a:lnTo>
                    <a:pt x="182" y="382205"/>
                  </a:lnTo>
                  <a:lnTo>
                    <a:pt x="0" y="392727"/>
                  </a:lnTo>
                  <a:lnTo>
                    <a:pt x="1103" y="403413"/>
                  </a:lnTo>
                  <a:lnTo>
                    <a:pt x="6732" y="411760"/>
                  </a:lnTo>
                  <a:lnTo>
                    <a:pt x="15379" y="418548"/>
                  </a:lnTo>
                  <a:lnTo>
                    <a:pt x="26037" y="424297"/>
                  </a:lnTo>
                  <a:lnTo>
                    <a:pt x="36814" y="429353"/>
                  </a:lnTo>
                  <a:lnTo>
                    <a:pt x="47668" y="433947"/>
                  </a:lnTo>
                  <a:lnTo>
                    <a:pt x="58575" y="438234"/>
                  </a:lnTo>
                  <a:lnTo>
                    <a:pt x="69517" y="439868"/>
                  </a:lnTo>
                  <a:lnTo>
                    <a:pt x="80482" y="439733"/>
                  </a:lnTo>
                  <a:lnTo>
                    <a:pt x="91463" y="438420"/>
                  </a:lnTo>
                  <a:lnTo>
                    <a:pt x="102454" y="436322"/>
                  </a:lnTo>
                  <a:lnTo>
                    <a:pt x="113451" y="433699"/>
                  </a:lnTo>
                  <a:lnTo>
                    <a:pt x="157470" y="42478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8" name="Freeform 147"/>
          <p:cNvSpPr/>
          <p:nvPr/>
        </p:nvSpPr>
        <p:spPr>
          <a:xfrm>
            <a:off x="1625341" y="1563641"/>
            <a:ext cx="143504" cy="295453"/>
          </a:xfrm>
          <a:custGeom>
            <a:avLst/>
            <a:gdLst/>
            <a:ahLst/>
            <a:cxnLst/>
            <a:rect l="0" t="0" r="0" b="0"/>
            <a:pathLst>
              <a:path w="143504" h="295453">
                <a:moveTo>
                  <a:pt x="16335" y="0"/>
                </a:moveTo>
                <a:lnTo>
                  <a:pt x="1009" y="45980"/>
                </a:lnTo>
                <a:lnTo>
                  <a:pt x="0" y="56347"/>
                </a:lnTo>
                <a:lnTo>
                  <a:pt x="551" y="66929"/>
                </a:lnTo>
                <a:lnTo>
                  <a:pt x="2142" y="77654"/>
                </a:lnTo>
                <a:lnTo>
                  <a:pt x="5650" y="87251"/>
                </a:lnTo>
                <a:lnTo>
                  <a:pt x="10435" y="96096"/>
                </a:lnTo>
                <a:lnTo>
                  <a:pt x="16072" y="104440"/>
                </a:lnTo>
                <a:lnTo>
                  <a:pt x="23501" y="108779"/>
                </a:lnTo>
                <a:lnTo>
                  <a:pt x="32124" y="110448"/>
                </a:lnTo>
                <a:lnTo>
                  <a:pt x="41543" y="110337"/>
                </a:lnTo>
                <a:lnTo>
                  <a:pt x="51493" y="107816"/>
                </a:lnTo>
                <a:lnTo>
                  <a:pt x="61797" y="103689"/>
                </a:lnTo>
                <a:lnTo>
                  <a:pt x="72337" y="98490"/>
                </a:lnTo>
                <a:lnTo>
                  <a:pt x="81810" y="91354"/>
                </a:lnTo>
                <a:lnTo>
                  <a:pt x="90573" y="82926"/>
                </a:lnTo>
                <a:lnTo>
                  <a:pt x="98862" y="73636"/>
                </a:lnTo>
                <a:lnTo>
                  <a:pt x="105611" y="63773"/>
                </a:lnTo>
                <a:lnTo>
                  <a:pt x="111334" y="53527"/>
                </a:lnTo>
                <a:lnTo>
                  <a:pt x="116373" y="43026"/>
                </a:lnTo>
                <a:lnTo>
                  <a:pt x="119732" y="31131"/>
                </a:lnTo>
                <a:lnTo>
                  <a:pt x="121972" y="18307"/>
                </a:lnTo>
                <a:lnTo>
                  <a:pt x="123465" y="4864"/>
                </a:lnTo>
                <a:lnTo>
                  <a:pt x="124460" y="795"/>
                </a:lnTo>
                <a:lnTo>
                  <a:pt x="125124" y="2977"/>
                </a:lnTo>
                <a:lnTo>
                  <a:pt x="125566" y="9326"/>
                </a:lnTo>
                <a:lnTo>
                  <a:pt x="125861" y="18453"/>
                </a:lnTo>
                <a:lnTo>
                  <a:pt x="126276" y="55903"/>
                </a:lnTo>
                <a:lnTo>
                  <a:pt x="126373" y="88061"/>
                </a:lnTo>
                <a:lnTo>
                  <a:pt x="127623" y="102753"/>
                </a:lnTo>
                <a:lnTo>
                  <a:pt x="129679" y="116219"/>
                </a:lnTo>
                <a:lnTo>
                  <a:pt x="132274" y="128867"/>
                </a:lnTo>
                <a:lnTo>
                  <a:pt x="134003" y="142192"/>
                </a:lnTo>
                <a:lnTo>
                  <a:pt x="135156" y="155970"/>
                </a:lnTo>
                <a:lnTo>
                  <a:pt x="135925" y="170050"/>
                </a:lnTo>
                <a:lnTo>
                  <a:pt x="137661" y="183106"/>
                </a:lnTo>
                <a:lnTo>
                  <a:pt x="140042" y="195481"/>
                </a:lnTo>
                <a:lnTo>
                  <a:pt x="142853" y="207402"/>
                </a:lnTo>
                <a:lnTo>
                  <a:pt x="143503" y="220243"/>
                </a:lnTo>
                <a:lnTo>
                  <a:pt x="142713" y="233698"/>
                </a:lnTo>
                <a:lnTo>
                  <a:pt x="140963" y="247561"/>
                </a:lnTo>
                <a:lnTo>
                  <a:pt x="138573" y="260474"/>
                </a:lnTo>
                <a:lnTo>
                  <a:pt x="135755" y="272754"/>
                </a:lnTo>
                <a:lnTo>
                  <a:pt x="132654" y="284610"/>
                </a:lnTo>
                <a:lnTo>
                  <a:pt x="126916" y="291291"/>
                </a:lnTo>
                <a:lnTo>
                  <a:pt x="119420" y="294522"/>
                </a:lnTo>
                <a:lnTo>
                  <a:pt x="110752" y="295452"/>
                </a:lnTo>
                <a:lnTo>
                  <a:pt x="101303" y="293625"/>
                </a:lnTo>
                <a:lnTo>
                  <a:pt x="91333" y="289960"/>
                </a:lnTo>
                <a:lnTo>
                  <a:pt x="81016" y="285070"/>
                </a:lnTo>
                <a:lnTo>
                  <a:pt x="71691" y="279362"/>
                </a:lnTo>
                <a:lnTo>
                  <a:pt x="63027" y="273111"/>
                </a:lnTo>
                <a:lnTo>
                  <a:pt x="27347" y="24225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1" name="Group 150"/>
          <p:cNvGrpSpPr/>
          <p:nvPr/>
        </p:nvGrpSpPr>
        <p:grpSpPr>
          <a:xfrm>
            <a:off x="353324" y="3799123"/>
            <a:ext cx="4415637" cy="109981"/>
            <a:chOff x="353324" y="3799123"/>
            <a:chExt cx="4415637" cy="109981"/>
          </a:xfrm>
        </p:grpSpPr>
        <p:sp>
          <p:nvSpPr>
            <p:cNvPr id="149" name="Freeform 148"/>
            <p:cNvSpPr/>
            <p:nvPr/>
          </p:nvSpPr>
          <p:spPr>
            <a:xfrm>
              <a:off x="353324" y="3811525"/>
              <a:ext cx="2940087" cy="97579"/>
            </a:xfrm>
            <a:custGeom>
              <a:avLst/>
              <a:gdLst/>
              <a:ahLst/>
              <a:cxnLst/>
              <a:rect l="0" t="0" r="0" b="0"/>
              <a:pathLst>
                <a:path w="2940087" h="97579">
                  <a:moveTo>
                    <a:pt x="2940086" y="9486"/>
                  </a:moveTo>
                  <a:lnTo>
                    <a:pt x="2894107" y="24812"/>
                  </a:lnTo>
                  <a:lnTo>
                    <a:pt x="2882516" y="27045"/>
                  </a:lnTo>
                  <a:lnTo>
                    <a:pt x="2856587" y="29525"/>
                  </a:lnTo>
                  <a:lnTo>
                    <a:pt x="2800064" y="32341"/>
                  </a:lnTo>
                  <a:lnTo>
                    <a:pt x="2785563" y="34511"/>
                  </a:lnTo>
                  <a:lnTo>
                    <a:pt x="2771001" y="37181"/>
                  </a:lnTo>
                  <a:lnTo>
                    <a:pt x="2741771" y="40148"/>
                  </a:lnTo>
                  <a:lnTo>
                    <a:pt x="2713690" y="40242"/>
                  </a:lnTo>
                  <a:lnTo>
                    <a:pt x="2701063" y="38555"/>
                  </a:lnTo>
                  <a:lnTo>
                    <a:pt x="2688974" y="36206"/>
                  </a:lnTo>
                  <a:lnTo>
                    <a:pt x="2662492" y="33597"/>
                  </a:lnTo>
                  <a:lnTo>
                    <a:pt x="2592307" y="30561"/>
                  </a:lnTo>
                  <a:lnTo>
                    <a:pt x="2579765" y="28430"/>
                  </a:lnTo>
                  <a:lnTo>
                    <a:pt x="2567734" y="25786"/>
                  </a:lnTo>
                  <a:lnTo>
                    <a:pt x="2541314" y="22848"/>
                  </a:lnTo>
                  <a:lnTo>
                    <a:pt x="2513259" y="20319"/>
                  </a:lnTo>
                  <a:lnTo>
                    <a:pt x="2498926" y="17931"/>
                  </a:lnTo>
                  <a:lnTo>
                    <a:pt x="2484477" y="15117"/>
                  </a:lnTo>
                  <a:lnTo>
                    <a:pt x="2469950" y="13240"/>
                  </a:lnTo>
                  <a:lnTo>
                    <a:pt x="2411470" y="10228"/>
                  </a:lnTo>
                  <a:lnTo>
                    <a:pt x="2320171" y="9551"/>
                  </a:lnTo>
                  <a:lnTo>
                    <a:pt x="1743307" y="9486"/>
                  </a:lnTo>
                  <a:lnTo>
                    <a:pt x="1727465" y="8263"/>
                  </a:lnTo>
                  <a:lnTo>
                    <a:pt x="1713233" y="6224"/>
                  </a:lnTo>
                  <a:lnTo>
                    <a:pt x="1700074" y="3640"/>
                  </a:lnTo>
                  <a:lnTo>
                    <a:pt x="1669140" y="770"/>
                  </a:lnTo>
                  <a:lnTo>
                    <a:pt x="1583833" y="0"/>
                  </a:lnTo>
                  <a:lnTo>
                    <a:pt x="1569761" y="1939"/>
                  </a:lnTo>
                  <a:lnTo>
                    <a:pt x="1556710" y="4455"/>
                  </a:lnTo>
                  <a:lnTo>
                    <a:pt x="1525895" y="7250"/>
                  </a:lnTo>
                  <a:lnTo>
                    <a:pt x="1438223" y="9192"/>
                  </a:lnTo>
                  <a:lnTo>
                    <a:pt x="1386049" y="10623"/>
                  </a:lnTo>
                  <a:lnTo>
                    <a:pt x="1371836" y="12691"/>
                  </a:lnTo>
                  <a:lnTo>
                    <a:pt x="1358690" y="15293"/>
                  </a:lnTo>
                  <a:lnTo>
                    <a:pt x="1331033" y="18185"/>
                  </a:lnTo>
                  <a:lnTo>
                    <a:pt x="1267555" y="20041"/>
                  </a:lnTo>
                  <a:lnTo>
                    <a:pt x="1252464" y="21417"/>
                  </a:lnTo>
                  <a:lnTo>
                    <a:pt x="1238733" y="23557"/>
                  </a:lnTo>
                  <a:lnTo>
                    <a:pt x="1225909" y="26208"/>
                  </a:lnTo>
                  <a:lnTo>
                    <a:pt x="1198609" y="29153"/>
                  </a:lnTo>
                  <a:lnTo>
                    <a:pt x="1168939" y="31686"/>
                  </a:lnTo>
                  <a:lnTo>
                    <a:pt x="1152462" y="34074"/>
                  </a:lnTo>
                  <a:lnTo>
                    <a:pt x="1135360" y="36889"/>
                  </a:lnTo>
                  <a:lnTo>
                    <a:pt x="1117841" y="38767"/>
                  </a:lnTo>
                  <a:lnTo>
                    <a:pt x="1082062" y="40852"/>
                  </a:lnTo>
                  <a:lnTo>
                    <a:pt x="1065180" y="42632"/>
                  </a:lnTo>
                  <a:lnTo>
                    <a:pt x="1049031" y="45042"/>
                  </a:lnTo>
                  <a:lnTo>
                    <a:pt x="1033371" y="47872"/>
                  </a:lnTo>
                  <a:lnTo>
                    <a:pt x="1018038" y="49759"/>
                  </a:lnTo>
                  <a:lnTo>
                    <a:pt x="955000" y="52787"/>
                  </a:lnTo>
                  <a:lnTo>
                    <a:pt x="874638" y="54658"/>
                  </a:lnTo>
                  <a:lnTo>
                    <a:pt x="859604" y="56730"/>
                  </a:lnTo>
                  <a:lnTo>
                    <a:pt x="844688" y="59334"/>
                  </a:lnTo>
                  <a:lnTo>
                    <a:pt x="815063" y="62229"/>
                  </a:lnTo>
                  <a:lnTo>
                    <a:pt x="756168" y="64087"/>
                  </a:lnTo>
                  <a:lnTo>
                    <a:pt x="740249" y="65463"/>
                  </a:lnTo>
                  <a:lnTo>
                    <a:pt x="723518" y="67604"/>
                  </a:lnTo>
                  <a:lnTo>
                    <a:pt x="706247" y="70254"/>
                  </a:lnTo>
                  <a:lnTo>
                    <a:pt x="674006" y="73199"/>
                  </a:lnTo>
                  <a:lnTo>
                    <a:pt x="643364" y="75732"/>
                  </a:lnTo>
                  <a:lnTo>
                    <a:pt x="628341" y="78120"/>
                  </a:lnTo>
                  <a:lnTo>
                    <a:pt x="613431" y="80936"/>
                  </a:lnTo>
                  <a:lnTo>
                    <a:pt x="597374" y="82813"/>
                  </a:lnTo>
                  <a:lnTo>
                    <a:pt x="527648" y="85826"/>
                  </a:lnTo>
                  <a:lnTo>
                    <a:pt x="446687" y="87693"/>
                  </a:lnTo>
                  <a:lnTo>
                    <a:pt x="433601" y="89765"/>
                  </a:lnTo>
                  <a:lnTo>
                    <a:pt x="421206" y="92369"/>
                  </a:lnTo>
                  <a:lnTo>
                    <a:pt x="394383" y="95264"/>
                  </a:lnTo>
                  <a:lnTo>
                    <a:pt x="304882" y="97375"/>
                  </a:lnTo>
                  <a:lnTo>
                    <a:pt x="106484" y="97578"/>
                  </a:lnTo>
                  <a:lnTo>
                    <a:pt x="93012" y="96355"/>
                  </a:lnTo>
                  <a:lnTo>
                    <a:pt x="80361" y="94316"/>
                  </a:lnTo>
                  <a:lnTo>
                    <a:pt x="68256" y="91733"/>
                  </a:lnTo>
                  <a:lnTo>
                    <a:pt x="56515" y="88788"/>
                  </a:lnTo>
                  <a:lnTo>
                    <a:pt x="45018" y="85600"/>
                  </a:lnTo>
                  <a:lnTo>
                    <a:pt x="0" y="755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3084191" y="3799123"/>
              <a:ext cx="1684770" cy="76947"/>
            </a:xfrm>
            <a:custGeom>
              <a:avLst/>
              <a:gdLst/>
              <a:ahLst/>
              <a:cxnLst/>
              <a:rect l="0" t="0" r="0" b="0"/>
              <a:pathLst>
                <a:path w="1684770" h="76947">
                  <a:moveTo>
                    <a:pt x="0" y="10877"/>
                  </a:moveTo>
                  <a:lnTo>
                    <a:pt x="23382" y="5031"/>
                  </a:lnTo>
                  <a:lnTo>
                    <a:pt x="36388" y="3309"/>
                  </a:lnTo>
                  <a:lnTo>
                    <a:pt x="67152" y="1396"/>
                  </a:lnTo>
                  <a:lnTo>
                    <a:pt x="113019" y="319"/>
                  </a:lnTo>
                  <a:lnTo>
                    <a:pt x="157605" y="0"/>
                  </a:lnTo>
                  <a:lnTo>
                    <a:pt x="172363" y="1178"/>
                  </a:lnTo>
                  <a:lnTo>
                    <a:pt x="187096" y="3188"/>
                  </a:lnTo>
                  <a:lnTo>
                    <a:pt x="201811" y="5751"/>
                  </a:lnTo>
                  <a:lnTo>
                    <a:pt x="216516" y="7459"/>
                  </a:lnTo>
                  <a:lnTo>
                    <a:pt x="245905" y="9358"/>
                  </a:lnTo>
                  <a:lnTo>
                    <a:pt x="260593" y="11087"/>
                  </a:lnTo>
                  <a:lnTo>
                    <a:pt x="275280" y="13464"/>
                  </a:lnTo>
                  <a:lnTo>
                    <a:pt x="289965" y="16272"/>
                  </a:lnTo>
                  <a:lnTo>
                    <a:pt x="304649" y="18144"/>
                  </a:lnTo>
                  <a:lnTo>
                    <a:pt x="334016" y="20224"/>
                  </a:lnTo>
                  <a:lnTo>
                    <a:pt x="349922" y="22003"/>
                  </a:lnTo>
                  <a:lnTo>
                    <a:pt x="366643" y="24412"/>
                  </a:lnTo>
                  <a:lnTo>
                    <a:pt x="383908" y="27241"/>
                  </a:lnTo>
                  <a:lnTo>
                    <a:pt x="400313" y="29127"/>
                  </a:lnTo>
                  <a:lnTo>
                    <a:pt x="431590" y="31223"/>
                  </a:lnTo>
                  <a:lnTo>
                    <a:pt x="482560" y="32403"/>
                  </a:lnTo>
                  <a:lnTo>
                    <a:pt x="499115" y="33792"/>
                  </a:lnTo>
                  <a:lnTo>
                    <a:pt x="515046" y="35942"/>
                  </a:lnTo>
                  <a:lnTo>
                    <a:pt x="530560" y="38598"/>
                  </a:lnTo>
                  <a:lnTo>
                    <a:pt x="545797" y="40369"/>
                  </a:lnTo>
                  <a:lnTo>
                    <a:pt x="575778" y="42337"/>
                  </a:lnTo>
                  <a:lnTo>
                    <a:pt x="591848" y="44085"/>
                  </a:lnTo>
                  <a:lnTo>
                    <a:pt x="608679" y="46474"/>
                  </a:lnTo>
                  <a:lnTo>
                    <a:pt x="626017" y="49290"/>
                  </a:lnTo>
                  <a:lnTo>
                    <a:pt x="642470" y="52391"/>
                  </a:lnTo>
                  <a:lnTo>
                    <a:pt x="673802" y="59100"/>
                  </a:lnTo>
                  <a:lnTo>
                    <a:pt x="690232" y="61378"/>
                  </a:lnTo>
                  <a:lnTo>
                    <a:pt x="707303" y="62897"/>
                  </a:lnTo>
                  <a:lnTo>
                    <a:pt x="757294" y="65034"/>
                  </a:lnTo>
                  <a:lnTo>
                    <a:pt x="788049" y="66758"/>
                  </a:lnTo>
                  <a:lnTo>
                    <a:pt x="803102" y="68930"/>
                  </a:lnTo>
                  <a:lnTo>
                    <a:pt x="818032" y="71602"/>
                  </a:lnTo>
                  <a:lnTo>
                    <a:pt x="834102" y="73384"/>
                  </a:lnTo>
                  <a:lnTo>
                    <a:pt x="868272" y="75363"/>
                  </a:lnTo>
                  <a:lnTo>
                    <a:pt x="903850" y="76242"/>
                  </a:lnTo>
                  <a:lnTo>
                    <a:pt x="1115333" y="76943"/>
                  </a:lnTo>
                  <a:lnTo>
                    <a:pt x="1130183" y="75720"/>
                  </a:lnTo>
                  <a:lnTo>
                    <a:pt x="1144978" y="73682"/>
                  </a:lnTo>
                  <a:lnTo>
                    <a:pt x="1159735" y="71099"/>
                  </a:lnTo>
                  <a:lnTo>
                    <a:pt x="1174466" y="69378"/>
                  </a:lnTo>
                  <a:lnTo>
                    <a:pt x="1203886" y="67465"/>
                  </a:lnTo>
                  <a:lnTo>
                    <a:pt x="1247963" y="66388"/>
                  </a:lnTo>
                  <a:lnTo>
                    <a:pt x="1578149" y="65934"/>
                  </a:lnTo>
                  <a:lnTo>
                    <a:pt x="1591666" y="67158"/>
                  </a:lnTo>
                  <a:lnTo>
                    <a:pt x="1604348" y="69197"/>
                  </a:lnTo>
                  <a:lnTo>
                    <a:pt x="1616472" y="71780"/>
                  </a:lnTo>
                  <a:lnTo>
                    <a:pt x="1629450" y="73502"/>
                  </a:lnTo>
                  <a:lnTo>
                    <a:pt x="1642996" y="74650"/>
                  </a:lnTo>
                  <a:lnTo>
                    <a:pt x="1684769" y="769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1894942" y="1475549"/>
            <a:ext cx="200690" cy="264278"/>
            <a:chOff x="1894942" y="1475549"/>
            <a:chExt cx="200690" cy="264278"/>
          </a:xfrm>
        </p:grpSpPr>
        <p:sp>
          <p:nvSpPr>
            <p:cNvPr id="152" name="Freeform 151"/>
            <p:cNvSpPr/>
            <p:nvPr/>
          </p:nvSpPr>
          <p:spPr>
            <a:xfrm>
              <a:off x="1950000" y="1475549"/>
              <a:ext cx="145632" cy="154162"/>
            </a:xfrm>
            <a:custGeom>
              <a:avLst/>
              <a:gdLst/>
              <a:ahLst/>
              <a:cxnLst/>
              <a:rect l="0" t="0" r="0" b="0"/>
              <a:pathLst>
                <a:path w="145632" h="154162">
                  <a:moveTo>
                    <a:pt x="0" y="0"/>
                  </a:moveTo>
                  <a:lnTo>
                    <a:pt x="17537" y="17537"/>
                  </a:lnTo>
                  <a:lnTo>
                    <a:pt x="26373" y="25150"/>
                  </a:lnTo>
                  <a:lnTo>
                    <a:pt x="35935" y="32672"/>
                  </a:lnTo>
                  <a:lnTo>
                    <a:pt x="45980" y="40134"/>
                  </a:lnTo>
                  <a:lnTo>
                    <a:pt x="56347" y="46332"/>
                  </a:lnTo>
                  <a:lnTo>
                    <a:pt x="66929" y="51687"/>
                  </a:lnTo>
                  <a:lnTo>
                    <a:pt x="77654" y="56481"/>
                  </a:lnTo>
                  <a:lnTo>
                    <a:pt x="88474" y="62124"/>
                  </a:lnTo>
                  <a:lnTo>
                    <a:pt x="99359" y="68333"/>
                  </a:lnTo>
                  <a:lnTo>
                    <a:pt x="110286" y="74920"/>
                  </a:lnTo>
                  <a:lnTo>
                    <a:pt x="121241" y="80534"/>
                  </a:lnTo>
                  <a:lnTo>
                    <a:pt x="132214" y="85500"/>
                  </a:lnTo>
                  <a:lnTo>
                    <a:pt x="143201" y="90035"/>
                  </a:lnTo>
                  <a:lnTo>
                    <a:pt x="145631" y="95505"/>
                  </a:lnTo>
                  <a:lnTo>
                    <a:pt x="142357" y="101599"/>
                  </a:lnTo>
                  <a:lnTo>
                    <a:pt x="135281" y="108108"/>
                  </a:lnTo>
                  <a:lnTo>
                    <a:pt x="124445" y="112448"/>
                  </a:lnTo>
                  <a:lnTo>
                    <a:pt x="111104" y="115341"/>
                  </a:lnTo>
                  <a:lnTo>
                    <a:pt x="96093" y="117269"/>
                  </a:lnTo>
                  <a:lnTo>
                    <a:pt x="82414" y="119779"/>
                  </a:lnTo>
                  <a:lnTo>
                    <a:pt x="69625" y="122675"/>
                  </a:lnTo>
                  <a:lnTo>
                    <a:pt x="57428" y="125829"/>
                  </a:lnTo>
                  <a:lnTo>
                    <a:pt x="45627" y="130380"/>
                  </a:lnTo>
                  <a:lnTo>
                    <a:pt x="34088" y="135860"/>
                  </a:lnTo>
                  <a:lnTo>
                    <a:pt x="0" y="1541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1894942" y="1717803"/>
              <a:ext cx="154163" cy="22024"/>
            </a:xfrm>
            <a:custGeom>
              <a:avLst/>
              <a:gdLst/>
              <a:ahLst/>
              <a:cxnLst/>
              <a:rect l="0" t="0" r="0" b="0"/>
              <a:pathLst>
                <a:path w="154163" h="22024">
                  <a:moveTo>
                    <a:pt x="0" y="0"/>
                  </a:moveTo>
                  <a:lnTo>
                    <a:pt x="17537" y="5846"/>
                  </a:lnTo>
                  <a:lnTo>
                    <a:pt x="28821" y="7568"/>
                  </a:lnTo>
                  <a:lnTo>
                    <a:pt x="42461" y="8716"/>
                  </a:lnTo>
                  <a:lnTo>
                    <a:pt x="57671" y="9481"/>
                  </a:lnTo>
                  <a:lnTo>
                    <a:pt x="71482" y="11215"/>
                  </a:lnTo>
                  <a:lnTo>
                    <a:pt x="84360" y="13594"/>
                  </a:lnTo>
                  <a:lnTo>
                    <a:pt x="154162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2258324" y="1365433"/>
            <a:ext cx="636362" cy="451475"/>
            <a:chOff x="2258324" y="1365433"/>
            <a:chExt cx="636362" cy="451475"/>
          </a:xfrm>
        </p:grpSpPr>
        <p:sp>
          <p:nvSpPr>
            <p:cNvPr id="155" name="Freeform 154"/>
            <p:cNvSpPr/>
            <p:nvPr/>
          </p:nvSpPr>
          <p:spPr>
            <a:xfrm>
              <a:off x="2258324" y="1618699"/>
              <a:ext cx="66070" cy="11012"/>
            </a:xfrm>
            <a:custGeom>
              <a:avLst/>
              <a:gdLst/>
              <a:ahLst/>
              <a:cxnLst/>
              <a:rect l="0" t="0" r="0" b="0"/>
              <a:pathLst>
                <a:path w="66070" h="11012">
                  <a:moveTo>
                    <a:pt x="0" y="0"/>
                  </a:moveTo>
                  <a:lnTo>
                    <a:pt x="13051" y="3263"/>
                  </a:lnTo>
                  <a:lnTo>
                    <a:pt x="66069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406644" y="1537919"/>
              <a:ext cx="193039" cy="203272"/>
            </a:xfrm>
            <a:custGeom>
              <a:avLst/>
              <a:gdLst/>
              <a:ahLst/>
              <a:cxnLst/>
              <a:rect l="0" t="0" r="0" b="0"/>
              <a:pathLst>
                <a:path w="193039" h="203272">
                  <a:moveTo>
                    <a:pt x="5842" y="47745"/>
                  </a:moveTo>
                  <a:lnTo>
                    <a:pt x="17533" y="36054"/>
                  </a:lnTo>
                  <a:lnTo>
                    <a:pt x="25871" y="30163"/>
                  </a:lnTo>
                  <a:lnTo>
                    <a:pt x="36324" y="23789"/>
                  </a:lnTo>
                  <a:lnTo>
                    <a:pt x="48186" y="17092"/>
                  </a:lnTo>
                  <a:lnTo>
                    <a:pt x="60988" y="11404"/>
                  </a:lnTo>
                  <a:lnTo>
                    <a:pt x="74417" y="6389"/>
                  </a:lnTo>
                  <a:lnTo>
                    <a:pt x="88264" y="1822"/>
                  </a:lnTo>
                  <a:lnTo>
                    <a:pt x="102389" y="0"/>
                  </a:lnTo>
                  <a:lnTo>
                    <a:pt x="116700" y="10"/>
                  </a:lnTo>
                  <a:lnTo>
                    <a:pt x="131135" y="1240"/>
                  </a:lnTo>
                  <a:lnTo>
                    <a:pt x="144428" y="3283"/>
                  </a:lnTo>
                  <a:lnTo>
                    <a:pt x="156961" y="5869"/>
                  </a:lnTo>
                  <a:lnTo>
                    <a:pt x="168987" y="8816"/>
                  </a:lnTo>
                  <a:lnTo>
                    <a:pt x="175780" y="14451"/>
                  </a:lnTo>
                  <a:lnTo>
                    <a:pt x="179086" y="21879"/>
                  </a:lnTo>
                  <a:lnTo>
                    <a:pt x="180066" y="30501"/>
                  </a:lnTo>
                  <a:lnTo>
                    <a:pt x="178273" y="39920"/>
                  </a:lnTo>
                  <a:lnTo>
                    <a:pt x="174630" y="49869"/>
                  </a:lnTo>
                  <a:lnTo>
                    <a:pt x="169754" y="60173"/>
                  </a:lnTo>
                  <a:lnTo>
                    <a:pt x="164057" y="69489"/>
                  </a:lnTo>
                  <a:lnTo>
                    <a:pt x="157812" y="78147"/>
                  </a:lnTo>
                  <a:lnTo>
                    <a:pt x="151201" y="86365"/>
                  </a:lnTo>
                  <a:lnTo>
                    <a:pt x="144347" y="94292"/>
                  </a:lnTo>
                  <a:lnTo>
                    <a:pt x="137331" y="102023"/>
                  </a:lnTo>
                  <a:lnTo>
                    <a:pt x="130207" y="109624"/>
                  </a:lnTo>
                  <a:lnTo>
                    <a:pt x="120563" y="118362"/>
                  </a:lnTo>
                  <a:lnTo>
                    <a:pt x="109240" y="127858"/>
                  </a:lnTo>
                  <a:lnTo>
                    <a:pt x="96797" y="137859"/>
                  </a:lnTo>
                  <a:lnTo>
                    <a:pt x="84831" y="145750"/>
                  </a:lnTo>
                  <a:lnTo>
                    <a:pt x="73183" y="152234"/>
                  </a:lnTo>
                  <a:lnTo>
                    <a:pt x="61748" y="157780"/>
                  </a:lnTo>
                  <a:lnTo>
                    <a:pt x="50453" y="163924"/>
                  </a:lnTo>
                  <a:lnTo>
                    <a:pt x="39253" y="170468"/>
                  </a:lnTo>
                  <a:lnTo>
                    <a:pt x="28116" y="177277"/>
                  </a:lnTo>
                  <a:lnTo>
                    <a:pt x="18244" y="184264"/>
                  </a:lnTo>
                  <a:lnTo>
                    <a:pt x="9216" y="191368"/>
                  </a:lnTo>
                  <a:lnTo>
                    <a:pt x="750" y="198552"/>
                  </a:lnTo>
                  <a:lnTo>
                    <a:pt x="0" y="202117"/>
                  </a:lnTo>
                  <a:lnTo>
                    <a:pt x="4395" y="203271"/>
                  </a:lnTo>
                  <a:lnTo>
                    <a:pt x="12218" y="202816"/>
                  </a:lnTo>
                  <a:lnTo>
                    <a:pt x="22328" y="201290"/>
                  </a:lnTo>
                  <a:lnTo>
                    <a:pt x="33961" y="199049"/>
                  </a:lnTo>
                  <a:lnTo>
                    <a:pt x="46611" y="196331"/>
                  </a:lnTo>
                  <a:lnTo>
                    <a:pt x="61162" y="194519"/>
                  </a:lnTo>
                  <a:lnTo>
                    <a:pt x="76980" y="193311"/>
                  </a:lnTo>
                  <a:lnTo>
                    <a:pt x="93643" y="192506"/>
                  </a:lnTo>
                  <a:lnTo>
                    <a:pt x="125208" y="191611"/>
                  </a:lnTo>
                  <a:lnTo>
                    <a:pt x="193038" y="1908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2698786" y="1365433"/>
              <a:ext cx="195900" cy="451475"/>
            </a:xfrm>
            <a:custGeom>
              <a:avLst/>
              <a:gdLst/>
              <a:ahLst/>
              <a:cxnLst/>
              <a:rect l="0" t="0" r="0" b="0"/>
              <a:pathLst>
                <a:path w="195900" h="451475">
                  <a:moveTo>
                    <a:pt x="0" y="0"/>
                  </a:moveTo>
                  <a:lnTo>
                    <a:pt x="29229" y="11691"/>
                  </a:lnTo>
                  <a:lnTo>
                    <a:pt x="42732" y="16359"/>
                  </a:lnTo>
                  <a:lnTo>
                    <a:pt x="56629" y="20694"/>
                  </a:lnTo>
                  <a:lnTo>
                    <a:pt x="83897" y="28773"/>
                  </a:lnTo>
                  <a:lnTo>
                    <a:pt x="108251" y="36443"/>
                  </a:lnTo>
                  <a:lnTo>
                    <a:pt x="119884" y="41424"/>
                  </a:lnTo>
                  <a:lnTo>
                    <a:pt x="131310" y="47192"/>
                  </a:lnTo>
                  <a:lnTo>
                    <a:pt x="142598" y="53485"/>
                  </a:lnTo>
                  <a:lnTo>
                    <a:pt x="151347" y="62574"/>
                  </a:lnTo>
                  <a:lnTo>
                    <a:pt x="158403" y="73527"/>
                  </a:lnTo>
                  <a:lnTo>
                    <a:pt x="164330" y="85723"/>
                  </a:lnTo>
                  <a:lnTo>
                    <a:pt x="167059" y="97525"/>
                  </a:lnTo>
                  <a:lnTo>
                    <a:pt x="167654" y="109063"/>
                  </a:lnTo>
                  <a:lnTo>
                    <a:pt x="166827" y="120425"/>
                  </a:lnTo>
                  <a:lnTo>
                    <a:pt x="162605" y="131671"/>
                  </a:lnTo>
                  <a:lnTo>
                    <a:pt x="156120" y="142838"/>
                  </a:lnTo>
                  <a:lnTo>
                    <a:pt x="148127" y="153954"/>
                  </a:lnTo>
                  <a:lnTo>
                    <a:pt x="139127" y="163811"/>
                  </a:lnTo>
                  <a:lnTo>
                    <a:pt x="129457" y="172830"/>
                  </a:lnTo>
                  <a:lnTo>
                    <a:pt x="119339" y="181289"/>
                  </a:lnTo>
                  <a:lnTo>
                    <a:pt x="108924" y="189376"/>
                  </a:lnTo>
                  <a:lnTo>
                    <a:pt x="98310" y="197214"/>
                  </a:lnTo>
                  <a:lnTo>
                    <a:pt x="87563" y="204887"/>
                  </a:lnTo>
                  <a:lnTo>
                    <a:pt x="81622" y="214895"/>
                  </a:lnTo>
                  <a:lnTo>
                    <a:pt x="78885" y="226462"/>
                  </a:lnTo>
                  <a:lnTo>
                    <a:pt x="78284" y="239067"/>
                  </a:lnTo>
                  <a:lnTo>
                    <a:pt x="81553" y="248694"/>
                  </a:lnTo>
                  <a:lnTo>
                    <a:pt x="87404" y="256336"/>
                  </a:lnTo>
                  <a:lnTo>
                    <a:pt x="94975" y="262654"/>
                  </a:lnTo>
                  <a:lnTo>
                    <a:pt x="103692" y="268089"/>
                  </a:lnTo>
                  <a:lnTo>
                    <a:pt x="113174" y="272936"/>
                  </a:lnTo>
                  <a:lnTo>
                    <a:pt x="123166" y="277391"/>
                  </a:lnTo>
                  <a:lnTo>
                    <a:pt x="132275" y="282808"/>
                  </a:lnTo>
                  <a:lnTo>
                    <a:pt x="140794" y="288866"/>
                  </a:lnTo>
                  <a:lnTo>
                    <a:pt x="148921" y="295352"/>
                  </a:lnTo>
                  <a:lnTo>
                    <a:pt x="150668" y="302123"/>
                  </a:lnTo>
                  <a:lnTo>
                    <a:pt x="148162" y="309084"/>
                  </a:lnTo>
                  <a:lnTo>
                    <a:pt x="142821" y="316172"/>
                  </a:lnTo>
                  <a:lnTo>
                    <a:pt x="142931" y="323344"/>
                  </a:lnTo>
                  <a:lnTo>
                    <a:pt x="146675" y="330572"/>
                  </a:lnTo>
                  <a:lnTo>
                    <a:pt x="152841" y="337838"/>
                  </a:lnTo>
                  <a:lnTo>
                    <a:pt x="159399" y="345129"/>
                  </a:lnTo>
                  <a:lnTo>
                    <a:pt x="173211" y="359756"/>
                  </a:lnTo>
                  <a:lnTo>
                    <a:pt x="194744" y="381747"/>
                  </a:lnTo>
                  <a:lnTo>
                    <a:pt x="195899" y="389084"/>
                  </a:lnTo>
                  <a:lnTo>
                    <a:pt x="192998" y="396422"/>
                  </a:lnTo>
                  <a:lnTo>
                    <a:pt x="187394" y="403761"/>
                  </a:lnTo>
                  <a:lnTo>
                    <a:pt x="179987" y="409877"/>
                  </a:lnTo>
                  <a:lnTo>
                    <a:pt x="171379" y="415178"/>
                  </a:lnTo>
                  <a:lnTo>
                    <a:pt x="161969" y="419936"/>
                  </a:lnTo>
                  <a:lnTo>
                    <a:pt x="148355" y="424331"/>
                  </a:lnTo>
                  <a:lnTo>
                    <a:pt x="131938" y="428485"/>
                  </a:lnTo>
                  <a:lnTo>
                    <a:pt x="96568" y="436363"/>
                  </a:lnTo>
                  <a:lnTo>
                    <a:pt x="33035" y="4514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9" name="Freeform 158"/>
          <p:cNvSpPr/>
          <p:nvPr/>
        </p:nvSpPr>
        <p:spPr>
          <a:xfrm>
            <a:off x="1652240" y="4233322"/>
            <a:ext cx="2508012" cy="1867083"/>
          </a:xfrm>
          <a:custGeom>
            <a:avLst/>
            <a:gdLst/>
            <a:ahLst/>
            <a:cxnLst/>
            <a:rect l="0" t="0" r="0" b="0"/>
            <a:pathLst>
              <a:path w="2508012" h="1867083">
                <a:moveTo>
                  <a:pt x="99552" y="83209"/>
                </a:moveTo>
                <a:lnTo>
                  <a:pt x="99552" y="59827"/>
                </a:lnTo>
                <a:lnTo>
                  <a:pt x="97105" y="50492"/>
                </a:lnTo>
                <a:lnTo>
                  <a:pt x="87861" y="33595"/>
                </a:lnTo>
                <a:lnTo>
                  <a:pt x="79523" y="28110"/>
                </a:lnTo>
                <a:lnTo>
                  <a:pt x="57208" y="22015"/>
                </a:lnTo>
                <a:lnTo>
                  <a:pt x="46852" y="22837"/>
                </a:lnTo>
                <a:lnTo>
                  <a:pt x="37502" y="25833"/>
                </a:lnTo>
                <a:lnTo>
                  <a:pt x="28821" y="30276"/>
                </a:lnTo>
                <a:lnTo>
                  <a:pt x="25481" y="36909"/>
                </a:lnTo>
                <a:lnTo>
                  <a:pt x="25701" y="45001"/>
                </a:lnTo>
                <a:lnTo>
                  <a:pt x="28295" y="54067"/>
                </a:lnTo>
                <a:lnTo>
                  <a:pt x="33695" y="58887"/>
                </a:lnTo>
                <a:lnTo>
                  <a:pt x="40965" y="60877"/>
                </a:lnTo>
                <a:lnTo>
                  <a:pt x="49482" y="60980"/>
                </a:lnTo>
                <a:lnTo>
                  <a:pt x="53937" y="56155"/>
                </a:lnTo>
                <a:lnTo>
                  <a:pt x="55684" y="48044"/>
                </a:lnTo>
                <a:lnTo>
                  <a:pt x="55624" y="37743"/>
                </a:lnTo>
                <a:lnTo>
                  <a:pt x="53138" y="28428"/>
                </a:lnTo>
                <a:lnTo>
                  <a:pt x="43850" y="11553"/>
                </a:lnTo>
                <a:lnTo>
                  <a:pt x="36723" y="7298"/>
                </a:lnTo>
                <a:lnTo>
                  <a:pt x="28302" y="5685"/>
                </a:lnTo>
                <a:lnTo>
                  <a:pt x="19017" y="5832"/>
                </a:lnTo>
                <a:lnTo>
                  <a:pt x="14051" y="10825"/>
                </a:lnTo>
                <a:lnTo>
                  <a:pt x="11964" y="19047"/>
                </a:lnTo>
                <a:lnTo>
                  <a:pt x="11796" y="29423"/>
                </a:lnTo>
                <a:lnTo>
                  <a:pt x="15354" y="38787"/>
                </a:lnTo>
                <a:lnTo>
                  <a:pt x="29096" y="55717"/>
                </a:lnTo>
                <a:lnTo>
                  <a:pt x="37899" y="59987"/>
                </a:lnTo>
                <a:lnTo>
                  <a:pt x="47439" y="61611"/>
                </a:lnTo>
                <a:lnTo>
                  <a:pt x="57469" y="61469"/>
                </a:lnTo>
                <a:lnTo>
                  <a:pt x="62932" y="56481"/>
                </a:lnTo>
                <a:lnTo>
                  <a:pt x="65351" y="48262"/>
                </a:lnTo>
                <a:lnTo>
                  <a:pt x="65740" y="37888"/>
                </a:lnTo>
                <a:lnTo>
                  <a:pt x="63552" y="28525"/>
                </a:lnTo>
                <a:lnTo>
                  <a:pt x="54596" y="11596"/>
                </a:lnTo>
                <a:lnTo>
                  <a:pt x="46335" y="6103"/>
                </a:lnTo>
                <a:lnTo>
                  <a:pt x="24105" y="0"/>
                </a:lnTo>
                <a:lnTo>
                  <a:pt x="14996" y="2043"/>
                </a:lnTo>
                <a:lnTo>
                  <a:pt x="7699" y="7075"/>
                </a:lnTo>
                <a:lnTo>
                  <a:pt x="1612" y="14101"/>
                </a:lnTo>
                <a:lnTo>
                  <a:pt x="0" y="23678"/>
                </a:lnTo>
                <a:lnTo>
                  <a:pt x="4735" y="47371"/>
                </a:lnTo>
                <a:lnTo>
                  <a:pt x="18259" y="70952"/>
                </a:lnTo>
                <a:lnTo>
                  <a:pt x="27004" y="82378"/>
                </a:lnTo>
                <a:lnTo>
                  <a:pt x="46509" y="98338"/>
                </a:lnTo>
                <a:lnTo>
                  <a:pt x="56849" y="104307"/>
                </a:lnTo>
                <a:lnTo>
                  <a:pt x="66189" y="103392"/>
                </a:lnTo>
                <a:lnTo>
                  <a:pt x="74863" y="97888"/>
                </a:lnTo>
                <a:lnTo>
                  <a:pt x="83093" y="89325"/>
                </a:lnTo>
                <a:lnTo>
                  <a:pt x="86132" y="79945"/>
                </a:lnTo>
                <a:lnTo>
                  <a:pt x="85711" y="70022"/>
                </a:lnTo>
                <a:lnTo>
                  <a:pt x="82984" y="59736"/>
                </a:lnTo>
                <a:lnTo>
                  <a:pt x="77495" y="50431"/>
                </a:lnTo>
                <a:lnTo>
                  <a:pt x="61608" y="33567"/>
                </a:lnTo>
                <a:lnTo>
                  <a:pt x="42312" y="21179"/>
                </a:lnTo>
                <a:lnTo>
                  <a:pt x="32028" y="16162"/>
                </a:lnTo>
                <a:lnTo>
                  <a:pt x="27619" y="15264"/>
                </a:lnTo>
                <a:lnTo>
                  <a:pt x="27126" y="17113"/>
                </a:lnTo>
                <a:lnTo>
                  <a:pt x="33105" y="25692"/>
                </a:lnTo>
                <a:lnTo>
                  <a:pt x="51451" y="44280"/>
                </a:lnTo>
                <a:lnTo>
                  <a:pt x="118742" y="94574"/>
                </a:lnTo>
                <a:lnTo>
                  <a:pt x="202531" y="150438"/>
                </a:lnTo>
                <a:lnTo>
                  <a:pt x="276334" y="207882"/>
                </a:lnTo>
                <a:lnTo>
                  <a:pt x="340193" y="259861"/>
                </a:lnTo>
                <a:lnTo>
                  <a:pt x="408630" y="314513"/>
                </a:lnTo>
                <a:lnTo>
                  <a:pt x="481385" y="370742"/>
                </a:lnTo>
                <a:lnTo>
                  <a:pt x="543297" y="422274"/>
                </a:lnTo>
                <a:lnTo>
                  <a:pt x="614073" y="474006"/>
                </a:lnTo>
                <a:lnTo>
                  <a:pt x="749940" y="589808"/>
                </a:lnTo>
                <a:lnTo>
                  <a:pt x="807764" y="633807"/>
                </a:lnTo>
                <a:lnTo>
                  <a:pt x="868127" y="677839"/>
                </a:lnTo>
                <a:lnTo>
                  <a:pt x="943330" y="736563"/>
                </a:lnTo>
                <a:lnTo>
                  <a:pt x="1044192" y="809972"/>
                </a:lnTo>
                <a:lnTo>
                  <a:pt x="1104169" y="854019"/>
                </a:lnTo>
                <a:lnTo>
                  <a:pt x="1165171" y="898065"/>
                </a:lnTo>
                <a:lnTo>
                  <a:pt x="1225252" y="942111"/>
                </a:lnTo>
                <a:lnTo>
                  <a:pt x="1286285" y="986157"/>
                </a:lnTo>
                <a:lnTo>
                  <a:pt x="1361714" y="1039040"/>
                </a:lnTo>
                <a:lnTo>
                  <a:pt x="1435523" y="1092399"/>
                </a:lnTo>
                <a:lnTo>
                  <a:pt x="1509012" y="1142816"/>
                </a:lnTo>
                <a:lnTo>
                  <a:pt x="1567347" y="1181843"/>
                </a:lnTo>
                <a:lnTo>
                  <a:pt x="1641134" y="1227914"/>
                </a:lnTo>
                <a:lnTo>
                  <a:pt x="1711629" y="1272360"/>
                </a:lnTo>
                <a:lnTo>
                  <a:pt x="1781200" y="1316485"/>
                </a:lnTo>
                <a:lnTo>
                  <a:pt x="1848278" y="1360547"/>
                </a:lnTo>
                <a:lnTo>
                  <a:pt x="1929973" y="1415608"/>
                </a:lnTo>
                <a:lnTo>
                  <a:pt x="1995530" y="1459654"/>
                </a:lnTo>
                <a:lnTo>
                  <a:pt x="2070400" y="1514712"/>
                </a:lnTo>
                <a:lnTo>
                  <a:pt x="2142779" y="1568547"/>
                </a:lnTo>
                <a:lnTo>
                  <a:pt x="2245084" y="1641459"/>
                </a:lnTo>
                <a:lnTo>
                  <a:pt x="2318570" y="1687075"/>
                </a:lnTo>
                <a:lnTo>
                  <a:pt x="2395336" y="1737106"/>
                </a:lnTo>
                <a:lnTo>
                  <a:pt x="2476024" y="1785876"/>
                </a:lnTo>
                <a:lnTo>
                  <a:pt x="2486487" y="1788475"/>
                </a:lnTo>
                <a:lnTo>
                  <a:pt x="2495910" y="1787760"/>
                </a:lnTo>
                <a:lnTo>
                  <a:pt x="2504638" y="1784837"/>
                </a:lnTo>
                <a:lnTo>
                  <a:pt x="2508011" y="1779217"/>
                </a:lnTo>
                <a:lnTo>
                  <a:pt x="2507811" y="1771801"/>
                </a:lnTo>
                <a:lnTo>
                  <a:pt x="2501065" y="1753771"/>
                </a:lnTo>
                <a:lnTo>
                  <a:pt x="2464026" y="1695643"/>
                </a:lnTo>
                <a:lnTo>
                  <a:pt x="2423561" y="1639727"/>
                </a:lnTo>
                <a:lnTo>
                  <a:pt x="2385138" y="1599646"/>
                </a:lnTo>
                <a:lnTo>
                  <a:pt x="2340110" y="1562497"/>
                </a:lnTo>
                <a:lnTo>
                  <a:pt x="2335926" y="1562474"/>
                </a:lnTo>
                <a:lnTo>
                  <a:pt x="2334360" y="1567353"/>
                </a:lnTo>
                <a:lnTo>
                  <a:pt x="2334540" y="1575500"/>
                </a:lnTo>
                <a:lnTo>
                  <a:pt x="2341265" y="1594340"/>
                </a:lnTo>
                <a:lnTo>
                  <a:pt x="2372443" y="1647186"/>
                </a:lnTo>
                <a:lnTo>
                  <a:pt x="2415724" y="1705382"/>
                </a:lnTo>
                <a:lnTo>
                  <a:pt x="2459703" y="1759492"/>
                </a:lnTo>
                <a:lnTo>
                  <a:pt x="2474381" y="1774810"/>
                </a:lnTo>
                <a:lnTo>
                  <a:pt x="2475604" y="1781097"/>
                </a:lnTo>
                <a:lnTo>
                  <a:pt x="2472748" y="1786513"/>
                </a:lnTo>
                <a:lnTo>
                  <a:pt x="2467174" y="1791346"/>
                </a:lnTo>
                <a:lnTo>
                  <a:pt x="2441792" y="1803994"/>
                </a:lnTo>
                <a:lnTo>
                  <a:pt x="2366971" y="1832492"/>
                </a:lnTo>
                <a:lnTo>
                  <a:pt x="2290853" y="186708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-154713" y="4646878"/>
            <a:ext cx="1269333" cy="1131707"/>
          </a:xfrm>
          <a:custGeom>
            <a:avLst/>
            <a:gdLst/>
            <a:ahLst/>
            <a:cxnLst/>
            <a:rect l="0" t="0" r="0" b="0"/>
            <a:pathLst>
              <a:path w="1269333" h="1131707">
                <a:moveTo>
                  <a:pt x="1223788" y="0"/>
                </a:moveTo>
                <a:lnTo>
                  <a:pt x="1241325" y="5846"/>
                </a:lnTo>
                <a:lnTo>
                  <a:pt x="1242821" y="10015"/>
                </a:lnTo>
                <a:lnTo>
                  <a:pt x="1240147" y="15241"/>
                </a:lnTo>
                <a:lnTo>
                  <a:pt x="1234694" y="21172"/>
                </a:lnTo>
                <a:lnTo>
                  <a:pt x="1225373" y="37551"/>
                </a:lnTo>
                <a:lnTo>
                  <a:pt x="1221174" y="47057"/>
                </a:lnTo>
                <a:lnTo>
                  <a:pt x="1216509" y="70670"/>
                </a:lnTo>
                <a:lnTo>
                  <a:pt x="1215265" y="83819"/>
                </a:lnTo>
                <a:lnTo>
                  <a:pt x="1216882" y="95032"/>
                </a:lnTo>
                <a:lnTo>
                  <a:pt x="1225205" y="114015"/>
                </a:lnTo>
                <a:lnTo>
                  <a:pt x="1232074" y="121280"/>
                </a:lnTo>
                <a:lnTo>
                  <a:pt x="1249494" y="132615"/>
                </a:lnTo>
                <a:lnTo>
                  <a:pt x="1256831" y="132456"/>
                </a:lnTo>
                <a:lnTo>
                  <a:pt x="1262946" y="128680"/>
                </a:lnTo>
                <a:lnTo>
                  <a:pt x="1268246" y="122492"/>
                </a:lnTo>
                <a:lnTo>
                  <a:pt x="1269332" y="115920"/>
                </a:lnTo>
                <a:lnTo>
                  <a:pt x="1267609" y="109091"/>
                </a:lnTo>
                <a:lnTo>
                  <a:pt x="1264014" y="102091"/>
                </a:lnTo>
                <a:lnTo>
                  <a:pt x="1257946" y="96202"/>
                </a:lnTo>
                <a:lnTo>
                  <a:pt x="1241417" y="86395"/>
                </a:lnTo>
                <a:lnTo>
                  <a:pt x="1231870" y="85737"/>
                </a:lnTo>
                <a:lnTo>
                  <a:pt x="1221835" y="87746"/>
                </a:lnTo>
                <a:lnTo>
                  <a:pt x="1211475" y="91532"/>
                </a:lnTo>
                <a:lnTo>
                  <a:pt x="1204568" y="98950"/>
                </a:lnTo>
                <a:lnTo>
                  <a:pt x="1199963" y="108789"/>
                </a:lnTo>
                <a:lnTo>
                  <a:pt x="1196893" y="120243"/>
                </a:lnTo>
                <a:lnTo>
                  <a:pt x="1198517" y="129102"/>
                </a:lnTo>
                <a:lnTo>
                  <a:pt x="1203270" y="136232"/>
                </a:lnTo>
                <a:lnTo>
                  <a:pt x="1210110" y="142209"/>
                </a:lnTo>
                <a:lnTo>
                  <a:pt x="1217116" y="143746"/>
                </a:lnTo>
                <a:lnTo>
                  <a:pt x="1224234" y="142324"/>
                </a:lnTo>
                <a:lnTo>
                  <a:pt x="1231427" y="138929"/>
                </a:lnTo>
                <a:lnTo>
                  <a:pt x="1234998" y="132995"/>
                </a:lnTo>
                <a:lnTo>
                  <a:pt x="1236155" y="125369"/>
                </a:lnTo>
                <a:lnTo>
                  <a:pt x="1235704" y="116614"/>
                </a:lnTo>
                <a:lnTo>
                  <a:pt x="1228676" y="97098"/>
                </a:lnTo>
                <a:lnTo>
                  <a:pt x="1223376" y="86755"/>
                </a:lnTo>
                <a:lnTo>
                  <a:pt x="1214949" y="79860"/>
                </a:lnTo>
                <a:lnTo>
                  <a:pt x="1204437" y="75263"/>
                </a:lnTo>
                <a:lnTo>
                  <a:pt x="1192535" y="72199"/>
                </a:lnTo>
                <a:lnTo>
                  <a:pt x="1183376" y="73826"/>
                </a:lnTo>
                <a:lnTo>
                  <a:pt x="1176047" y="78582"/>
                </a:lnTo>
                <a:lnTo>
                  <a:pt x="1169938" y="85423"/>
                </a:lnTo>
                <a:lnTo>
                  <a:pt x="1168312" y="93653"/>
                </a:lnTo>
                <a:lnTo>
                  <a:pt x="1169675" y="102811"/>
                </a:lnTo>
                <a:lnTo>
                  <a:pt x="1173031" y="112588"/>
                </a:lnTo>
                <a:lnTo>
                  <a:pt x="1178938" y="120328"/>
                </a:lnTo>
                <a:lnTo>
                  <a:pt x="1195290" y="132191"/>
                </a:lnTo>
                <a:lnTo>
                  <a:pt x="1204790" y="134621"/>
                </a:lnTo>
                <a:lnTo>
                  <a:pt x="1225133" y="134058"/>
                </a:lnTo>
                <a:lnTo>
                  <a:pt x="1228355" y="135865"/>
                </a:lnTo>
                <a:lnTo>
                  <a:pt x="1226833" y="139517"/>
                </a:lnTo>
                <a:lnTo>
                  <a:pt x="1198016" y="168806"/>
                </a:lnTo>
                <a:lnTo>
                  <a:pt x="1164546" y="201146"/>
                </a:lnTo>
                <a:lnTo>
                  <a:pt x="1134456" y="223685"/>
                </a:lnTo>
                <a:lnTo>
                  <a:pt x="1102294" y="247084"/>
                </a:lnTo>
                <a:lnTo>
                  <a:pt x="1068294" y="276720"/>
                </a:lnTo>
                <a:lnTo>
                  <a:pt x="1041709" y="297948"/>
                </a:lnTo>
                <a:lnTo>
                  <a:pt x="999228" y="330536"/>
                </a:lnTo>
                <a:lnTo>
                  <a:pt x="970230" y="355717"/>
                </a:lnTo>
                <a:lnTo>
                  <a:pt x="939805" y="383221"/>
                </a:lnTo>
                <a:lnTo>
                  <a:pt x="905890" y="411760"/>
                </a:lnTo>
                <a:lnTo>
                  <a:pt x="852404" y="455341"/>
                </a:lnTo>
                <a:lnTo>
                  <a:pt x="812804" y="484596"/>
                </a:lnTo>
                <a:lnTo>
                  <a:pt x="791966" y="499249"/>
                </a:lnTo>
                <a:lnTo>
                  <a:pt x="752500" y="531843"/>
                </a:lnTo>
                <a:lnTo>
                  <a:pt x="713344" y="565498"/>
                </a:lnTo>
                <a:lnTo>
                  <a:pt x="692625" y="581325"/>
                </a:lnTo>
                <a:lnTo>
                  <a:pt x="671471" y="596770"/>
                </a:lnTo>
                <a:lnTo>
                  <a:pt x="651251" y="613184"/>
                </a:lnTo>
                <a:lnTo>
                  <a:pt x="612471" y="647735"/>
                </a:lnTo>
                <a:lnTo>
                  <a:pt x="592342" y="664290"/>
                </a:lnTo>
                <a:lnTo>
                  <a:pt x="571581" y="680220"/>
                </a:lnTo>
                <a:lnTo>
                  <a:pt x="530161" y="710972"/>
                </a:lnTo>
                <a:lnTo>
                  <a:pt x="491361" y="740952"/>
                </a:lnTo>
                <a:lnTo>
                  <a:pt x="453724" y="773853"/>
                </a:lnTo>
                <a:lnTo>
                  <a:pt x="416605" y="807644"/>
                </a:lnTo>
                <a:lnTo>
                  <a:pt x="379716" y="838975"/>
                </a:lnTo>
                <a:lnTo>
                  <a:pt x="346191" y="869214"/>
                </a:lnTo>
                <a:lnTo>
                  <a:pt x="313755" y="898967"/>
                </a:lnTo>
                <a:lnTo>
                  <a:pt x="278947" y="928504"/>
                </a:lnTo>
                <a:lnTo>
                  <a:pt x="246347" y="954682"/>
                </a:lnTo>
                <a:lnTo>
                  <a:pt x="216769" y="978552"/>
                </a:lnTo>
                <a:lnTo>
                  <a:pt x="178257" y="1012626"/>
                </a:lnTo>
                <a:lnTo>
                  <a:pt x="138843" y="1044745"/>
                </a:lnTo>
                <a:lnTo>
                  <a:pt x="109355" y="1070304"/>
                </a:lnTo>
                <a:lnTo>
                  <a:pt x="76692" y="1093374"/>
                </a:lnTo>
                <a:lnTo>
                  <a:pt x="39009" y="1115708"/>
                </a:lnTo>
                <a:lnTo>
                  <a:pt x="19805" y="1130463"/>
                </a:lnTo>
                <a:lnTo>
                  <a:pt x="12482" y="1131706"/>
                </a:lnTo>
                <a:lnTo>
                  <a:pt x="6376" y="1128864"/>
                </a:lnTo>
                <a:lnTo>
                  <a:pt x="1082" y="1123298"/>
                </a:lnTo>
                <a:lnTo>
                  <a:pt x="0" y="1115918"/>
                </a:lnTo>
                <a:lnTo>
                  <a:pt x="1726" y="1107327"/>
                </a:lnTo>
                <a:lnTo>
                  <a:pt x="15845" y="1077699"/>
                </a:lnTo>
                <a:lnTo>
                  <a:pt x="35527" y="1045674"/>
                </a:lnTo>
                <a:lnTo>
                  <a:pt x="56856" y="1016201"/>
                </a:lnTo>
                <a:lnTo>
                  <a:pt x="78673" y="988708"/>
                </a:lnTo>
                <a:lnTo>
                  <a:pt x="92084" y="967981"/>
                </a:lnTo>
                <a:lnTo>
                  <a:pt x="102123" y="946534"/>
                </a:lnTo>
                <a:lnTo>
                  <a:pt x="105289" y="944240"/>
                </a:lnTo>
                <a:lnTo>
                  <a:pt x="107400" y="947605"/>
                </a:lnTo>
                <a:lnTo>
                  <a:pt x="108807" y="954743"/>
                </a:lnTo>
                <a:lnTo>
                  <a:pt x="107298" y="963171"/>
                </a:lnTo>
                <a:lnTo>
                  <a:pt x="94707" y="993795"/>
                </a:lnTo>
                <a:lnTo>
                  <a:pt x="86567" y="1019590"/>
                </a:lnTo>
                <a:lnTo>
                  <a:pt x="78871" y="1047368"/>
                </a:lnTo>
                <a:lnTo>
                  <a:pt x="75106" y="1061627"/>
                </a:lnTo>
                <a:lnTo>
                  <a:pt x="74185" y="1087258"/>
                </a:lnTo>
                <a:lnTo>
                  <a:pt x="75652" y="1099232"/>
                </a:lnTo>
                <a:lnTo>
                  <a:pt x="81524" y="1107214"/>
                </a:lnTo>
                <a:lnTo>
                  <a:pt x="90333" y="1112536"/>
                </a:lnTo>
                <a:lnTo>
                  <a:pt x="113172" y="1118449"/>
                </a:lnTo>
                <a:lnTo>
                  <a:pt x="139636" y="1121077"/>
                </a:lnTo>
                <a:lnTo>
                  <a:pt x="170972" y="1115720"/>
                </a:lnTo>
                <a:lnTo>
                  <a:pt x="205292" y="1106405"/>
                </a:lnTo>
                <a:lnTo>
                  <a:pt x="256560" y="1094283"/>
                </a:lnTo>
                <a:lnTo>
                  <a:pt x="283707" y="1086682"/>
                </a:lnTo>
                <a:lnTo>
                  <a:pt x="314532" y="1079226"/>
                </a:lnTo>
                <a:lnTo>
                  <a:pt x="386910" y="106812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2" name="Group 171"/>
          <p:cNvGrpSpPr/>
          <p:nvPr/>
        </p:nvGrpSpPr>
        <p:grpSpPr>
          <a:xfrm>
            <a:off x="7228926" y="330346"/>
            <a:ext cx="1790498" cy="527732"/>
            <a:chOff x="7228926" y="330346"/>
            <a:chExt cx="1790498" cy="527732"/>
          </a:xfrm>
        </p:grpSpPr>
        <p:sp>
          <p:nvSpPr>
            <p:cNvPr id="161" name="Freeform 160"/>
            <p:cNvSpPr/>
            <p:nvPr/>
          </p:nvSpPr>
          <p:spPr>
            <a:xfrm>
              <a:off x="7228926" y="473606"/>
              <a:ext cx="232440" cy="384472"/>
            </a:xfrm>
            <a:custGeom>
              <a:avLst/>
              <a:gdLst/>
              <a:ahLst/>
              <a:cxnLst/>
              <a:rect l="0" t="0" r="0" b="0"/>
              <a:pathLst>
                <a:path w="232440" h="384472">
                  <a:moveTo>
                    <a:pt x="193820" y="187087"/>
                  </a:moveTo>
                  <a:lnTo>
                    <a:pt x="182129" y="175396"/>
                  </a:lnTo>
                  <a:lnTo>
                    <a:pt x="175015" y="173175"/>
                  </a:lnTo>
                  <a:lnTo>
                    <a:pt x="166600" y="172919"/>
                  </a:lnTo>
                  <a:lnTo>
                    <a:pt x="157321" y="173971"/>
                  </a:lnTo>
                  <a:lnTo>
                    <a:pt x="145017" y="177120"/>
                  </a:lnTo>
                  <a:lnTo>
                    <a:pt x="130697" y="181666"/>
                  </a:lnTo>
                  <a:lnTo>
                    <a:pt x="115033" y="187143"/>
                  </a:lnTo>
                  <a:lnTo>
                    <a:pt x="102143" y="193242"/>
                  </a:lnTo>
                  <a:lnTo>
                    <a:pt x="91103" y="199755"/>
                  </a:lnTo>
                  <a:lnTo>
                    <a:pt x="81296" y="206544"/>
                  </a:lnTo>
                  <a:lnTo>
                    <a:pt x="72310" y="214740"/>
                  </a:lnTo>
                  <a:lnTo>
                    <a:pt x="63873" y="223875"/>
                  </a:lnTo>
                  <a:lnTo>
                    <a:pt x="55802" y="233636"/>
                  </a:lnTo>
                  <a:lnTo>
                    <a:pt x="47974" y="242590"/>
                  </a:lnTo>
                  <a:lnTo>
                    <a:pt x="40307" y="251006"/>
                  </a:lnTo>
                  <a:lnTo>
                    <a:pt x="32750" y="259064"/>
                  </a:lnTo>
                  <a:lnTo>
                    <a:pt x="25265" y="269330"/>
                  </a:lnTo>
                  <a:lnTo>
                    <a:pt x="17827" y="281068"/>
                  </a:lnTo>
                  <a:lnTo>
                    <a:pt x="10422" y="293787"/>
                  </a:lnTo>
                  <a:lnTo>
                    <a:pt x="5485" y="308384"/>
                  </a:lnTo>
                  <a:lnTo>
                    <a:pt x="2194" y="324233"/>
                  </a:lnTo>
                  <a:lnTo>
                    <a:pt x="0" y="340917"/>
                  </a:lnTo>
                  <a:lnTo>
                    <a:pt x="984" y="354486"/>
                  </a:lnTo>
                  <a:lnTo>
                    <a:pt x="4087" y="365979"/>
                  </a:lnTo>
                  <a:lnTo>
                    <a:pt x="8603" y="376088"/>
                  </a:lnTo>
                  <a:lnTo>
                    <a:pt x="17731" y="381604"/>
                  </a:lnTo>
                  <a:lnTo>
                    <a:pt x="29934" y="384058"/>
                  </a:lnTo>
                  <a:lnTo>
                    <a:pt x="44187" y="384471"/>
                  </a:lnTo>
                  <a:lnTo>
                    <a:pt x="57360" y="381075"/>
                  </a:lnTo>
                  <a:lnTo>
                    <a:pt x="69812" y="375141"/>
                  </a:lnTo>
                  <a:lnTo>
                    <a:pt x="81783" y="367514"/>
                  </a:lnTo>
                  <a:lnTo>
                    <a:pt x="92212" y="358759"/>
                  </a:lnTo>
                  <a:lnTo>
                    <a:pt x="101611" y="349252"/>
                  </a:lnTo>
                  <a:lnTo>
                    <a:pt x="110325" y="339243"/>
                  </a:lnTo>
                  <a:lnTo>
                    <a:pt x="118580" y="328900"/>
                  </a:lnTo>
                  <a:lnTo>
                    <a:pt x="126531" y="318334"/>
                  </a:lnTo>
                  <a:lnTo>
                    <a:pt x="134278" y="307620"/>
                  </a:lnTo>
                  <a:lnTo>
                    <a:pt x="140667" y="296807"/>
                  </a:lnTo>
                  <a:lnTo>
                    <a:pt x="146149" y="285927"/>
                  </a:lnTo>
                  <a:lnTo>
                    <a:pt x="151028" y="275004"/>
                  </a:lnTo>
                  <a:lnTo>
                    <a:pt x="155504" y="262827"/>
                  </a:lnTo>
                  <a:lnTo>
                    <a:pt x="159711" y="249816"/>
                  </a:lnTo>
                  <a:lnTo>
                    <a:pt x="163740" y="236247"/>
                  </a:lnTo>
                  <a:lnTo>
                    <a:pt x="168872" y="222307"/>
                  </a:lnTo>
                  <a:lnTo>
                    <a:pt x="174742" y="208120"/>
                  </a:lnTo>
                  <a:lnTo>
                    <a:pt x="181101" y="193768"/>
                  </a:lnTo>
                  <a:lnTo>
                    <a:pt x="186564" y="180530"/>
                  </a:lnTo>
                  <a:lnTo>
                    <a:pt x="191430" y="168033"/>
                  </a:lnTo>
                  <a:lnTo>
                    <a:pt x="195897" y="156032"/>
                  </a:lnTo>
                  <a:lnTo>
                    <a:pt x="201322" y="144361"/>
                  </a:lnTo>
                  <a:lnTo>
                    <a:pt x="207385" y="132909"/>
                  </a:lnTo>
                  <a:lnTo>
                    <a:pt x="213876" y="121604"/>
                  </a:lnTo>
                  <a:lnTo>
                    <a:pt x="218202" y="109174"/>
                  </a:lnTo>
                  <a:lnTo>
                    <a:pt x="221086" y="95993"/>
                  </a:lnTo>
                  <a:lnTo>
                    <a:pt x="223009" y="82311"/>
                  </a:lnTo>
                  <a:lnTo>
                    <a:pt x="225515" y="68296"/>
                  </a:lnTo>
                  <a:lnTo>
                    <a:pt x="228408" y="54059"/>
                  </a:lnTo>
                  <a:lnTo>
                    <a:pt x="231561" y="39673"/>
                  </a:lnTo>
                  <a:lnTo>
                    <a:pt x="232439" y="26412"/>
                  </a:lnTo>
                  <a:lnTo>
                    <a:pt x="231801" y="13901"/>
                  </a:lnTo>
                  <a:lnTo>
                    <a:pt x="230152" y="1890"/>
                  </a:lnTo>
                  <a:lnTo>
                    <a:pt x="226606" y="0"/>
                  </a:lnTo>
                  <a:lnTo>
                    <a:pt x="221795" y="4858"/>
                  </a:lnTo>
                  <a:lnTo>
                    <a:pt x="216141" y="14214"/>
                  </a:lnTo>
                  <a:lnTo>
                    <a:pt x="211147" y="27792"/>
                  </a:lnTo>
                  <a:lnTo>
                    <a:pt x="206595" y="44185"/>
                  </a:lnTo>
                  <a:lnTo>
                    <a:pt x="202336" y="62455"/>
                  </a:lnTo>
                  <a:lnTo>
                    <a:pt x="198274" y="78305"/>
                  </a:lnTo>
                  <a:lnTo>
                    <a:pt x="194343" y="92543"/>
                  </a:lnTo>
                  <a:lnTo>
                    <a:pt x="190498" y="105705"/>
                  </a:lnTo>
                  <a:lnTo>
                    <a:pt x="187935" y="119374"/>
                  </a:lnTo>
                  <a:lnTo>
                    <a:pt x="186226" y="133380"/>
                  </a:lnTo>
                  <a:lnTo>
                    <a:pt x="185087" y="147612"/>
                  </a:lnTo>
                  <a:lnTo>
                    <a:pt x="184327" y="161994"/>
                  </a:lnTo>
                  <a:lnTo>
                    <a:pt x="183484" y="191025"/>
                  </a:lnTo>
                  <a:lnTo>
                    <a:pt x="182035" y="204394"/>
                  </a:lnTo>
                  <a:lnTo>
                    <a:pt x="179846" y="216978"/>
                  </a:lnTo>
                  <a:lnTo>
                    <a:pt x="177163" y="229037"/>
                  </a:lnTo>
                  <a:lnTo>
                    <a:pt x="176598" y="243195"/>
                  </a:lnTo>
                  <a:lnTo>
                    <a:pt x="177445" y="258750"/>
                  </a:lnTo>
                  <a:lnTo>
                    <a:pt x="179232" y="275238"/>
                  </a:lnTo>
                  <a:lnTo>
                    <a:pt x="181648" y="289901"/>
                  </a:lnTo>
                  <a:lnTo>
                    <a:pt x="184481" y="303346"/>
                  </a:lnTo>
                  <a:lnTo>
                    <a:pt x="193820" y="3522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7514622" y="616647"/>
              <a:ext cx="116900" cy="182450"/>
            </a:xfrm>
            <a:custGeom>
              <a:avLst/>
              <a:gdLst/>
              <a:ahLst/>
              <a:cxnLst/>
              <a:rect l="0" t="0" r="0" b="0"/>
              <a:pathLst>
                <a:path w="116900" h="182450">
                  <a:moveTo>
                    <a:pt x="51275" y="0"/>
                  </a:moveTo>
                  <a:lnTo>
                    <a:pt x="39583" y="17537"/>
                  </a:lnTo>
                  <a:lnTo>
                    <a:pt x="34915" y="26373"/>
                  </a:lnTo>
                  <a:lnTo>
                    <a:pt x="30581" y="35935"/>
                  </a:lnTo>
                  <a:lnTo>
                    <a:pt x="8986" y="89345"/>
                  </a:lnTo>
                  <a:lnTo>
                    <a:pt x="4730" y="106057"/>
                  </a:lnTo>
                  <a:lnTo>
                    <a:pt x="1892" y="123315"/>
                  </a:lnTo>
                  <a:lnTo>
                    <a:pt x="0" y="140938"/>
                  </a:lnTo>
                  <a:lnTo>
                    <a:pt x="1186" y="155134"/>
                  </a:lnTo>
                  <a:lnTo>
                    <a:pt x="4424" y="167045"/>
                  </a:lnTo>
                  <a:lnTo>
                    <a:pt x="9029" y="177433"/>
                  </a:lnTo>
                  <a:lnTo>
                    <a:pt x="18217" y="181911"/>
                  </a:lnTo>
                  <a:lnTo>
                    <a:pt x="30459" y="182449"/>
                  </a:lnTo>
                  <a:lnTo>
                    <a:pt x="44739" y="180361"/>
                  </a:lnTo>
                  <a:lnTo>
                    <a:pt x="56705" y="175298"/>
                  </a:lnTo>
                  <a:lnTo>
                    <a:pt x="67130" y="168253"/>
                  </a:lnTo>
                  <a:lnTo>
                    <a:pt x="76527" y="159885"/>
                  </a:lnTo>
                  <a:lnTo>
                    <a:pt x="84015" y="150636"/>
                  </a:lnTo>
                  <a:lnTo>
                    <a:pt x="90230" y="140800"/>
                  </a:lnTo>
                  <a:lnTo>
                    <a:pt x="108086" y="106156"/>
                  </a:lnTo>
                  <a:lnTo>
                    <a:pt x="114842" y="92794"/>
                  </a:lnTo>
                  <a:lnTo>
                    <a:pt x="116899" y="81439"/>
                  </a:lnTo>
                  <a:lnTo>
                    <a:pt x="115823" y="71422"/>
                  </a:lnTo>
                  <a:lnTo>
                    <a:pt x="112660" y="62296"/>
                  </a:lnTo>
                  <a:lnTo>
                    <a:pt x="106880" y="54990"/>
                  </a:lnTo>
                  <a:lnTo>
                    <a:pt x="99356" y="48895"/>
                  </a:lnTo>
                  <a:lnTo>
                    <a:pt x="40263" y="33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7700154" y="605846"/>
              <a:ext cx="262160" cy="142941"/>
            </a:xfrm>
            <a:custGeom>
              <a:avLst/>
              <a:gdLst/>
              <a:ahLst/>
              <a:cxnLst/>
              <a:rect l="0" t="0" r="0" b="0"/>
              <a:pathLst>
                <a:path w="262160" h="142941">
                  <a:moveTo>
                    <a:pt x="30915" y="43836"/>
                  </a:moveTo>
                  <a:lnTo>
                    <a:pt x="5031" y="121489"/>
                  </a:lnTo>
                  <a:lnTo>
                    <a:pt x="2648" y="122522"/>
                  </a:lnTo>
                  <a:lnTo>
                    <a:pt x="1059" y="117093"/>
                  </a:lnTo>
                  <a:lnTo>
                    <a:pt x="0" y="107356"/>
                  </a:lnTo>
                  <a:lnTo>
                    <a:pt x="517" y="95970"/>
                  </a:lnTo>
                  <a:lnTo>
                    <a:pt x="2085" y="83486"/>
                  </a:lnTo>
                  <a:lnTo>
                    <a:pt x="4354" y="70269"/>
                  </a:lnTo>
                  <a:lnTo>
                    <a:pt x="9538" y="57788"/>
                  </a:lnTo>
                  <a:lnTo>
                    <a:pt x="16664" y="45796"/>
                  </a:lnTo>
                  <a:lnTo>
                    <a:pt x="25085" y="34131"/>
                  </a:lnTo>
                  <a:lnTo>
                    <a:pt x="35593" y="25131"/>
                  </a:lnTo>
                  <a:lnTo>
                    <a:pt x="47493" y="17907"/>
                  </a:lnTo>
                  <a:lnTo>
                    <a:pt x="60320" y="11868"/>
                  </a:lnTo>
                  <a:lnTo>
                    <a:pt x="71318" y="10289"/>
                  </a:lnTo>
                  <a:lnTo>
                    <a:pt x="81098" y="11683"/>
                  </a:lnTo>
                  <a:lnTo>
                    <a:pt x="90064" y="15059"/>
                  </a:lnTo>
                  <a:lnTo>
                    <a:pt x="97265" y="20981"/>
                  </a:lnTo>
                  <a:lnTo>
                    <a:pt x="103289" y="28599"/>
                  </a:lnTo>
                  <a:lnTo>
                    <a:pt x="108529" y="37348"/>
                  </a:lnTo>
                  <a:lnTo>
                    <a:pt x="113245" y="46852"/>
                  </a:lnTo>
                  <a:lnTo>
                    <a:pt x="117613" y="56858"/>
                  </a:lnTo>
                  <a:lnTo>
                    <a:pt x="121749" y="67199"/>
                  </a:lnTo>
                  <a:lnTo>
                    <a:pt x="124506" y="78987"/>
                  </a:lnTo>
                  <a:lnTo>
                    <a:pt x="126344" y="91740"/>
                  </a:lnTo>
                  <a:lnTo>
                    <a:pt x="127569" y="105136"/>
                  </a:lnTo>
                  <a:lnTo>
                    <a:pt x="128386" y="109173"/>
                  </a:lnTo>
                  <a:lnTo>
                    <a:pt x="128930" y="106970"/>
                  </a:lnTo>
                  <a:lnTo>
                    <a:pt x="129293" y="100607"/>
                  </a:lnTo>
                  <a:lnTo>
                    <a:pt x="130759" y="92695"/>
                  </a:lnTo>
                  <a:lnTo>
                    <a:pt x="132960" y="83749"/>
                  </a:lnTo>
                  <a:lnTo>
                    <a:pt x="135650" y="74115"/>
                  </a:lnTo>
                  <a:lnTo>
                    <a:pt x="141114" y="62799"/>
                  </a:lnTo>
                  <a:lnTo>
                    <a:pt x="148428" y="50360"/>
                  </a:lnTo>
                  <a:lnTo>
                    <a:pt x="156974" y="37174"/>
                  </a:lnTo>
                  <a:lnTo>
                    <a:pt x="165118" y="25936"/>
                  </a:lnTo>
                  <a:lnTo>
                    <a:pt x="172994" y="15997"/>
                  </a:lnTo>
                  <a:lnTo>
                    <a:pt x="180692" y="6924"/>
                  </a:lnTo>
                  <a:lnTo>
                    <a:pt x="190719" y="2099"/>
                  </a:lnTo>
                  <a:lnTo>
                    <a:pt x="202297" y="105"/>
                  </a:lnTo>
                  <a:lnTo>
                    <a:pt x="214910" y="0"/>
                  </a:lnTo>
                  <a:lnTo>
                    <a:pt x="224542" y="4824"/>
                  </a:lnTo>
                  <a:lnTo>
                    <a:pt x="232187" y="12934"/>
                  </a:lnTo>
                  <a:lnTo>
                    <a:pt x="238507" y="23234"/>
                  </a:lnTo>
                  <a:lnTo>
                    <a:pt x="243944" y="34995"/>
                  </a:lnTo>
                  <a:lnTo>
                    <a:pt x="248792" y="47730"/>
                  </a:lnTo>
                  <a:lnTo>
                    <a:pt x="253248" y="61114"/>
                  </a:lnTo>
                  <a:lnTo>
                    <a:pt x="256218" y="74931"/>
                  </a:lnTo>
                  <a:lnTo>
                    <a:pt x="258198" y="89036"/>
                  </a:lnTo>
                  <a:lnTo>
                    <a:pt x="262159" y="1429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8038238" y="572601"/>
              <a:ext cx="166330" cy="153581"/>
            </a:xfrm>
            <a:custGeom>
              <a:avLst/>
              <a:gdLst/>
              <a:ahLst/>
              <a:cxnLst/>
              <a:rect l="0" t="0" r="0" b="0"/>
              <a:pathLst>
                <a:path w="166330" h="153581">
                  <a:moveTo>
                    <a:pt x="78237" y="0"/>
                  </a:moveTo>
                  <a:lnTo>
                    <a:pt x="66545" y="11691"/>
                  </a:lnTo>
                  <a:lnTo>
                    <a:pt x="59431" y="20029"/>
                  </a:lnTo>
                  <a:lnTo>
                    <a:pt x="41738" y="42344"/>
                  </a:lnTo>
                  <a:lnTo>
                    <a:pt x="33104" y="55146"/>
                  </a:lnTo>
                  <a:lnTo>
                    <a:pt x="24901" y="68575"/>
                  </a:lnTo>
                  <a:lnTo>
                    <a:pt x="16986" y="82422"/>
                  </a:lnTo>
                  <a:lnTo>
                    <a:pt x="10486" y="96547"/>
                  </a:lnTo>
                  <a:lnTo>
                    <a:pt x="4928" y="110858"/>
                  </a:lnTo>
                  <a:lnTo>
                    <a:pt x="0" y="125292"/>
                  </a:lnTo>
                  <a:lnTo>
                    <a:pt x="385" y="136139"/>
                  </a:lnTo>
                  <a:lnTo>
                    <a:pt x="4312" y="144594"/>
                  </a:lnTo>
                  <a:lnTo>
                    <a:pt x="10601" y="151453"/>
                  </a:lnTo>
                  <a:lnTo>
                    <a:pt x="17241" y="153580"/>
                  </a:lnTo>
                  <a:lnTo>
                    <a:pt x="24114" y="152550"/>
                  </a:lnTo>
                  <a:lnTo>
                    <a:pt x="31143" y="149417"/>
                  </a:lnTo>
                  <a:lnTo>
                    <a:pt x="38276" y="142434"/>
                  </a:lnTo>
                  <a:lnTo>
                    <a:pt x="45479" y="132884"/>
                  </a:lnTo>
                  <a:lnTo>
                    <a:pt x="52727" y="121624"/>
                  </a:lnTo>
                  <a:lnTo>
                    <a:pt x="60007" y="111670"/>
                  </a:lnTo>
                  <a:lnTo>
                    <a:pt x="67307" y="102587"/>
                  </a:lnTo>
                  <a:lnTo>
                    <a:pt x="74621" y="94085"/>
                  </a:lnTo>
                  <a:lnTo>
                    <a:pt x="81943" y="84746"/>
                  </a:lnTo>
                  <a:lnTo>
                    <a:pt x="89272" y="74850"/>
                  </a:lnTo>
                  <a:lnTo>
                    <a:pt x="96605" y="64582"/>
                  </a:lnTo>
                  <a:lnTo>
                    <a:pt x="99047" y="60184"/>
                  </a:lnTo>
                  <a:lnTo>
                    <a:pt x="98228" y="59698"/>
                  </a:lnTo>
                  <a:lnTo>
                    <a:pt x="95234" y="61822"/>
                  </a:lnTo>
                  <a:lnTo>
                    <a:pt x="93239" y="68132"/>
                  </a:lnTo>
                  <a:lnTo>
                    <a:pt x="91909" y="77232"/>
                  </a:lnTo>
                  <a:lnTo>
                    <a:pt x="91021" y="88193"/>
                  </a:lnTo>
                  <a:lnTo>
                    <a:pt x="92878" y="97948"/>
                  </a:lnTo>
                  <a:lnTo>
                    <a:pt x="96561" y="106898"/>
                  </a:lnTo>
                  <a:lnTo>
                    <a:pt x="101465" y="115311"/>
                  </a:lnTo>
                  <a:lnTo>
                    <a:pt x="108404" y="122144"/>
                  </a:lnTo>
                  <a:lnTo>
                    <a:pt x="116701" y="127922"/>
                  </a:lnTo>
                  <a:lnTo>
                    <a:pt x="125903" y="132998"/>
                  </a:lnTo>
                  <a:lnTo>
                    <a:pt x="134484" y="133935"/>
                  </a:lnTo>
                  <a:lnTo>
                    <a:pt x="142652" y="132113"/>
                  </a:lnTo>
                  <a:lnTo>
                    <a:pt x="166329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8259625" y="528554"/>
              <a:ext cx="22023" cy="176186"/>
            </a:xfrm>
            <a:custGeom>
              <a:avLst/>
              <a:gdLst/>
              <a:ahLst/>
              <a:cxnLst/>
              <a:rect l="0" t="0" r="0" b="0"/>
              <a:pathLst>
                <a:path w="22023" h="176186">
                  <a:moveTo>
                    <a:pt x="22022" y="0"/>
                  </a:moveTo>
                  <a:lnTo>
                    <a:pt x="6696" y="45980"/>
                  </a:lnTo>
                  <a:lnTo>
                    <a:pt x="4464" y="57571"/>
                  </a:lnTo>
                  <a:lnTo>
                    <a:pt x="2976" y="70192"/>
                  </a:lnTo>
                  <a:lnTo>
                    <a:pt x="1984" y="83500"/>
                  </a:lnTo>
                  <a:lnTo>
                    <a:pt x="1322" y="97266"/>
                  </a:lnTo>
                  <a:lnTo>
                    <a:pt x="882" y="111337"/>
                  </a:lnTo>
                  <a:lnTo>
                    <a:pt x="0" y="1761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8347717" y="541260"/>
              <a:ext cx="165175" cy="141457"/>
            </a:xfrm>
            <a:custGeom>
              <a:avLst/>
              <a:gdLst/>
              <a:ahLst/>
              <a:cxnLst/>
              <a:rect l="0" t="0" r="0" b="0"/>
              <a:pathLst>
                <a:path w="165175" h="141457">
                  <a:moveTo>
                    <a:pt x="0" y="20329"/>
                  </a:moveTo>
                  <a:lnTo>
                    <a:pt x="0" y="91116"/>
                  </a:lnTo>
                  <a:lnTo>
                    <a:pt x="1224" y="94438"/>
                  </a:lnTo>
                  <a:lnTo>
                    <a:pt x="3263" y="90534"/>
                  </a:lnTo>
                  <a:lnTo>
                    <a:pt x="5845" y="81815"/>
                  </a:lnTo>
                  <a:lnTo>
                    <a:pt x="11978" y="59075"/>
                  </a:lnTo>
                  <a:lnTo>
                    <a:pt x="15326" y="46160"/>
                  </a:lnTo>
                  <a:lnTo>
                    <a:pt x="20006" y="33879"/>
                  </a:lnTo>
                  <a:lnTo>
                    <a:pt x="25572" y="22021"/>
                  </a:lnTo>
                  <a:lnTo>
                    <a:pt x="31730" y="10446"/>
                  </a:lnTo>
                  <a:lnTo>
                    <a:pt x="39505" y="3952"/>
                  </a:lnTo>
                  <a:lnTo>
                    <a:pt x="48361" y="847"/>
                  </a:lnTo>
                  <a:lnTo>
                    <a:pt x="57934" y="0"/>
                  </a:lnTo>
                  <a:lnTo>
                    <a:pt x="66763" y="4329"/>
                  </a:lnTo>
                  <a:lnTo>
                    <a:pt x="75096" y="12109"/>
                  </a:lnTo>
                  <a:lnTo>
                    <a:pt x="83099" y="22190"/>
                  </a:lnTo>
                  <a:lnTo>
                    <a:pt x="89657" y="33805"/>
                  </a:lnTo>
                  <a:lnTo>
                    <a:pt x="95254" y="46442"/>
                  </a:lnTo>
                  <a:lnTo>
                    <a:pt x="100208" y="59761"/>
                  </a:lnTo>
                  <a:lnTo>
                    <a:pt x="104734" y="73534"/>
                  </a:lnTo>
                  <a:lnTo>
                    <a:pt x="108975" y="87610"/>
                  </a:lnTo>
                  <a:lnTo>
                    <a:pt x="113026" y="101888"/>
                  </a:lnTo>
                  <a:lnTo>
                    <a:pt x="119397" y="112631"/>
                  </a:lnTo>
                  <a:lnTo>
                    <a:pt x="127316" y="121016"/>
                  </a:lnTo>
                  <a:lnTo>
                    <a:pt x="165174" y="1414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8512891" y="68271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8292659" y="407427"/>
              <a:ext cx="11013" cy="11013"/>
            </a:xfrm>
            <a:custGeom>
              <a:avLst/>
              <a:gdLst/>
              <a:ahLst/>
              <a:cxnLst/>
              <a:rect l="0" t="0" r="0" b="0"/>
              <a:pathLst>
                <a:path w="11013" h="11013">
                  <a:moveTo>
                    <a:pt x="11012" y="0"/>
                  </a:moveTo>
                  <a:lnTo>
                    <a:pt x="0" y="110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8645029" y="49552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8656041" y="616647"/>
              <a:ext cx="1" cy="11012"/>
            </a:xfrm>
            <a:custGeom>
              <a:avLst/>
              <a:gdLst/>
              <a:ahLst/>
              <a:cxnLst/>
              <a:rect l="0" t="0" r="0" b="0"/>
              <a:pathLst>
                <a:path w="1" h="11012">
                  <a:moveTo>
                    <a:pt x="0" y="0"/>
                  </a:moveTo>
                  <a:lnTo>
                    <a:pt x="0" y="110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8897506" y="330346"/>
              <a:ext cx="121918" cy="479355"/>
            </a:xfrm>
            <a:custGeom>
              <a:avLst/>
              <a:gdLst/>
              <a:ahLst/>
              <a:cxnLst/>
              <a:rect l="0" t="0" r="0" b="0"/>
              <a:pathLst>
                <a:path w="121918" h="479355">
                  <a:moveTo>
                    <a:pt x="88881" y="0"/>
                  </a:moveTo>
                  <a:lnTo>
                    <a:pt x="59654" y="5846"/>
                  </a:lnTo>
                  <a:lnTo>
                    <a:pt x="48596" y="10015"/>
                  </a:lnTo>
                  <a:lnTo>
                    <a:pt x="38778" y="15241"/>
                  </a:lnTo>
                  <a:lnTo>
                    <a:pt x="29786" y="21173"/>
                  </a:lnTo>
                  <a:lnTo>
                    <a:pt x="21344" y="27574"/>
                  </a:lnTo>
                  <a:lnTo>
                    <a:pt x="13269" y="34288"/>
                  </a:lnTo>
                  <a:lnTo>
                    <a:pt x="5438" y="41211"/>
                  </a:lnTo>
                  <a:lnTo>
                    <a:pt x="1442" y="49498"/>
                  </a:lnTo>
                  <a:lnTo>
                    <a:pt x="0" y="58692"/>
                  </a:lnTo>
                  <a:lnTo>
                    <a:pt x="264" y="68492"/>
                  </a:lnTo>
                  <a:lnTo>
                    <a:pt x="4109" y="77473"/>
                  </a:lnTo>
                  <a:lnTo>
                    <a:pt x="10344" y="85907"/>
                  </a:lnTo>
                  <a:lnTo>
                    <a:pt x="40877" y="117025"/>
                  </a:lnTo>
                  <a:lnTo>
                    <a:pt x="48313" y="125734"/>
                  </a:lnTo>
                  <a:lnTo>
                    <a:pt x="55718" y="135210"/>
                  </a:lnTo>
                  <a:lnTo>
                    <a:pt x="63102" y="145198"/>
                  </a:lnTo>
                  <a:lnTo>
                    <a:pt x="66801" y="155527"/>
                  </a:lnTo>
                  <a:lnTo>
                    <a:pt x="68044" y="166084"/>
                  </a:lnTo>
                  <a:lnTo>
                    <a:pt x="67649" y="176792"/>
                  </a:lnTo>
                  <a:lnTo>
                    <a:pt x="64939" y="187601"/>
                  </a:lnTo>
                  <a:lnTo>
                    <a:pt x="60685" y="198478"/>
                  </a:lnTo>
                  <a:lnTo>
                    <a:pt x="55401" y="209400"/>
                  </a:lnTo>
                  <a:lnTo>
                    <a:pt x="49433" y="219128"/>
                  </a:lnTo>
                  <a:lnTo>
                    <a:pt x="43006" y="228060"/>
                  </a:lnTo>
                  <a:lnTo>
                    <a:pt x="36275" y="236462"/>
                  </a:lnTo>
                  <a:lnTo>
                    <a:pt x="29340" y="244511"/>
                  </a:lnTo>
                  <a:lnTo>
                    <a:pt x="22270" y="252323"/>
                  </a:lnTo>
                  <a:lnTo>
                    <a:pt x="15110" y="259979"/>
                  </a:lnTo>
                  <a:lnTo>
                    <a:pt x="16454" y="265082"/>
                  </a:lnTo>
                  <a:lnTo>
                    <a:pt x="23467" y="268485"/>
                  </a:lnTo>
                  <a:lnTo>
                    <a:pt x="78679" y="279791"/>
                  </a:lnTo>
                  <a:lnTo>
                    <a:pt x="90645" y="285631"/>
                  </a:lnTo>
                  <a:lnTo>
                    <a:pt x="99845" y="293196"/>
                  </a:lnTo>
                  <a:lnTo>
                    <a:pt x="107202" y="301909"/>
                  </a:lnTo>
                  <a:lnTo>
                    <a:pt x="110883" y="311388"/>
                  </a:lnTo>
                  <a:lnTo>
                    <a:pt x="112114" y="321378"/>
                  </a:lnTo>
                  <a:lnTo>
                    <a:pt x="111711" y="331709"/>
                  </a:lnTo>
                  <a:lnTo>
                    <a:pt x="108995" y="342267"/>
                  </a:lnTo>
                  <a:lnTo>
                    <a:pt x="104738" y="352976"/>
                  </a:lnTo>
                  <a:lnTo>
                    <a:pt x="99452" y="363785"/>
                  </a:lnTo>
                  <a:lnTo>
                    <a:pt x="93482" y="373439"/>
                  </a:lnTo>
                  <a:lnTo>
                    <a:pt x="87054" y="382322"/>
                  </a:lnTo>
                  <a:lnTo>
                    <a:pt x="80322" y="390690"/>
                  </a:lnTo>
                  <a:lnTo>
                    <a:pt x="73388" y="398717"/>
                  </a:lnTo>
                  <a:lnTo>
                    <a:pt x="66317" y="406515"/>
                  </a:lnTo>
                  <a:lnTo>
                    <a:pt x="59157" y="414160"/>
                  </a:lnTo>
                  <a:lnTo>
                    <a:pt x="50712" y="421704"/>
                  </a:lnTo>
                  <a:lnTo>
                    <a:pt x="41412" y="429180"/>
                  </a:lnTo>
                  <a:lnTo>
                    <a:pt x="31542" y="436612"/>
                  </a:lnTo>
                  <a:lnTo>
                    <a:pt x="26185" y="445236"/>
                  </a:lnTo>
                  <a:lnTo>
                    <a:pt x="23837" y="454657"/>
                  </a:lnTo>
                  <a:lnTo>
                    <a:pt x="23496" y="464607"/>
                  </a:lnTo>
                  <a:lnTo>
                    <a:pt x="28162" y="471241"/>
                  </a:lnTo>
                  <a:lnTo>
                    <a:pt x="36167" y="475664"/>
                  </a:lnTo>
                  <a:lnTo>
                    <a:pt x="46397" y="478612"/>
                  </a:lnTo>
                  <a:lnTo>
                    <a:pt x="56888" y="479354"/>
                  </a:lnTo>
                  <a:lnTo>
                    <a:pt x="67552" y="478626"/>
                  </a:lnTo>
                  <a:lnTo>
                    <a:pt x="121917" y="4624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9129538" y="176184"/>
            <a:ext cx="1002903" cy="506533"/>
            <a:chOff x="9129538" y="176184"/>
            <a:chExt cx="1002903" cy="506533"/>
          </a:xfrm>
        </p:grpSpPr>
        <p:sp>
          <p:nvSpPr>
            <p:cNvPr id="173" name="Freeform 172"/>
            <p:cNvSpPr/>
            <p:nvPr/>
          </p:nvSpPr>
          <p:spPr>
            <a:xfrm>
              <a:off x="9151561" y="451473"/>
              <a:ext cx="154163" cy="143152"/>
            </a:xfrm>
            <a:custGeom>
              <a:avLst/>
              <a:gdLst/>
              <a:ahLst/>
              <a:cxnLst/>
              <a:rect l="0" t="0" r="0" b="0"/>
              <a:pathLst>
                <a:path w="154163" h="143152">
                  <a:moveTo>
                    <a:pt x="0" y="0"/>
                  </a:moveTo>
                  <a:lnTo>
                    <a:pt x="11692" y="17537"/>
                  </a:lnTo>
                  <a:lnTo>
                    <a:pt x="17582" y="25150"/>
                  </a:lnTo>
                  <a:lnTo>
                    <a:pt x="23956" y="32673"/>
                  </a:lnTo>
                  <a:lnTo>
                    <a:pt x="30653" y="40135"/>
                  </a:lnTo>
                  <a:lnTo>
                    <a:pt x="37564" y="48780"/>
                  </a:lnTo>
                  <a:lnTo>
                    <a:pt x="44619" y="58214"/>
                  </a:lnTo>
                  <a:lnTo>
                    <a:pt x="51770" y="68173"/>
                  </a:lnTo>
                  <a:lnTo>
                    <a:pt x="60206" y="77260"/>
                  </a:lnTo>
                  <a:lnTo>
                    <a:pt x="69502" y="85765"/>
                  </a:lnTo>
                  <a:lnTo>
                    <a:pt x="79370" y="93882"/>
                  </a:lnTo>
                  <a:lnTo>
                    <a:pt x="88395" y="101741"/>
                  </a:lnTo>
                  <a:lnTo>
                    <a:pt x="96858" y="109426"/>
                  </a:lnTo>
                  <a:lnTo>
                    <a:pt x="104948" y="116997"/>
                  </a:lnTo>
                  <a:lnTo>
                    <a:pt x="114012" y="123268"/>
                  </a:lnTo>
                  <a:lnTo>
                    <a:pt x="123725" y="128672"/>
                  </a:lnTo>
                  <a:lnTo>
                    <a:pt x="154162" y="1431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9129538" y="407427"/>
              <a:ext cx="187198" cy="165175"/>
            </a:xfrm>
            <a:custGeom>
              <a:avLst/>
              <a:gdLst/>
              <a:ahLst/>
              <a:cxnLst/>
              <a:rect l="0" t="0" r="0" b="0"/>
              <a:pathLst>
                <a:path w="187198" h="165175">
                  <a:moveTo>
                    <a:pt x="187197" y="0"/>
                  </a:moveTo>
                  <a:lnTo>
                    <a:pt x="175505" y="11692"/>
                  </a:lnTo>
                  <a:lnTo>
                    <a:pt x="168391" y="17583"/>
                  </a:lnTo>
                  <a:lnTo>
                    <a:pt x="159977" y="23957"/>
                  </a:lnTo>
                  <a:lnTo>
                    <a:pt x="150698" y="30653"/>
                  </a:lnTo>
                  <a:lnTo>
                    <a:pt x="142065" y="37565"/>
                  </a:lnTo>
                  <a:lnTo>
                    <a:pt x="133862" y="44619"/>
                  </a:lnTo>
                  <a:lnTo>
                    <a:pt x="125946" y="51769"/>
                  </a:lnTo>
                  <a:lnTo>
                    <a:pt x="110626" y="66239"/>
                  </a:lnTo>
                  <a:lnTo>
                    <a:pt x="103115" y="73524"/>
                  </a:lnTo>
                  <a:lnTo>
                    <a:pt x="93213" y="82051"/>
                  </a:lnTo>
                  <a:lnTo>
                    <a:pt x="81718" y="91406"/>
                  </a:lnTo>
                  <a:lnTo>
                    <a:pt x="69160" y="101313"/>
                  </a:lnTo>
                  <a:lnTo>
                    <a:pt x="58342" y="110365"/>
                  </a:lnTo>
                  <a:lnTo>
                    <a:pt x="48683" y="118846"/>
                  </a:lnTo>
                  <a:lnTo>
                    <a:pt x="31425" y="134796"/>
                  </a:lnTo>
                  <a:lnTo>
                    <a:pt x="0" y="1651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9404827" y="429450"/>
              <a:ext cx="176186" cy="1"/>
            </a:xfrm>
            <a:custGeom>
              <a:avLst/>
              <a:gdLst/>
              <a:ahLst/>
              <a:cxnLst/>
              <a:rect l="0" t="0" r="0" b="0"/>
              <a:pathLst>
                <a:path w="176186" h="1">
                  <a:moveTo>
                    <a:pt x="0" y="0"/>
                  </a:moveTo>
                  <a:lnTo>
                    <a:pt x="1761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9437861" y="517543"/>
              <a:ext cx="154163" cy="1"/>
            </a:xfrm>
            <a:custGeom>
              <a:avLst/>
              <a:gdLst/>
              <a:ahLst/>
              <a:cxnLst/>
              <a:rect l="0" t="0" r="0" b="0"/>
              <a:pathLst>
                <a:path w="154163" h="1">
                  <a:moveTo>
                    <a:pt x="0" y="0"/>
                  </a:moveTo>
                  <a:lnTo>
                    <a:pt x="15416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9713151" y="408958"/>
              <a:ext cx="165174" cy="9482"/>
            </a:xfrm>
            <a:custGeom>
              <a:avLst/>
              <a:gdLst/>
              <a:ahLst/>
              <a:cxnLst/>
              <a:rect l="0" t="0" r="0" b="0"/>
              <a:pathLst>
                <a:path w="165174" h="9482">
                  <a:moveTo>
                    <a:pt x="0" y="9481"/>
                  </a:moveTo>
                  <a:lnTo>
                    <a:pt x="17537" y="3635"/>
                  </a:lnTo>
                  <a:lnTo>
                    <a:pt x="28820" y="1913"/>
                  </a:lnTo>
                  <a:lnTo>
                    <a:pt x="42460" y="765"/>
                  </a:lnTo>
                  <a:lnTo>
                    <a:pt x="57671" y="0"/>
                  </a:lnTo>
                  <a:lnTo>
                    <a:pt x="72705" y="713"/>
                  </a:lnTo>
                  <a:lnTo>
                    <a:pt x="87622" y="2412"/>
                  </a:lnTo>
                  <a:lnTo>
                    <a:pt x="165173" y="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9901687" y="319335"/>
              <a:ext cx="152823" cy="269513"/>
            </a:xfrm>
            <a:custGeom>
              <a:avLst/>
              <a:gdLst/>
              <a:ahLst/>
              <a:cxnLst/>
              <a:rect l="0" t="0" r="0" b="0"/>
              <a:pathLst>
                <a:path w="152823" h="269513">
                  <a:moveTo>
                    <a:pt x="130799" y="11011"/>
                  </a:moveTo>
                  <a:lnTo>
                    <a:pt x="107416" y="11011"/>
                  </a:lnTo>
                  <a:lnTo>
                    <a:pt x="96857" y="12235"/>
                  </a:lnTo>
                  <a:lnTo>
                    <a:pt x="86148" y="14274"/>
                  </a:lnTo>
                  <a:lnTo>
                    <a:pt x="75338" y="16857"/>
                  </a:lnTo>
                  <a:lnTo>
                    <a:pt x="64461" y="19802"/>
                  </a:lnTo>
                  <a:lnTo>
                    <a:pt x="42587" y="26338"/>
                  </a:lnTo>
                  <a:lnTo>
                    <a:pt x="32839" y="31017"/>
                  </a:lnTo>
                  <a:lnTo>
                    <a:pt x="23893" y="36584"/>
                  </a:lnTo>
                  <a:lnTo>
                    <a:pt x="15482" y="42742"/>
                  </a:lnTo>
                  <a:lnTo>
                    <a:pt x="11098" y="51741"/>
                  </a:lnTo>
                  <a:lnTo>
                    <a:pt x="9399" y="62635"/>
                  </a:lnTo>
                  <a:lnTo>
                    <a:pt x="9490" y="74791"/>
                  </a:lnTo>
                  <a:lnTo>
                    <a:pt x="13221" y="85342"/>
                  </a:lnTo>
                  <a:lnTo>
                    <a:pt x="19378" y="94823"/>
                  </a:lnTo>
                  <a:lnTo>
                    <a:pt x="27155" y="103591"/>
                  </a:lnTo>
                  <a:lnTo>
                    <a:pt x="42319" y="119859"/>
                  </a:lnTo>
                  <a:lnTo>
                    <a:pt x="49790" y="127622"/>
                  </a:lnTo>
                  <a:lnTo>
                    <a:pt x="57216" y="136469"/>
                  </a:lnTo>
                  <a:lnTo>
                    <a:pt x="64615" y="146037"/>
                  </a:lnTo>
                  <a:lnTo>
                    <a:pt x="71994" y="156086"/>
                  </a:lnTo>
                  <a:lnTo>
                    <a:pt x="80584" y="165233"/>
                  </a:lnTo>
                  <a:lnTo>
                    <a:pt x="89982" y="173777"/>
                  </a:lnTo>
                  <a:lnTo>
                    <a:pt x="99917" y="181921"/>
                  </a:lnTo>
                  <a:lnTo>
                    <a:pt x="106540" y="192244"/>
                  </a:lnTo>
                  <a:lnTo>
                    <a:pt x="110957" y="204020"/>
                  </a:lnTo>
                  <a:lnTo>
                    <a:pt x="113900" y="216765"/>
                  </a:lnTo>
                  <a:lnTo>
                    <a:pt x="113416" y="228932"/>
                  </a:lnTo>
                  <a:lnTo>
                    <a:pt x="110646" y="240714"/>
                  </a:lnTo>
                  <a:lnTo>
                    <a:pt x="106352" y="252239"/>
                  </a:lnTo>
                  <a:lnTo>
                    <a:pt x="98595" y="259922"/>
                  </a:lnTo>
                  <a:lnTo>
                    <a:pt x="88531" y="265044"/>
                  </a:lnTo>
                  <a:lnTo>
                    <a:pt x="76927" y="268459"/>
                  </a:lnTo>
                  <a:lnTo>
                    <a:pt x="63072" y="269512"/>
                  </a:lnTo>
                  <a:lnTo>
                    <a:pt x="47719" y="268991"/>
                  </a:lnTo>
                  <a:lnTo>
                    <a:pt x="31366" y="267420"/>
                  </a:lnTo>
                  <a:lnTo>
                    <a:pt x="19240" y="262702"/>
                  </a:lnTo>
                  <a:lnTo>
                    <a:pt x="9934" y="255886"/>
                  </a:lnTo>
                  <a:lnTo>
                    <a:pt x="2505" y="247671"/>
                  </a:lnTo>
                  <a:lnTo>
                    <a:pt x="0" y="238525"/>
                  </a:lnTo>
                  <a:lnTo>
                    <a:pt x="777" y="228756"/>
                  </a:lnTo>
                  <a:lnTo>
                    <a:pt x="3742" y="218573"/>
                  </a:lnTo>
                  <a:lnTo>
                    <a:pt x="9389" y="208114"/>
                  </a:lnTo>
                  <a:lnTo>
                    <a:pt x="16824" y="197471"/>
                  </a:lnTo>
                  <a:lnTo>
                    <a:pt x="25452" y="186705"/>
                  </a:lnTo>
                  <a:lnTo>
                    <a:pt x="36097" y="175857"/>
                  </a:lnTo>
                  <a:lnTo>
                    <a:pt x="48088" y="164955"/>
                  </a:lnTo>
                  <a:lnTo>
                    <a:pt x="60976" y="154016"/>
                  </a:lnTo>
                  <a:lnTo>
                    <a:pt x="73239" y="143053"/>
                  </a:lnTo>
                  <a:lnTo>
                    <a:pt x="96653" y="121084"/>
                  </a:lnTo>
                  <a:lnTo>
                    <a:pt x="124624" y="93925"/>
                  </a:lnTo>
                  <a:lnTo>
                    <a:pt x="131576" y="84640"/>
                  </a:lnTo>
                  <a:lnTo>
                    <a:pt x="137435" y="74779"/>
                  </a:lnTo>
                  <a:lnTo>
                    <a:pt x="142564" y="64535"/>
                  </a:lnTo>
                  <a:lnTo>
                    <a:pt x="147207" y="54035"/>
                  </a:lnTo>
                  <a:lnTo>
                    <a:pt x="151525" y="43364"/>
                  </a:lnTo>
                  <a:lnTo>
                    <a:pt x="15282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9977428" y="176184"/>
              <a:ext cx="155013" cy="506533"/>
            </a:xfrm>
            <a:custGeom>
              <a:avLst/>
              <a:gdLst/>
              <a:ahLst/>
              <a:cxnLst/>
              <a:rect l="0" t="0" r="0" b="0"/>
              <a:pathLst>
                <a:path w="155013" h="506533">
                  <a:moveTo>
                    <a:pt x="0" y="0"/>
                  </a:moveTo>
                  <a:lnTo>
                    <a:pt x="23383" y="5846"/>
                  </a:lnTo>
                  <a:lnTo>
                    <a:pt x="35165" y="10015"/>
                  </a:lnTo>
                  <a:lnTo>
                    <a:pt x="47914" y="15241"/>
                  </a:lnTo>
                  <a:lnTo>
                    <a:pt x="61307" y="21173"/>
                  </a:lnTo>
                  <a:lnTo>
                    <a:pt x="73906" y="27574"/>
                  </a:lnTo>
                  <a:lnTo>
                    <a:pt x="85976" y="34288"/>
                  </a:lnTo>
                  <a:lnTo>
                    <a:pt x="97693" y="41212"/>
                  </a:lnTo>
                  <a:lnTo>
                    <a:pt x="120500" y="55430"/>
                  </a:lnTo>
                  <a:lnTo>
                    <a:pt x="131720" y="62647"/>
                  </a:lnTo>
                  <a:lnTo>
                    <a:pt x="140424" y="71129"/>
                  </a:lnTo>
                  <a:lnTo>
                    <a:pt x="147451" y="80454"/>
                  </a:lnTo>
                  <a:lnTo>
                    <a:pt x="153359" y="90341"/>
                  </a:lnTo>
                  <a:lnTo>
                    <a:pt x="154850" y="101827"/>
                  </a:lnTo>
                  <a:lnTo>
                    <a:pt x="153397" y="114378"/>
                  </a:lnTo>
                  <a:lnTo>
                    <a:pt x="149981" y="127640"/>
                  </a:lnTo>
                  <a:lnTo>
                    <a:pt x="145257" y="140151"/>
                  </a:lnTo>
                  <a:lnTo>
                    <a:pt x="139662" y="152162"/>
                  </a:lnTo>
                  <a:lnTo>
                    <a:pt x="133484" y="163841"/>
                  </a:lnTo>
                  <a:lnTo>
                    <a:pt x="126918" y="175297"/>
                  </a:lnTo>
                  <a:lnTo>
                    <a:pt x="120093" y="186604"/>
                  </a:lnTo>
                  <a:lnTo>
                    <a:pt x="105985" y="208957"/>
                  </a:lnTo>
                  <a:lnTo>
                    <a:pt x="91559" y="231126"/>
                  </a:lnTo>
                  <a:lnTo>
                    <a:pt x="89180" y="240953"/>
                  </a:lnTo>
                  <a:lnTo>
                    <a:pt x="90041" y="249952"/>
                  </a:lnTo>
                  <a:lnTo>
                    <a:pt x="93062" y="258398"/>
                  </a:lnTo>
                  <a:lnTo>
                    <a:pt x="98746" y="265252"/>
                  </a:lnTo>
                  <a:lnTo>
                    <a:pt x="106207" y="271045"/>
                  </a:lnTo>
                  <a:lnTo>
                    <a:pt x="114851" y="276130"/>
                  </a:lnTo>
                  <a:lnTo>
                    <a:pt x="118166" y="283191"/>
                  </a:lnTo>
                  <a:lnTo>
                    <a:pt x="117930" y="291569"/>
                  </a:lnTo>
                  <a:lnTo>
                    <a:pt x="115325" y="300824"/>
                  </a:lnTo>
                  <a:lnTo>
                    <a:pt x="111142" y="309442"/>
                  </a:lnTo>
                  <a:lnTo>
                    <a:pt x="105906" y="317634"/>
                  </a:lnTo>
                  <a:lnTo>
                    <a:pt x="99968" y="325542"/>
                  </a:lnTo>
                  <a:lnTo>
                    <a:pt x="98456" y="334485"/>
                  </a:lnTo>
                  <a:lnTo>
                    <a:pt x="99896" y="344117"/>
                  </a:lnTo>
                  <a:lnTo>
                    <a:pt x="103303" y="354209"/>
                  </a:lnTo>
                  <a:lnTo>
                    <a:pt x="109244" y="363384"/>
                  </a:lnTo>
                  <a:lnTo>
                    <a:pt x="116876" y="371948"/>
                  </a:lnTo>
                  <a:lnTo>
                    <a:pt x="133919" y="387989"/>
                  </a:lnTo>
                  <a:lnTo>
                    <a:pt x="149651" y="403275"/>
                  </a:lnTo>
                  <a:lnTo>
                    <a:pt x="153602" y="412000"/>
                  </a:lnTo>
                  <a:lnTo>
                    <a:pt x="155012" y="421488"/>
                  </a:lnTo>
                  <a:lnTo>
                    <a:pt x="154729" y="431483"/>
                  </a:lnTo>
                  <a:lnTo>
                    <a:pt x="152093" y="440594"/>
                  </a:lnTo>
                  <a:lnTo>
                    <a:pt x="147888" y="449115"/>
                  </a:lnTo>
                  <a:lnTo>
                    <a:pt x="142638" y="457242"/>
                  </a:lnTo>
                  <a:lnTo>
                    <a:pt x="136691" y="465108"/>
                  </a:lnTo>
                  <a:lnTo>
                    <a:pt x="130280" y="472798"/>
                  </a:lnTo>
                  <a:lnTo>
                    <a:pt x="123558" y="480373"/>
                  </a:lnTo>
                  <a:lnTo>
                    <a:pt x="115407" y="486645"/>
                  </a:lnTo>
                  <a:lnTo>
                    <a:pt x="106302" y="492051"/>
                  </a:lnTo>
                  <a:lnTo>
                    <a:pt x="96562" y="496878"/>
                  </a:lnTo>
                  <a:lnTo>
                    <a:pt x="85174" y="500096"/>
                  </a:lnTo>
                  <a:lnTo>
                    <a:pt x="72689" y="502241"/>
                  </a:lnTo>
                  <a:lnTo>
                    <a:pt x="11011" y="5065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7689607" y="954848"/>
            <a:ext cx="1274759" cy="465008"/>
            <a:chOff x="7689607" y="954848"/>
            <a:chExt cx="1274759" cy="465008"/>
          </a:xfrm>
        </p:grpSpPr>
        <p:sp>
          <p:nvSpPr>
            <p:cNvPr id="181" name="Freeform 180"/>
            <p:cNvSpPr/>
            <p:nvPr/>
          </p:nvSpPr>
          <p:spPr>
            <a:xfrm>
              <a:off x="7689607" y="1098207"/>
              <a:ext cx="129556" cy="184771"/>
            </a:xfrm>
            <a:custGeom>
              <a:avLst/>
              <a:gdLst/>
              <a:ahLst/>
              <a:cxnLst/>
              <a:rect l="0" t="0" r="0" b="0"/>
              <a:pathLst>
                <a:path w="129556" h="184771">
                  <a:moveTo>
                    <a:pt x="52474" y="24972"/>
                  </a:moveTo>
                  <a:lnTo>
                    <a:pt x="46629" y="60046"/>
                  </a:lnTo>
                  <a:lnTo>
                    <a:pt x="44906" y="75271"/>
                  </a:lnTo>
                  <a:lnTo>
                    <a:pt x="43758" y="90316"/>
                  </a:lnTo>
                  <a:lnTo>
                    <a:pt x="42993" y="105240"/>
                  </a:lnTo>
                  <a:lnTo>
                    <a:pt x="41259" y="120083"/>
                  </a:lnTo>
                  <a:lnTo>
                    <a:pt x="38880" y="134872"/>
                  </a:lnTo>
                  <a:lnTo>
                    <a:pt x="36070" y="149626"/>
                  </a:lnTo>
                  <a:lnTo>
                    <a:pt x="31750" y="161909"/>
                  </a:lnTo>
                  <a:lnTo>
                    <a:pt x="26423" y="172544"/>
                  </a:lnTo>
                  <a:lnTo>
                    <a:pt x="20425" y="182082"/>
                  </a:lnTo>
                  <a:lnTo>
                    <a:pt x="15202" y="184770"/>
                  </a:lnTo>
                  <a:lnTo>
                    <a:pt x="10497" y="182891"/>
                  </a:lnTo>
                  <a:lnTo>
                    <a:pt x="6137" y="177968"/>
                  </a:lnTo>
                  <a:lnTo>
                    <a:pt x="3230" y="168568"/>
                  </a:lnTo>
                  <a:lnTo>
                    <a:pt x="1292" y="156185"/>
                  </a:lnTo>
                  <a:lnTo>
                    <a:pt x="0" y="141811"/>
                  </a:lnTo>
                  <a:lnTo>
                    <a:pt x="362" y="127335"/>
                  </a:lnTo>
                  <a:lnTo>
                    <a:pt x="1827" y="112790"/>
                  </a:lnTo>
                  <a:lnTo>
                    <a:pt x="4028" y="98199"/>
                  </a:lnTo>
                  <a:lnTo>
                    <a:pt x="7941" y="83578"/>
                  </a:lnTo>
                  <a:lnTo>
                    <a:pt x="12998" y="68937"/>
                  </a:lnTo>
                  <a:lnTo>
                    <a:pt x="18815" y="54282"/>
                  </a:lnTo>
                  <a:lnTo>
                    <a:pt x="26364" y="42065"/>
                  </a:lnTo>
                  <a:lnTo>
                    <a:pt x="35068" y="31473"/>
                  </a:lnTo>
                  <a:lnTo>
                    <a:pt x="44541" y="21965"/>
                  </a:lnTo>
                  <a:lnTo>
                    <a:pt x="54526" y="14403"/>
                  </a:lnTo>
                  <a:lnTo>
                    <a:pt x="64854" y="8138"/>
                  </a:lnTo>
                  <a:lnTo>
                    <a:pt x="75409" y="2737"/>
                  </a:lnTo>
                  <a:lnTo>
                    <a:pt x="86117" y="361"/>
                  </a:lnTo>
                  <a:lnTo>
                    <a:pt x="96926" y="0"/>
                  </a:lnTo>
                  <a:lnTo>
                    <a:pt x="129555" y="29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7828322" y="1100720"/>
              <a:ext cx="167026" cy="121564"/>
            </a:xfrm>
            <a:custGeom>
              <a:avLst/>
              <a:gdLst/>
              <a:ahLst/>
              <a:cxnLst/>
              <a:rect l="0" t="0" r="0" b="0"/>
              <a:pathLst>
                <a:path w="167026" h="121564">
                  <a:moveTo>
                    <a:pt x="111967" y="55493"/>
                  </a:moveTo>
                  <a:lnTo>
                    <a:pt x="111967" y="32111"/>
                  </a:lnTo>
                  <a:lnTo>
                    <a:pt x="109520" y="22776"/>
                  </a:lnTo>
                  <a:lnTo>
                    <a:pt x="105441" y="14106"/>
                  </a:lnTo>
                  <a:lnTo>
                    <a:pt x="100276" y="5878"/>
                  </a:lnTo>
                  <a:lnTo>
                    <a:pt x="93161" y="1617"/>
                  </a:lnTo>
                  <a:lnTo>
                    <a:pt x="84748" y="0"/>
                  </a:lnTo>
                  <a:lnTo>
                    <a:pt x="75468" y="145"/>
                  </a:lnTo>
                  <a:lnTo>
                    <a:pt x="65611" y="3912"/>
                  </a:lnTo>
                  <a:lnTo>
                    <a:pt x="55370" y="10095"/>
                  </a:lnTo>
                  <a:lnTo>
                    <a:pt x="44871" y="17886"/>
                  </a:lnTo>
                  <a:lnTo>
                    <a:pt x="35425" y="26752"/>
                  </a:lnTo>
                  <a:lnTo>
                    <a:pt x="26681" y="36332"/>
                  </a:lnTo>
                  <a:lnTo>
                    <a:pt x="18405" y="46390"/>
                  </a:lnTo>
                  <a:lnTo>
                    <a:pt x="11663" y="56765"/>
                  </a:lnTo>
                  <a:lnTo>
                    <a:pt x="5946" y="67353"/>
                  </a:lnTo>
                  <a:lnTo>
                    <a:pt x="910" y="78082"/>
                  </a:lnTo>
                  <a:lnTo>
                    <a:pt x="0" y="87681"/>
                  </a:lnTo>
                  <a:lnTo>
                    <a:pt x="1841" y="96528"/>
                  </a:lnTo>
                  <a:lnTo>
                    <a:pt x="5516" y="104873"/>
                  </a:lnTo>
                  <a:lnTo>
                    <a:pt x="12859" y="110436"/>
                  </a:lnTo>
                  <a:lnTo>
                    <a:pt x="22648" y="114145"/>
                  </a:lnTo>
                  <a:lnTo>
                    <a:pt x="34068" y="116618"/>
                  </a:lnTo>
                  <a:lnTo>
                    <a:pt x="44129" y="115819"/>
                  </a:lnTo>
                  <a:lnTo>
                    <a:pt x="53283" y="112840"/>
                  </a:lnTo>
                  <a:lnTo>
                    <a:pt x="61833" y="108406"/>
                  </a:lnTo>
                  <a:lnTo>
                    <a:pt x="69980" y="101780"/>
                  </a:lnTo>
                  <a:lnTo>
                    <a:pt x="77858" y="93692"/>
                  </a:lnTo>
                  <a:lnTo>
                    <a:pt x="85557" y="84630"/>
                  </a:lnTo>
                  <a:lnTo>
                    <a:pt x="93137" y="76141"/>
                  </a:lnTo>
                  <a:lnTo>
                    <a:pt x="108085" y="60184"/>
                  </a:lnTo>
                  <a:lnTo>
                    <a:pt x="114273" y="58620"/>
                  </a:lnTo>
                  <a:lnTo>
                    <a:pt x="119622" y="61249"/>
                  </a:lnTo>
                  <a:lnTo>
                    <a:pt x="124411" y="66671"/>
                  </a:lnTo>
                  <a:lnTo>
                    <a:pt x="128827" y="73957"/>
                  </a:lnTo>
                  <a:lnTo>
                    <a:pt x="132995" y="82484"/>
                  </a:lnTo>
                  <a:lnTo>
                    <a:pt x="167025" y="1215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8045466" y="1101156"/>
              <a:ext cx="137078" cy="121128"/>
            </a:xfrm>
            <a:custGeom>
              <a:avLst/>
              <a:gdLst/>
              <a:ahLst/>
              <a:cxnLst/>
              <a:rect l="0" t="0" r="0" b="0"/>
              <a:pathLst>
                <a:path w="137078" h="121128">
                  <a:moveTo>
                    <a:pt x="26962" y="0"/>
                  </a:moveTo>
                  <a:lnTo>
                    <a:pt x="15270" y="23382"/>
                  </a:lnTo>
                  <a:lnTo>
                    <a:pt x="11827" y="36388"/>
                  </a:lnTo>
                  <a:lnTo>
                    <a:pt x="9530" y="51175"/>
                  </a:lnTo>
                  <a:lnTo>
                    <a:pt x="8000" y="67151"/>
                  </a:lnTo>
                  <a:lnTo>
                    <a:pt x="5756" y="82696"/>
                  </a:lnTo>
                  <a:lnTo>
                    <a:pt x="3037" y="97953"/>
                  </a:lnTo>
                  <a:lnTo>
                    <a:pt x="0" y="113019"/>
                  </a:lnTo>
                  <a:lnTo>
                    <a:pt x="423" y="118169"/>
                  </a:lnTo>
                  <a:lnTo>
                    <a:pt x="3152" y="116708"/>
                  </a:lnTo>
                  <a:lnTo>
                    <a:pt x="7418" y="110840"/>
                  </a:lnTo>
                  <a:lnTo>
                    <a:pt x="12709" y="102034"/>
                  </a:lnTo>
                  <a:lnTo>
                    <a:pt x="18683" y="91269"/>
                  </a:lnTo>
                  <a:lnTo>
                    <a:pt x="25114" y="79198"/>
                  </a:lnTo>
                  <a:lnTo>
                    <a:pt x="31847" y="67481"/>
                  </a:lnTo>
                  <a:lnTo>
                    <a:pt x="38783" y="55999"/>
                  </a:lnTo>
                  <a:lnTo>
                    <a:pt x="45854" y="44673"/>
                  </a:lnTo>
                  <a:lnTo>
                    <a:pt x="53016" y="34676"/>
                  </a:lnTo>
                  <a:lnTo>
                    <a:pt x="60237" y="25564"/>
                  </a:lnTo>
                  <a:lnTo>
                    <a:pt x="67498" y="17043"/>
                  </a:lnTo>
                  <a:lnTo>
                    <a:pt x="76009" y="12585"/>
                  </a:lnTo>
                  <a:lnTo>
                    <a:pt x="85353" y="10837"/>
                  </a:lnTo>
                  <a:lnTo>
                    <a:pt x="95254" y="10895"/>
                  </a:lnTo>
                  <a:lnTo>
                    <a:pt x="104301" y="15828"/>
                  </a:lnTo>
                  <a:lnTo>
                    <a:pt x="112780" y="24010"/>
                  </a:lnTo>
                  <a:lnTo>
                    <a:pt x="120878" y="34359"/>
                  </a:lnTo>
                  <a:lnTo>
                    <a:pt x="126278" y="46153"/>
                  </a:lnTo>
                  <a:lnTo>
                    <a:pt x="129878" y="58909"/>
                  </a:lnTo>
                  <a:lnTo>
                    <a:pt x="137077" y="1211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8209058" y="1068121"/>
              <a:ext cx="125653" cy="351735"/>
            </a:xfrm>
            <a:custGeom>
              <a:avLst/>
              <a:gdLst/>
              <a:ahLst/>
              <a:cxnLst/>
              <a:rect l="0" t="0" r="0" b="0"/>
              <a:pathLst>
                <a:path w="125653" h="351735">
                  <a:moveTo>
                    <a:pt x="105625" y="0"/>
                  </a:moveTo>
                  <a:lnTo>
                    <a:pt x="59645" y="15326"/>
                  </a:lnTo>
                  <a:lnTo>
                    <a:pt x="50501" y="20006"/>
                  </a:lnTo>
                  <a:lnTo>
                    <a:pt x="41958" y="25572"/>
                  </a:lnTo>
                  <a:lnTo>
                    <a:pt x="33816" y="31730"/>
                  </a:lnTo>
                  <a:lnTo>
                    <a:pt x="25941" y="38282"/>
                  </a:lnTo>
                  <a:lnTo>
                    <a:pt x="18244" y="45098"/>
                  </a:lnTo>
                  <a:lnTo>
                    <a:pt x="10665" y="52088"/>
                  </a:lnTo>
                  <a:lnTo>
                    <a:pt x="5613" y="61643"/>
                  </a:lnTo>
                  <a:lnTo>
                    <a:pt x="2245" y="72906"/>
                  </a:lnTo>
                  <a:lnTo>
                    <a:pt x="0" y="85309"/>
                  </a:lnTo>
                  <a:lnTo>
                    <a:pt x="4620" y="93578"/>
                  </a:lnTo>
                  <a:lnTo>
                    <a:pt x="13818" y="99090"/>
                  </a:lnTo>
                  <a:lnTo>
                    <a:pt x="26068" y="102765"/>
                  </a:lnTo>
                  <a:lnTo>
                    <a:pt x="37905" y="102768"/>
                  </a:lnTo>
                  <a:lnTo>
                    <a:pt x="49467" y="100323"/>
                  </a:lnTo>
                  <a:lnTo>
                    <a:pt x="60844" y="96246"/>
                  </a:lnTo>
                  <a:lnTo>
                    <a:pt x="72100" y="89858"/>
                  </a:lnTo>
                  <a:lnTo>
                    <a:pt x="83276" y="81928"/>
                  </a:lnTo>
                  <a:lnTo>
                    <a:pt x="94395" y="72972"/>
                  </a:lnTo>
                  <a:lnTo>
                    <a:pt x="100585" y="71894"/>
                  </a:lnTo>
                  <a:lnTo>
                    <a:pt x="103488" y="76070"/>
                  </a:lnTo>
                  <a:lnTo>
                    <a:pt x="104201" y="83748"/>
                  </a:lnTo>
                  <a:lnTo>
                    <a:pt x="104675" y="94984"/>
                  </a:lnTo>
                  <a:lnTo>
                    <a:pt x="105202" y="123782"/>
                  </a:lnTo>
                  <a:lnTo>
                    <a:pt x="106566" y="137579"/>
                  </a:lnTo>
                  <a:lnTo>
                    <a:pt x="108700" y="150448"/>
                  </a:lnTo>
                  <a:lnTo>
                    <a:pt x="120914" y="209166"/>
                  </a:lnTo>
                  <a:lnTo>
                    <a:pt x="123158" y="226313"/>
                  </a:lnTo>
                  <a:lnTo>
                    <a:pt x="124655" y="243862"/>
                  </a:lnTo>
                  <a:lnTo>
                    <a:pt x="125652" y="261678"/>
                  </a:lnTo>
                  <a:lnTo>
                    <a:pt x="125094" y="278450"/>
                  </a:lnTo>
                  <a:lnTo>
                    <a:pt x="123498" y="294526"/>
                  </a:lnTo>
                  <a:lnTo>
                    <a:pt x="121211" y="310137"/>
                  </a:lnTo>
                  <a:lnTo>
                    <a:pt x="116015" y="322991"/>
                  </a:lnTo>
                  <a:lnTo>
                    <a:pt x="108880" y="334007"/>
                  </a:lnTo>
                  <a:lnTo>
                    <a:pt x="100454" y="343799"/>
                  </a:lnTo>
                  <a:lnTo>
                    <a:pt x="91166" y="349103"/>
                  </a:lnTo>
                  <a:lnTo>
                    <a:pt x="81304" y="351415"/>
                  </a:lnTo>
                  <a:lnTo>
                    <a:pt x="71058" y="351734"/>
                  </a:lnTo>
                  <a:lnTo>
                    <a:pt x="61780" y="349499"/>
                  </a:lnTo>
                  <a:lnTo>
                    <a:pt x="53149" y="345562"/>
                  </a:lnTo>
                  <a:lnTo>
                    <a:pt x="28543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8402775" y="1077857"/>
              <a:ext cx="132139" cy="136001"/>
            </a:xfrm>
            <a:custGeom>
              <a:avLst/>
              <a:gdLst/>
              <a:ahLst/>
              <a:cxnLst/>
              <a:rect l="0" t="0" r="0" b="0"/>
              <a:pathLst>
                <a:path w="132139" h="136001">
                  <a:moveTo>
                    <a:pt x="0" y="78356"/>
                  </a:moveTo>
                  <a:lnTo>
                    <a:pt x="23382" y="78356"/>
                  </a:lnTo>
                  <a:lnTo>
                    <a:pt x="35164" y="75909"/>
                  </a:lnTo>
                  <a:lnTo>
                    <a:pt x="47913" y="71831"/>
                  </a:lnTo>
                  <a:lnTo>
                    <a:pt x="61306" y="66665"/>
                  </a:lnTo>
                  <a:lnTo>
                    <a:pt x="73906" y="60774"/>
                  </a:lnTo>
                  <a:lnTo>
                    <a:pt x="85975" y="54400"/>
                  </a:lnTo>
                  <a:lnTo>
                    <a:pt x="97692" y="47703"/>
                  </a:lnTo>
                  <a:lnTo>
                    <a:pt x="106727" y="39568"/>
                  </a:lnTo>
                  <a:lnTo>
                    <a:pt x="113974" y="30475"/>
                  </a:lnTo>
                  <a:lnTo>
                    <a:pt x="120029" y="20742"/>
                  </a:lnTo>
                  <a:lnTo>
                    <a:pt x="120395" y="13029"/>
                  </a:lnTo>
                  <a:lnTo>
                    <a:pt x="116968" y="6664"/>
                  </a:lnTo>
                  <a:lnTo>
                    <a:pt x="111013" y="1198"/>
                  </a:lnTo>
                  <a:lnTo>
                    <a:pt x="104597" y="0"/>
                  </a:lnTo>
                  <a:lnTo>
                    <a:pt x="97872" y="1649"/>
                  </a:lnTo>
                  <a:lnTo>
                    <a:pt x="90941" y="5195"/>
                  </a:lnTo>
                  <a:lnTo>
                    <a:pt x="83874" y="10006"/>
                  </a:lnTo>
                  <a:lnTo>
                    <a:pt x="76716" y="15660"/>
                  </a:lnTo>
                  <a:lnTo>
                    <a:pt x="69497" y="21877"/>
                  </a:lnTo>
                  <a:lnTo>
                    <a:pt x="62236" y="29692"/>
                  </a:lnTo>
                  <a:lnTo>
                    <a:pt x="54950" y="38572"/>
                  </a:lnTo>
                  <a:lnTo>
                    <a:pt x="47644" y="48163"/>
                  </a:lnTo>
                  <a:lnTo>
                    <a:pt x="41551" y="58228"/>
                  </a:lnTo>
                  <a:lnTo>
                    <a:pt x="36265" y="68608"/>
                  </a:lnTo>
                  <a:lnTo>
                    <a:pt x="31517" y="79198"/>
                  </a:lnTo>
                  <a:lnTo>
                    <a:pt x="29576" y="89929"/>
                  </a:lnTo>
                  <a:lnTo>
                    <a:pt x="29506" y="100754"/>
                  </a:lnTo>
                  <a:lnTo>
                    <a:pt x="30682" y="111641"/>
                  </a:lnTo>
                  <a:lnTo>
                    <a:pt x="36360" y="120122"/>
                  </a:lnTo>
                  <a:lnTo>
                    <a:pt x="45040" y="127000"/>
                  </a:lnTo>
                  <a:lnTo>
                    <a:pt x="55720" y="132808"/>
                  </a:lnTo>
                  <a:lnTo>
                    <a:pt x="66511" y="135457"/>
                  </a:lnTo>
                  <a:lnTo>
                    <a:pt x="77375" y="136000"/>
                  </a:lnTo>
                  <a:lnTo>
                    <a:pt x="132138" y="1224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8611995" y="1035086"/>
              <a:ext cx="11012" cy="22024"/>
            </a:xfrm>
            <a:custGeom>
              <a:avLst/>
              <a:gdLst/>
              <a:ahLst/>
              <a:cxnLst/>
              <a:rect l="0" t="0" r="0" b="0"/>
              <a:pathLst>
                <a:path w="11012" h="22024">
                  <a:moveTo>
                    <a:pt x="11011" y="0"/>
                  </a:moveTo>
                  <a:lnTo>
                    <a:pt x="0" y="2202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8656041" y="1189248"/>
              <a:ext cx="11013" cy="1"/>
            </a:xfrm>
            <a:custGeom>
              <a:avLst/>
              <a:gdLst/>
              <a:ahLst/>
              <a:cxnLst/>
              <a:rect l="0" t="0" r="0" b="0"/>
              <a:pathLst>
                <a:path w="11013" h="1">
                  <a:moveTo>
                    <a:pt x="110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8775348" y="954848"/>
              <a:ext cx="189018" cy="428191"/>
            </a:xfrm>
            <a:custGeom>
              <a:avLst/>
              <a:gdLst/>
              <a:ahLst/>
              <a:cxnLst/>
              <a:rect l="0" t="0" r="0" b="0"/>
              <a:pathLst>
                <a:path w="189018" h="428191">
                  <a:moveTo>
                    <a:pt x="189017" y="14169"/>
                  </a:moveTo>
                  <a:lnTo>
                    <a:pt x="177325" y="2478"/>
                  </a:lnTo>
                  <a:lnTo>
                    <a:pt x="170211" y="257"/>
                  </a:lnTo>
                  <a:lnTo>
                    <a:pt x="161797" y="0"/>
                  </a:lnTo>
                  <a:lnTo>
                    <a:pt x="152518" y="1053"/>
                  </a:lnTo>
                  <a:lnTo>
                    <a:pt x="141437" y="2978"/>
                  </a:lnTo>
                  <a:lnTo>
                    <a:pt x="129157" y="5485"/>
                  </a:lnTo>
                  <a:lnTo>
                    <a:pt x="116075" y="8379"/>
                  </a:lnTo>
                  <a:lnTo>
                    <a:pt x="104908" y="12756"/>
                  </a:lnTo>
                  <a:lnTo>
                    <a:pt x="95015" y="18121"/>
                  </a:lnTo>
                  <a:lnTo>
                    <a:pt x="85973" y="24145"/>
                  </a:lnTo>
                  <a:lnTo>
                    <a:pt x="78722" y="33054"/>
                  </a:lnTo>
                  <a:lnTo>
                    <a:pt x="72663" y="43888"/>
                  </a:lnTo>
                  <a:lnTo>
                    <a:pt x="67402" y="56005"/>
                  </a:lnTo>
                  <a:lnTo>
                    <a:pt x="66340" y="67753"/>
                  </a:lnTo>
                  <a:lnTo>
                    <a:pt x="68080" y="79256"/>
                  </a:lnTo>
                  <a:lnTo>
                    <a:pt x="71687" y="90595"/>
                  </a:lnTo>
                  <a:lnTo>
                    <a:pt x="76538" y="100601"/>
                  </a:lnTo>
                  <a:lnTo>
                    <a:pt x="82220" y="109719"/>
                  </a:lnTo>
                  <a:lnTo>
                    <a:pt x="88455" y="118245"/>
                  </a:lnTo>
                  <a:lnTo>
                    <a:pt x="101907" y="137506"/>
                  </a:lnTo>
                  <a:lnTo>
                    <a:pt x="130482" y="179779"/>
                  </a:lnTo>
                  <a:lnTo>
                    <a:pt x="136535" y="190645"/>
                  </a:lnTo>
                  <a:lnTo>
                    <a:pt x="141794" y="201559"/>
                  </a:lnTo>
                  <a:lnTo>
                    <a:pt x="146523" y="212506"/>
                  </a:lnTo>
                  <a:lnTo>
                    <a:pt x="146005" y="221028"/>
                  </a:lnTo>
                  <a:lnTo>
                    <a:pt x="141989" y="227932"/>
                  </a:lnTo>
                  <a:lnTo>
                    <a:pt x="135642" y="233759"/>
                  </a:lnTo>
                  <a:lnTo>
                    <a:pt x="127740" y="238867"/>
                  </a:lnTo>
                  <a:lnTo>
                    <a:pt x="118802" y="243495"/>
                  </a:lnTo>
                  <a:lnTo>
                    <a:pt x="109172" y="247805"/>
                  </a:lnTo>
                  <a:lnTo>
                    <a:pt x="99082" y="249454"/>
                  </a:lnTo>
                  <a:lnTo>
                    <a:pt x="88684" y="249330"/>
                  </a:lnTo>
                  <a:lnTo>
                    <a:pt x="78082" y="248024"/>
                  </a:lnTo>
                  <a:lnTo>
                    <a:pt x="75908" y="248377"/>
                  </a:lnTo>
                  <a:lnTo>
                    <a:pt x="79352" y="249835"/>
                  </a:lnTo>
                  <a:lnTo>
                    <a:pt x="86542" y="252031"/>
                  </a:lnTo>
                  <a:lnTo>
                    <a:pt x="107583" y="257734"/>
                  </a:lnTo>
                  <a:lnTo>
                    <a:pt x="120046" y="260968"/>
                  </a:lnTo>
                  <a:lnTo>
                    <a:pt x="125907" y="266794"/>
                  </a:lnTo>
                  <a:lnTo>
                    <a:pt x="127367" y="274348"/>
                  </a:lnTo>
                  <a:lnTo>
                    <a:pt x="125894" y="283055"/>
                  </a:lnTo>
                  <a:lnTo>
                    <a:pt x="121241" y="291307"/>
                  </a:lnTo>
                  <a:lnTo>
                    <a:pt x="114469" y="299255"/>
                  </a:lnTo>
                  <a:lnTo>
                    <a:pt x="106284" y="307001"/>
                  </a:lnTo>
                  <a:lnTo>
                    <a:pt x="97156" y="313388"/>
                  </a:lnTo>
                  <a:lnTo>
                    <a:pt x="87400" y="318870"/>
                  </a:lnTo>
                  <a:lnTo>
                    <a:pt x="77226" y="323748"/>
                  </a:lnTo>
                  <a:lnTo>
                    <a:pt x="66772" y="329447"/>
                  </a:lnTo>
                  <a:lnTo>
                    <a:pt x="56133" y="335693"/>
                  </a:lnTo>
                  <a:lnTo>
                    <a:pt x="45370" y="342305"/>
                  </a:lnTo>
                  <a:lnTo>
                    <a:pt x="35747" y="349159"/>
                  </a:lnTo>
                  <a:lnTo>
                    <a:pt x="26885" y="356176"/>
                  </a:lnTo>
                  <a:lnTo>
                    <a:pt x="18530" y="363301"/>
                  </a:lnTo>
                  <a:lnTo>
                    <a:pt x="11736" y="371721"/>
                  </a:lnTo>
                  <a:lnTo>
                    <a:pt x="5984" y="381005"/>
                  </a:lnTo>
                  <a:lnTo>
                    <a:pt x="926" y="390865"/>
                  </a:lnTo>
                  <a:lnTo>
                    <a:pt x="0" y="399885"/>
                  </a:lnTo>
                  <a:lnTo>
                    <a:pt x="1830" y="408346"/>
                  </a:lnTo>
                  <a:lnTo>
                    <a:pt x="5497" y="416433"/>
                  </a:lnTo>
                  <a:lnTo>
                    <a:pt x="12836" y="421825"/>
                  </a:lnTo>
                  <a:lnTo>
                    <a:pt x="22622" y="425419"/>
                  </a:lnTo>
                  <a:lnTo>
                    <a:pt x="34040" y="427816"/>
                  </a:lnTo>
                  <a:lnTo>
                    <a:pt x="45323" y="428190"/>
                  </a:lnTo>
                  <a:lnTo>
                    <a:pt x="56516" y="427215"/>
                  </a:lnTo>
                  <a:lnTo>
                    <a:pt x="111935" y="4215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9074480" y="913959"/>
            <a:ext cx="1002850" cy="561591"/>
            <a:chOff x="9074480" y="913959"/>
            <a:chExt cx="1002850" cy="561591"/>
          </a:xfrm>
        </p:grpSpPr>
        <p:sp>
          <p:nvSpPr>
            <p:cNvPr id="190" name="Freeform 189"/>
            <p:cNvSpPr/>
            <p:nvPr/>
          </p:nvSpPr>
          <p:spPr>
            <a:xfrm>
              <a:off x="9074480" y="1068121"/>
              <a:ext cx="152432" cy="352143"/>
            </a:xfrm>
            <a:custGeom>
              <a:avLst/>
              <a:gdLst/>
              <a:ahLst/>
              <a:cxnLst/>
              <a:rect l="0" t="0" r="0" b="0"/>
              <a:pathLst>
                <a:path w="152432" h="352143">
                  <a:moveTo>
                    <a:pt x="22023" y="0"/>
                  </a:moveTo>
                  <a:lnTo>
                    <a:pt x="16178" y="17537"/>
                  </a:lnTo>
                  <a:lnTo>
                    <a:pt x="13232" y="27597"/>
                  </a:lnTo>
                  <a:lnTo>
                    <a:pt x="6696" y="51825"/>
                  </a:lnTo>
                  <a:lnTo>
                    <a:pt x="4464" y="66361"/>
                  </a:lnTo>
                  <a:lnTo>
                    <a:pt x="2976" y="82170"/>
                  </a:lnTo>
                  <a:lnTo>
                    <a:pt x="1984" y="98826"/>
                  </a:lnTo>
                  <a:lnTo>
                    <a:pt x="3769" y="113601"/>
                  </a:lnTo>
                  <a:lnTo>
                    <a:pt x="7407" y="127121"/>
                  </a:lnTo>
                  <a:lnTo>
                    <a:pt x="12280" y="139805"/>
                  </a:lnTo>
                  <a:lnTo>
                    <a:pt x="19198" y="147038"/>
                  </a:lnTo>
                  <a:lnTo>
                    <a:pt x="27480" y="150636"/>
                  </a:lnTo>
                  <a:lnTo>
                    <a:pt x="36673" y="151811"/>
                  </a:lnTo>
                  <a:lnTo>
                    <a:pt x="45248" y="150148"/>
                  </a:lnTo>
                  <a:lnTo>
                    <a:pt x="53412" y="146592"/>
                  </a:lnTo>
                  <a:lnTo>
                    <a:pt x="61302" y="141774"/>
                  </a:lnTo>
                  <a:lnTo>
                    <a:pt x="70232" y="134892"/>
                  </a:lnTo>
                  <a:lnTo>
                    <a:pt x="79856" y="126633"/>
                  </a:lnTo>
                  <a:lnTo>
                    <a:pt x="89942" y="117457"/>
                  </a:lnTo>
                  <a:lnTo>
                    <a:pt x="97890" y="107669"/>
                  </a:lnTo>
                  <a:lnTo>
                    <a:pt x="104412" y="97473"/>
                  </a:lnTo>
                  <a:lnTo>
                    <a:pt x="109984" y="87005"/>
                  </a:lnTo>
                  <a:lnTo>
                    <a:pt x="114921" y="75132"/>
                  </a:lnTo>
                  <a:lnTo>
                    <a:pt x="119437" y="62323"/>
                  </a:lnTo>
                  <a:lnTo>
                    <a:pt x="123671" y="48890"/>
                  </a:lnTo>
                  <a:lnTo>
                    <a:pt x="127717" y="47275"/>
                  </a:lnTo>
                  <a:lnTo>
                    <a:pt x="131638" y="53540"/>
                  </a:lnTo>
                  <a:lnTo>
                    <a:pt x="135476" y="65057"/>
                  </a:lnTo>
                  <a:lnTo>
                    <a:pt x="138034" y="80077"/>
                  </a:lnTo>
                  <a:lnTo>
                    <a:pt x="139739" y="97431"/>
                  </a:lnTo>
                  <a:lnTo>
                    <a:pt x="140876" y="116341"/>
                  </a:lnTo>
                  <a:lnTo>
                    <a:pt x="142858" y="132618"/>
                  </a:lnTo>
                  <a:lnTo>
                    <a:pt x="145402" y="147141"/>
                  </a:lnTo>
                  <a:lnTo>
                    <a:pt x="148322" y="160493"/>
                  </a:lnTo>
                  <a:lnTo>
                    <a:pt x="150269" y="176735"/>
                  </a:lnTo>
                  <a:lnTo>
                    <a:pt x="151566" y="194904"/>
                  </a:lnTo>
                  <a:lnTo>
                    <a:pt x="152431" y="214358"/>
                  </a:lnTo>
                  <a:lnTo>
                    <a:pt x="151784" y="233445"/>
                  </a:lnTo>
                  <a:lnTo>
                    <a:pt x="150130" y="252287"/>
                  </a:lnTo>
                  <a:lnTo>
                    <a:pt x="147804" y="270966"/>
                  </a:lnTo>
                  <a:lnTo>
                    <a:pt x="143806" y="287089"/>
                  </a:lnTo>
                  <a:lnTo>
                    <a:pt x="138693" y="301508"/>
                  </a:lnTo>
                  <a:lnTo>
                    <a:pt x="132837" y="314792"/>
                  </a:lnTo>
                  <a:lnTo>
                    <a:pt x="125263" y="326094"/>
                  </a:lnTo>
                  <a:lnTo>
                    <a:pt x="116544" y="336076"/>
                  </a:lnTo>
                  <a:lnTo>
                    <a:pt x="107060" y="345178"/>
                  </a:lnTo>
                  <a:lnTo>
                    <a:pt x="94620" y="350022"/>
                  </a:lnTo>
                  <a:lnTo>
                    <a:pt x="80209" y="352028"/>
                  </a:lnTo>
                  <a:lnTo>
                    <a:pt x="64484" y="352142"/>
                  </a:lnTo>
                  <a:lnTo>
                    <a:pt x="51554" y="349771"/>
                  </a:lnTo>
                  <a:lnTo>
                    <a:pt x="40487" y="345743"/>
                  </a:lnTo>
                  <a:lnTo>
                    <a:pt x="0" y="3193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9416894" y="1101156"/>
              <a:ext cx="109061" cy="110116"/>
            </a:xfrm>
            <a:custGeom>
              <a:avLst/>
              <a:gdLst/>
              <a:ahLst/>
              <a:cxnLst/>
              <a:rect l="0" t="0" r="0" b="0"/>
              <a:pathLst>
                <a:path w="109061" h="110116">
                  <a:moveTo>
                    <a:pt x="76025" y="0"/>
                  </a:moveTo>
                  <a:lnTo>
                    <a:pt x="64334" y="17537"/>
                  </a:lnTo>
                  <a:lnTo>
                    <a:pt x="57219" y="25149"/>
                  </a:lnTo>
                  <a:lnTo>
                    <a:pt x="48806" y="32672"/>
                  </a:lnTo>
                  <a:lnTo>
                    <a:pt x="39526" y="40134"/>
                  </a:lnTo>
                  <a:lnTo>
                    <a:pt x="29669" y="47555"/>
                  </a:lnTo>
                  <a:lnTo>
                    <a:pt x="8929" y="62327"/>
                  </a:lnTo>
                  <a:lnTo>
                    <a:pt x="3155" y="70915"/>
                  </a:lnTo>
                  <a:lnTo>
                    <a:pt x="528" y="80311"/>
                  </a:lnTo>
                  <a:lnTo>
                    <a:pt x="0" y="90246"/>
                  </a:lnTo>
                  <a:lnTo>
                    <a:pt x="5766" y="96869"/>
                  </a:lnTo>
                  <a:lnTo>
                    <a:pt x="15727" y="101284"/>
                  </a:lnTo>
                  <a:lnTo>
                    <a:pt x="28486" y="104228"/>
                  </a:lnTo>
                  <a:lnTo>
                    <a:pt x="41886" y="106190"/>
                  </a:lnTo>
                  <a:lnTo>
                    <a:pt x="55713" y="107499"/>
                  </a:lnTo>
                  <a:lnTo>
                    <a:pt x="109060" y="1101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9360781" y="1266329"/>
              <a:ext cx="198209" cy="1"/>
            </a:xfrm>
            <a:custGeom>
              <a:avLst/>
              <a:gdLst/>
              <a:ahLst/>
              <a:cxnLst/>
              <a:rect l="0" t="0" r="0" b="0"/>
              <a:pathLst>
                <a:path w="198209" h="1">
                  <a:moveTo>
                    <a:pt x="0" y="0"/>
                  </a:moveTo>
                  <a:lnTo>
                    <a:pt x="19820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9690413" y="1034650"/>
              <a:ext cx="152944" cy="264715"/>
            </a:xfrm>
            <a:custGeom>
              <a:avLst/>
              <a:gdLst/>
              <a:ahLst/>
              <a:cxnLst/>
              <a:rect l="0" t="0" r="0" b="0"/>
              <a:pathLst>
                <a:path w="152944" h="264715">
                  <a:moveTo>
                    <a:pt x="143865" y="55494"/>
                  </a:moveTo>
                  <a:lnTo>
                    <a:pt x="143865" y="32111"/>
                  </a:lnTo>
                  <a:lnTo>
                    <a:pt x="140194" y="22777"/>
                  </a:lnTo>
                  <a:lnTo>
                    <a:pt x="134076" y="14106"/>
                  </a:lnTo>
                  <a:lnTo>
                    <a:pt x="126328" y="5879"/>
                  </a:lnTo>
                  <a:lnTo>
                    <a:pt x="116268" y="1618"/>
                  </a:lnTo>
                  <a:lnTo>
                    <a:pt x="104667" y="0"/>
                  </a:lnTo>
                  <a:lnTo>
                    <a:pt x="92039" y="146"/>
                  </a:lnTo>
                  <a:lnTo>
                    <a:pt x="79951" y="2689"/>
                  </a:lnTo>
                  <a:lnTo>
                    <a:pt x="68220" y="6832"/>
                  </a:lnTo>
                  <a:lnTo>
                    <a:pt x="56730" y="12041"/>
                  </a:lnTo>
                  <a:lnTo>
                    <a:pt x="45399" y="17961"/>
                  </a:lnTo>
                  <a:lnTo>
                    <a:pt x="34174" y="24355"/>
                  </a:lnTo>
                  <a:lnTo>
                    <a:pt x="23022" y="31064"/>
                  </a:lnTo>
                  <a:lnTo>
                    <a:pt x="14362" y="39207"/>
                  </a:lnTo>
                  <a:lnTo>
                    <a:pt x="7366" y="48307"/>
                  </a:lnTo>
                  <a:lnTo>
                    <a:pt x="1478" y="58043"/>
                  </a:lnTo>
                  <a:lnTo>
                    <a:pt x="0" y="66982"/>
                  </a:lnTo>
                  <a:lnTo>
                    <a:pt x="1462" y="75388"/>
                  </a:lnTo>
                  <a:lnTo>
                    <a:pt x="4883" y="83438"/>
                  </a:lnTo>
                  <a:lnTo>
                    <a:pt x="13282" y="88806"/>
                  </a:lnTo>
                  <a:lnTo>
                    <a:pt x="24998" y="92384"/>
                  </a:lnTo>
                  <a:lnTo>
                    <a:pt x="38927" y="94769"/>
                  </a:lnTo>
                  <a:lnTo>
                    <a:pt x="51883" y="93913"/>
                  </a:lnTo>
                  <a:lnTo>
                    <a:pt x="64191" y="90894"/>
                  </a:lnTo>
                  <a:lnTo>
                    <a:pt x="76067" y="86435"/>
                  </a:lnTo>
                  <a:lnTo>
                    <a:pt x="86431" y="81016"/>
                  </a:lnTo>
                  <a:lnTo>
                    <a:pt x="95788" y="74955"/>
                  </a:lnTo>
                  <a:lnTo>
                    <a:pt x="104472" y="68468"/>
                  </a:lnTo>
                  <a:lnTo>
                    <a:pt x="112709" y="60473"/>
                  </a:lnTo>
                  <a:lnTo>
                    <a:pt x="120647" y="51472"/>
                  </a:lnTo>
                  <a:lnTo>
                    <a:pt x="128386" y="41801"/>
                  </a:lnTo>
                  <a:lnTo>
                    <a:pt x="133546" y="41472"/>
                  </a:lnTo>
                  <a:lnTo>
                    <a:pt x="136985" y="47369"/>
                  </a:lnTo>
                  <a:lnTo>
                    <a:pt x="145088" y="81635"/>
                  </a:lnTo>
                  <a:lnTo>
                    <a:pt x="148351" y="94945"/>
                  </a:lnTo>
                  <a:lnTo>
                    <a:pt x="150526" y="109935"/>
                  </a:lnTo>
                  <a:lnTo>
                    <a:pt x="151976" y="126046"/>
                  </a:lnTo>
                  <a:lnTo>
                    <a:pt x="152943" y="142905"/>
                  </a:lnTo>
                  <a:lnTo>
                    <a:pt x="152364" y="159037"/>
                  </a:lnTo>
                  <a:lnTo>
                    <a:pt x="150754" y="174687"/>
                  </a:lnTo>
                  <a:lnTo>
                    <a:pt x="148457" y="190014"/>
                  </a:lnTo>
                  <a:lnTo>
                    <a:pt x="146926" y="205126"/>
                  </a:lnTo>
                  <a:lnTo>
                    <a:pt x="145906" y="220094"/>
                  </a:lnTo>
                  <a:lnTo>
                    <a:pt x="143865" y="2647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9910894" y="913959"/>
              <a:ext cx="166436" cy="561591"/>
            </a:xfrm>
            <a:custGeom>
              <a:avLst/>
              <a:gdLst/>
              <a:ahLst/>
              <a:cxnLst/>
              <a:rect l="0" t="0" r="0" b="0"/>
              <a:pathLst>
                <a:path w="166436" h="561591">
                  <a:moveTo>
                    <a:pt x="33499" y="0"/>
                  </a:moveTo>
                  <a:lnTo>
                    <a:pt x="62727" y="5846"/>
                  </a:lnTo>
                  <a:lnTo>
                    <a:pt x="75008" y="10015"/>
                  </a:lnTo>
                  <a:lnTo>
                    <a:pt x="86865" y="15241"/>
                  </a:lnTo>
                  <a:lnTo>
                    <a:pt x="98440" y="21172"/>
                  </a:lnTo>
                  <a:lnTo>
                    <a:pt x="108605" y="27573"/>
                  </a:lnTo>
                  <a:lnTo>
                    <a:pt x="117827" y="34288"/>
                  </a:lnTo>
                  <a:lnTo>
                    <a:pt x="126423" y="41211"/>
                  </a:lnTo>
                  <a:lnTo>
                    <a:pt x="129707" y="50721"/>
                  </a:lnTo>
                  <a:lnTo>
                    <a:pt x="129449" y="61955"/>
                  </a:lnTo>
                  <a:lnTo>
                    <a:pt x="126830" y="74338"/>
                  </a:lnTo>
                  <a:lnTo>
                    <a:pt x="120189" y="86264"/>
                  </a:lnTo>
                  <a:lnTo>
                    <a:pt x="110869" y="97885"/>
                  </a:lnTo>
                  <a:lnTo>
                    <a:pt x="99761" y="109303"/>
                  </a:lnTo>
                  <a:lnTo>
                    <a:pt x="87462" y="120585"/>
                  </a:lnTo>
                  <a:lnTo>
                    <a:pt x="74368" y="131778"/>
                  </a:lnTo>
                  <a:lnTo>
                    <a:pt x="60745" y="142910"/>
                  </a:lnTo>
                  <a:lnTo>
                    <a:pt x="47993" y="154001"/>
                  </a:lnTo>
                  <a:lnTo>
                    <a:pt x="35820" y="165066"/>
                  </a:lnTo>
                  <a:lnTo>
                    <a:pt x="24035" y="176114"/>
                  </a:lnTo>
                  <a:lnTo>
                    <a:pt x="14955" y="188373"/>
                  </a:lnTo>
                  <a:lnTo>
                    <a:pt x="7678" y="201439"/>
                  </a:lnTo>
                  <a:lnTo>
                    <a:pt x="1603" y="215044"/>
                  </a:lnTo>
                  <a:lnTo>
                    <a:pt x="0" y="226561"/>
                  </a:lnTo>
                  <a:lnTo>
                    <a:pt x="1378" y="236686"/>
                  </a:lnTo>
                  <a:lnTo>
                    <a:pt x="4744" y="245883"/>
                  </a:lnTo>
                  <a:lnTo>
                    <a:pt x="11883" y="254462"/>
                  </a:lnTo>
                  <a:lnTo>
                    <a:pt x="21536" y="262628"/>
                  </a:lnTo>
                  <a:lnTo>
                    <a:pt x="32864" y="270519"/>
                  </a:lnTo>
                  <a:lnTo>
                    <a:pt x="45312" y="277003"/>
                  </a:lnTo>
                  <a:lnTo>
                    <a:pt x="58503" y="282549"/>
                  </a:lnTo>
                  <a:lnTo>
                    <a:pt x="97189" y="296201"/>
                  </a:lnTo>
                  <a:lnTo>
                    <a:pt x="108994" y="300242"/>
                  </a:lnTo>
                  <a:lnTo>
                    <a:pt x="113194" y="305383"/>
                  </a:lnTo>
                  <a:lnTo>
                    <a:pt x="112322" y="311257"/>
                  </a:lnTo>
                  <a:lnTo>
                    <a:pt x="108071" y="317620"/>
                  </a:lnTo>
                  <a:lnTo>
                    <a:pt x="101566" y="323086"/>
                  </a:lnTo>
                  <a:lnTo>
                    <a:pt x="93559" y="327953"/>
                  </a:lnTo>
                  <a:lnTo>
                    <a:pt x="84550" y="332422"/>
                  </a:lnTo>
                  <a:lnTo>
                    <a:pt x="74874" y="337848"/>
                  </a:lnTo>
                  <a:lnTo>
                    <a:pt x="64753" y="343912"/>
                  </a:lnTo>
                  <a:lnTo>
                    <a:pt x="54335" y="350402"/>
                  </a:lnTo>
                  <a:lnTo>
                    <a:pt x="49837" y="357175"/>
                  </a:lnTo>
                  <a:lnTo>
                    <a:pt x="49285" y="364138"/>
                  </a:lnTo>
                  <a:lnTo>
                    <a:pt x="51364" y="371227"/>
                  </a:lnTo>
                  <a:lnTo>
                    <a:pt x="56421" y="377176"/>
                  </a:lnTo>
                  <a:lnTo>
                    <a:pt x="63463" y="382366"/>
                  </a:lnTo>
                  <a:lnTo>
                    <a:pt x="71827" y="387050"/>
                  </a:lnTo>
                  <a:lnTo>
                    <a:pt x="82298" y="391395"/>
                  </a:lnTo>
                  <a:lnTo>
                    <a:pt x="94172" y="395516"/>
                  </a:lnTo>
                  <a:lnTo>
                    <a:pt x="106983" y="399487"/>
                  </a:lnTo>
                  <a:lnTo>
                    <a:pt x="117970" y="404581"/>
                  </a:lnTo>
                  <a:lnTo>
                    <a:pt x="127742" y="410424"/>
                  </a:lnTo>
                  <a:lnTo>
                    <a:pt x="136703" y="416766"/>
                  </a:lnTo>
                  <a:lnTo>
                    <a:pt x="145125" y="423441"/>
                  </a:lnTo>
                  <a:lnTo>
                    <a:pt x="153186" y="430339"/>
                  </a:lnTo>
                  <a:lnTo>
                    <a:pt x="161007" y="437384"/>
                  </a:lnTo>
                  <a:lnTo>
                    <a:pt x="164997" y="446975"/>
                  </a:lnTo>
                  <a:lnTo>
                    <a:pt x="166435" y="458262"/>
                  </a:lnTo>
                  <a:lnTo>
                    <a:pt x="166169" y="470682"/>
                  </a:lnTo>
                  <a:lnTo>
                    <a:pt x="163545" y="482632"/>
                  </a:lnTo>
                  <a:lnTo>
                    <a:pt x="159349" y="494269"/>
                  </a:lnTo>
                  <a:lnTo>
                    <a:pt x="154104" y="505698"/>
                  </a:lnTo>
                  <a:lnTo>
                    <a:pt x="144490" y="515764"/>
                  </a:lnTo>
                  <a:lnTo>
                    <a:pt x="131963" y="524921"/>
                  </a:lnTo>
                  <a:lnTo>
                    <a:pt x="117495" y="533474"/>
                  </a:lnTo>
                  <a:lnTo>
                    <a:pt x="101732" y="540399"/>
                  </a:lnTo>
                  <a:lnTo>
                    <a:pt x="85105" y="546239"/>
                  </a:lnTo>
                  <a:lnTo>
                    <a:pt x="11477" y="56159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Custom</PresentationFormat>
  <Paragraphs>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Arial - 13</vt:lpstr>
      <vt:lpstr>Arial - 26</vt:lpstr>
      <vt:lpstr>Calibri</vt:lpstr>
      <vt:lpstr>Arial - 24</vt:lpstr>
      <vt:lpstr>Lucida Sans Unicode - 24</vt:lpstr>
      <vt:lpstr>Lucida Sans Unicode - 26</vt:lpstr>
      <vt:lpstr>Arial - 20</vt:lpstr>
      <vt:lpstr>Arial - 22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2011-10-12T18:32:55Z</dcterms:created>
  <dcterms:modified xsi:type="dcterms:W3CDTF">2011-10-12T18:32:59Z</dcterms:modified>
</cp:coreProperties>
</file>