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86868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98540"/>
            <a:ext cx="8636000" cy="1862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22520"/>
            <a:ext cx="711200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7877"/>
            <a:ext cx="2286000" cy="7411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7877"/>
            <a:ext cx="6688667" cy="7411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582075"/>
            <a:ext cx="863600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81837"/>
            <a:ext cx="863600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26922"/>
            <a:ext cx="4487333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26922"/>
            <a:ext cx="4487333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4477"/>
            <a:ext cx="4489098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54842"/>
            <a:ext cx="4489098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44477"/>
            <a:ext cx="4490861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54842"/>
            <a:ext cx="4490861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5863"/>
            <a:ext cx="3342570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5865"/>
            <a:ext cx="5679722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17795"/>
            <a:ext cx="3342570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080760"/>
            <a:ext cx="609600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76182"/>
            <a:ext cx="609600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798628"/>
            <a:ext cx="609600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7875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26922"/>
            <a:ext cx="914400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051378"/>
            <a:ext cx="2370667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D8EAE-5C50-4A1B-BC6B-C62B8CF4E461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051378"/>
            <a:ext cx="3217333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051378"/>
            <a:ext cx="2370667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DA2B-0A7C-4238-B427-D074E5DE9F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1301" y="374393"/>
            <a:ext cx="2851995" cy="726764"/>
            <a:chOff x="331301" y="374393"/>
            <a:chExt cx="2851995" cy="726764"/>
          </a:xfrm>
        </p:grpSpPr>
        <p:sp>
          <p:nvSpPr>
            <p:cNvPr id="2" name="Freeform 1"/>
            <p:cNvSpPr/>
            <p:nvPr/>
          </p:nvSpPr>
          <p:spPr>
            <a:xfrm>
              <a:off x="551532" y="374393"/>
              <a:ext cx="506319" cy="454398"/>
            </a:xfrm>
            <a:custGeom>
              <a:avLst/>
              <a:gdLst/>
              <a:ahLst/>
              <a:cxnLst/>
              <a:rect l="0" t="0" r="0" b="0"/>
              <a:pathLst>
                <a:path w="506319" h="454398">
                  <a:moveTo>
                    <a:pt x="0" y="0"/>
                  </a:moveTo>
                  <a:lnTo>
                    <a:pt x="0" y="23382"/>
                  </a:lnTo>
                  <a:lnTo>
                    <a:pt x="1223" y="35164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7567" y="75129"/>
                  </a:lnTo>
                  <a:lnTo>
                    <a:pt x="8715" y="89238"/>
                  </a:lnTo>
                  <a:lnTo>
                    <a:pt x="9481" y="103538"/>
                  </a:lnTo>
                  <a:lnTo>
                    <a:pt x="10331" y="132478"/>
                  </a:lnTo>
                  <a:lnTo>
                    <a:pt x="10952" y="223523"/>
                  </a:lnTo>
                  <a:lnTo>
                    <a:pt x="10972" y="240778"/>
                  </a:lnTo>
                  <a:lnTo>
                    <a:pt x="12208" y="257176"/>
                  </a:lnTo>
                  <a:lnTo>
                    <a:pt x="14256" y="273001"/>
                  </a:lnTo>
                  <a:lnTo>
                    <a:pt x="16845" y="288446"/>
                  </a:lnTo>
                  <a:lnTo>
                    <a:pt x="18571" y="303636"/>
                  </a:lnTo>
                  <a:lnTo>
                    <a:pt x="19722" y="318657"/>
                  </a:lnTo>
                  <a:lnTo>
                    <a:pt x="20489" y="333565"/>
                  </a:lnTo>
                  <a:lnTo>
                    <a:pt x="22224" y="350845"/>
                  </a:lnTo>
                  <a:lnTo>
                    <a:pt x="24604" y="369706"/>
                  </a:lnTo>
                  <a:lnTo>
                    <a:pt x="27414" y="389621"/>
                  </a:lnTo>
                  <a:lnTo>
                    <a:pt x="31735" y="406568"/>
                  </a:lnTo>
                  <a:lnTo>
                    <a:pt x="37062" y="421536"/>
                  </a:lnTo>
                  <a:lnTo>
                    <a:pt x="43061" y="435186"/>
                  </a:lnTo>
                  <a:lnTo>
                    <a:pt x="51954" y="444286"/>
                  </a:lnTo>
                  <a:lnTo>
                    <a:pt x="62776" y="450352"/>
                  </a:lnTo>
                  <a:lnTo>
                    <a:pt x="74886" y="454397"/>
                  </a:lnTo>
                  <a:lnTo>
                    <a:pt x="86629" y="450975"/>
                  </a:lnTo>
                  <a:lnTo>
                    <a:pt x="98128" y="442577"/>
                  </a:lnTo>
                  <a:lnTo>
                    <a:pt x="109465" y="430860"/>
                  </a:lnTo>
                  <a:lnTo>
                    <a:pt x="118246" y="419379"/>
                  </a:lnTo>
                  <a:lnTo>
                    <a:pt x="125324" y="408054"/>
                  </a:lnTo>
                  <a:lnTo>
                    <a:pt x="131266" y="396834"/>
                  </a:lnTo>
                  <a:lnTo>
                    <a:pt x="136451" y="384459"/>
                  </a:lnTo>
                  <a:lnTo>
                    <a:pt x="141131" y="371316"/>
                  </a:lnTo>
                  <a:lnTo>
                    <a:pt x="145475" y="357659"/>
                  </a:lnTo>
                  <a:lnTo>
                    <a:pt x="150817" y="343661"/>
                  </a:lnTo>
                  <a:lnTo>
                    <a:pt x="156826" y="329435"/>
                  </a:lnTo>
                  <a:lnTo>
                    <a:pt x="163279" y="315057"/>
                  </a:lnTo>
                  <a:lnTo>
                    <a:pt x="168805" y="301801"/>
                  </a:lnTo>
                  <a:lnTo>
                    <a:pt x="173712" y="289293"/>
                  </a:lnTo>
                  <a:lnTo>
                    <a:pt x="178207" y="277284"/>
                  </a:lnTo>
                  <a:lnTo>
                    <a:pt x="182427" y="264384"/>
                  </a:lnTo>
                  <a:lnTo>
                    <a:pt x="186464" y="250889"/>
                  </a:lnTo>
                  <a:lnTo>
                    <a:pt x="194212" y="224069"/>
                  </a:lnTo>
                  <a:lnTo>
                    <a:pt x="201734" y="199913"/>
                  </a:lnTo>
                  <a:lnTo>
                    <a:pt x="206676" y="187110"/>
                  </a:lnTo>
                  <a:lnTo>
                    <a:pt x="212418" y="173680"/>
                  </a:lnTo>
                  <a:lnTo>
                    <a:pt x="218693" y="159833"/>
                  </a:lnTo>
                  <a:lnTo>
                    <a:pt x="224100" y="146931"/>
                  </a:lnTo>
                  <a:lnTo>
                    <a:pt x="228928" y="134659"/>
                  </a:lnTo>
                  <a:lnTo>
                    <a:pt x="233370" y="122807"/>
                  </a:lnTo>
                  <a:lnTo>
                    <a:pt x="237555" y="121023"/>
                  </a:lnTo>
                  <a:lnTo>
                    <a:pt x="241568" y="125952"/>
                  </a:lnTo>
                  <a:lnTo>
                    <a:pt x="262646" y="177817"/>
                  </a:lnTo>
                  <a:lnTo>
                    <a:pt x="268084" y="193179"/>
                  </a:lnTo>
                  <a:lnTo>
                    <a:pt x="272933" y="208314"/>
                  </a:lnTo>
                  <a:lnTo>
                    <a:pt x="281583" y="236957"/>
                  </a:lnTo>
                  <a:lnTo>
                    <a:pt x="300845" y="296614"/>
                  </a:lnTo>
                  <a:lnTo>
                    <a:pt x="311953" y="330140"/>
                  </a:lnTo>
                  <a:lnTo>
                    <a:pt x="316861" y="341220"/>
                  </a:lnTo>
                  <a:lnTo>
                    <a:pt x="322580" y="352278"/>
                  </a:lnTo>
                  <a:lnTo>
                    <a:pt x="328839" y="363320"/>
                  </a:lnTo>
                  <a:lnTo>
                    <a:pt x="334236" y="374352"/>
                  </a:lnTo>
                  <a:lnTo>
                    <a:pt x="339057" y="385377"/>
                  </a:lnTo>
                  <a:lnTo>
                    <a:pt x="343495" y="396398"/>
                  </a:lnTo>
                  <a:lnTo>
                    <a:pt x="350124" y="407415"/>
                  </a:lnTo>
                  <a:lnTo>
                    <a:pt x="358213" y="418431"/>
                  </a:lnTo>
                  <a:lnTo>
                    <a:pt x="367277" y="429445"/>
                  </a:lnTo>
                  <a:lnTo>
                    <a:pt x="378214" y="436788"/>
                  </a:lnTo>
                  <a:lnTo>
                    <a:pt x="390399" y="441683"/>
                  </a:lnTo>
                  <a:lnTo>
                    <a:pt x="403416" y="444947"/>
                  </a:lnTo>
                  <a:lnTo>
                    <a:pt x="415765" y="444675"/>
                  </a:lnTo>
                  <a:lnTo>
                    <a:pt x="427668" y="442047"/>
                  </a:lnTo>
                  <a:lnTo>
                    <a:pt x="439274" y="437848"/>
                  </a:lnTo>
                  <a:lnTo>
                    <a:pt x="449458" y="428931"/>
                  </a:lnTo>
                  <a:lnTo>
                    <a:pt x="458694" y="416869"/>
                  </a:lnTo>
                  <a:lnTo>
                    <a:pt x="467299" y="402711"/>
                  </a:lnTo>
                  <a:lnTo>
                    <a:pt x="474259" y="389601"/>
                  </a:lnTo>
                  <a:lnTo>
                    <a:pt x="480123" y="377190"/>
                  </a:lnTo>
                  <a:lnTo>
                    <a:pt x="485255" y="365246"/>
                  </a:lnTo>
                  <a:lnTo>
                    <a:pt x="489900" y="353613"/>
                  </a:lnTo>
                  <a:lnTo>
                    <a:pt x="498324" y="330899"/>
                  </a:lnTo>
                  <a:lnTo>
                    <a:pt x="501060" y="314809"/>
                  </a:lnTo>
                  <a:lnTo>
                    <a:pt x="502884" y="295518"/>
                  </a:lnTo>
                  <a:lnTo>
                    <a:pt x="504100" y="274093"/>
                  </a:lnTo>
                  <a:lnTo>
                    <a:pt x="505451" y="233974"/>
                  </a:lnTo>
                  <a:lnTo>
                    <a:pt x="506318" y="158371"/>
                  </a:lnTo>
                  <a:lnTo>
                    <a:pt x="505166" y="142286"/>
                  </a:lnTo>
                  <a:lnTo>
                    <a:pt x="503174" y="127892"/>
                  </a:lnTo>
                  <a:lnTo>
                    <a:pt x="500623" y="114625"/>
                  </a:lnTo>
                  <a:lnTo>
                    <a:pt x="494525" y="86834"/>
                  </a:lnTo>
                  <a:lnTo>
                    <a:pt x="484509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193050" y="552983"/>
              <a:ext cx="239408" cy="239850"/>
            </a:xfrm>
            <a:custGeom>
              <a:avLst/>
              <a:gdLst/>
              <a:ahLst/>
              <a:cxnLst/>
              <a:rect l="0" t="0" r="0" b="0"/>
              <a:pathLst>
                <a:path w="239408" h="239850">
                  <a:moveTo>
                    <a:pt x="195360" y="52652"/>
                  </a:moveTo>
                  <a:lnTo>
                    <a:pt x="195360" y="29270"/>
                  </a:lnTo>
                  <a:lnTo>
                    <a:pt x="190467" y="19935"/>
                  </a:lnTo>
                  <a:lnTo>
                    <a:pt x="182310" y="11265"/>
                  </a:lnTo>
                  <a:lnTo>
                    <a:pt x="171978" y="3037"/>
                  </a:lnTo>
                  <a:lnTo>
                    <a:pt x="161420" y="0"/>
                  </a:lnTo>
                  <a:lnTo>
                    <a:pt x="150710" y="421"/>
                  </a:lnTo>
                  <a:lnTo>
                    <a:pt x="139900" y="3150"/>
                  </a:lnTo>
                  <a:lnTo>
                    <a:pt x="127799" y="9862"/>
                  </a:lnTo>
                  <a:lnTo>
                    <a:pt x="114838" y="19232"/>
                  </a:lnTo>
                  <a:lnTo>
                    <a:pt x="101303" y="30372"/>
                  </a:lnTo>
                  <a:lnTo>
                    <a:pt x="89833" y="40246"/>
                  </a:lnTo>
                  <a:lnTo>
                    <a:pt x="79739" y="49275"/>
                  </a:lnTo>
                  <a:lnTo>
                    <a:pt x="70563" y="57742"/>
                  </a:lnTo>
                  <a:lnTo>
                    <a:pt x="61998" y="67057"/>
                  </a:lnTo>
                  <a:lnTo>
                    <a:pt x="53842" y="76938"/>
                  </a:lnTo>
                  <a:lnTo>
                    <a:pt x="45957" y="87195"/>
                  </a:lnTo>
                  <a:lnTo>
                    <a:pt x="38253" y="97704"/>
                  </a:lnTo>
                  <a:lnTo>
                    <a:pt x="23168" y="119169"/>
                  </a:lnTo>
                  <a:lnTo>
                    <a:pt x="16943" y="130031"/>
                  </a:lnTo>
                  <a:lnTo>
                    <a:pt x="11570" y="140943"/>
                  </a:lnTo>
                  <a:lnTo>
                    <a:pt x="6764" y="151889"/>
                  </a:lnTo>
                  <a:lnTo>
                    <a:pt x="3560" y="164080"/>
                  </a:lnTo>
                  <a:lnTo>
                    <a:pt x="1424" y="177101"/>
                  </a:lnTo>
                  <a:lnTo>
                    <a:pt x="0" y="190676"/>
                  </a:lnTo>
                  <a:lnTo>
                    <a:pt x="1498" y="202173"/>
                  </a:lnTo>
                  <a:lnTo>
                    <a:pt x="4944" y="212285"/>
                  </a:lnTo>
                  <a:lnTo>
                    <a:pt x="9688" y="221473"/>
                  </a:lnTo>
                  <a:lnTo>
                    <a:pt x="16521" y="226375"/>
                  </a:lnTo>
                  <a:lnTo>
                    <a:pt x="24747" y="228419"/>
                  </a:lnTo>
                  <a:lnTo>
                    <a:pt x="33901" y="228558"/>
                  </a:lnTo>
                  <a:lnTo>
                    <a:pt x="42451" y="226204"/>
                  </a:lnTo>
                  <a:lnTo>
                    <a:pt x="50598" y="222188"/>
                  </a:lnTo>
                  <a:lnTo>
                    <a:pt x="58477" y="217063"/>
                  </a:lnTo>
                  <a:lnTo>
                    <a:pt x="68623" y="208753"/>
                  </a:lnTo>
                  <a:lnTo>
                    <a:pt x="80281" y="198319"/>
                  </a:lnTo>
                  <a:lnTo>
                    <a:pt x="92947" y="186468"/>
                  </a:lnTo>
                  <a:lnTo>
                    <a:pt x="102615" y="174898"/>
                  </a:lnTo>
                  <a:lnTo>
                    <a:pt x="110284" y="163513"/>
                  </a:lnTo>
                  <a:lnTo>
                    <a:pt x="116619" y="152253"/>
                  </a:lnTo>
                  <a:lnTo>
                    <a:pt x="123290" y="141076"/>
                  </a:lnTo>
                  <a:lnTo>
                    <a:pt x="137228" y="118869"/>
                  </a:lnTo>
                  <a:lnTo>
                    <a:pt x="143147" y="107808"/>
                  </a:lnTo>
                  <a:lnTo>
                    <a:pt x="148316" y="96764"/>
                  </a:lnTo>
                  <a:lnTo>
                    <a:pt x="152986" y="85731"/>
                  </a:lnTo>
                  <a:lnTo>
                    <a:pt x="158546" y="73481"/>
                  </a:lnTo>
                  <a:lnTo>
                    <a:pt x="171250" y="46820"/>
                  </a:lnTo>
                  <a:lnTo>
                    <a:pt x="175616" y="43870"/>
                  </a:lnTo>
                  <a:lnTo>
                    <a:pt x="178527" y="48021"/>
                  </a:lnTo>
                  <a:lnTo>
                    <a:pt x="180468" y="56906"/>
                  </a:lnTo>
                  <a:lnTo>
                    <a:pt x="181762" y="68947"/>
                  </a:lnTo>
                  <a:lnTo>
                    <a:pt x="182624" y="83091"/>
                  </a:lnTo>
                  <a:lnTo>
                    <a:pt x="183199" y="98639"/>
                  </a:lnTo>
                  <a:lnTo>
                    <a:pt x="184806" y="112674"/>
                  </a:lnTo>
                  <a:lnTo>
                    <a:pt x="187101" y="125701"/>
                  </a:lnTo>
                  <a:lnTo>
                    <a:pt x="192913" y="151188"/>
                  </a:lnTo>
                  <a:lnTo>
                    <a:pt x="199575" y="178829"/>
                  </a:lnTo>
                  <a:lnTo>
                    <a:pt x="204287" y="191828"/>
                  </a:lnTo>
                  <a:lnTo>
                    <a:pt x="209876" y="204164"/>
                  </a:lnTo>
                  <a:lnTo>
                    <a:pt x="239407" y="239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36016" y="570133"/>
              <a:ext cx="94650" cy="187156"/>
            </a:xfrm>
            <a:custGeom>
              <a:avLst/>
              <a:gdLst/>
              <a:ahLst/>
              <a:cxnLst/>
              <a:rect l="0" t="0" r="0" b="0"/>
              <a:pathLst>
                <a:path w="94650" h="187156">
                  <a:moveTo>
                    <a:pt x="6556" y="35502"/>
                  </a:moveTo>
                  <a:lnTo>
                    <a:pt x="711" y="53039"/>
                  </a:lnTo>
                  <a:lnTo>
                    <a:pt x="212" y="64323"/>
                  </a:lnTo>
                  <a:lnTo>
                    <a:pt x="1103" y="77963"/>
                  </a:lnTo>
                  <a:lnTo>
                    <a:pt x="2921" y="93173"/>
                  </a:lnTo>
                  <a:lnTo>
                    <a:pt x="4133" y="108208"/>
                  </a:lnTo>
                  <a:lnTo>
                    <a:pt x="4941" y="123125"/>
                  </a:lnTo>
                  <a:lnTo>
                    <a:pt x="5479" y="137964"/>
                  </a:lnTo>
                  <a:lnTo>
                    <a:pt x="4615" y="152750"/>
                  </a:lnTo>
                  <a:lnTo>
                    <a:pt x="2815" y="167502"/>
                  </a:lnTo>
                  <a:lnTo>
                    <a:pt x="392" y="182230"/>
                  </a:lnTo>
                  <a:lnTo>
                    <a:pt x="0" y="187155"/>
                  </a:lnTo>
                  <a:lnTo>
                    <a:pt x="962" y="185545"/>
                  </a:lnTo>
                  <a:lnTo>
                    <a:pt x="2827" y="179577"/>
                  </a:lnTo>
                  <a:lnTo>
                    <a:pt x="4070" y="169481"/>
                  </a:lnTo>
                  <a:lnTo>
                    <a:pt x="4899" y="156632"/>
                  </a:lnTo>
                  <a:lnTo>
                    <a:pt x="5820" y="127267"/>
                  </a:lnTo>
                  <a:lnTo>
                    <a:pt x="6229" y="97902"/>
                  </a:lnTo>
                  <a:lnTo>
                    <a:pt x="7562" y="84443"/>
                  </a:lnTo>
                  <a:lnTo>
                    <a:pt x="9673" y="71800"/>
                  </a:lnTo>
                  <a:lnTo>
                    <a:pt x="12305" y="59701"/>
                  </a:lnTo>
                  <a:lnTo>
                    <a:pt x="15283" y="47964"/>
                  </a:lnTo>
                  <a:lnTo>
                    <a:pt x="18492" y="36469"/>
                  </a:lnTo>
                  <a:lnTo>
                    <a:pt x="21854" y="25135"/>
                  </a:lnTo>
                  <a:lnTo>
                    <a:pt x="27766" y="16356"/>
                  </a:lnTo>
                  <a:lnTo>
                    <a:pt x="35379" y="9279"/>
                  </a:lnTo>
                  <a:lnTo>
                    <a:pt x="44124" y="3338"/>
                  </a:lnTo>
                  <a:lnTo>
                    <a:pt x="53624" y="601"/>
                  </a:lnTo>
                  <a:lnTo>
                    <a:pt x="63629" y="0"/>
                  </a:lnTo>
                  <a:lnTo>
                    <a:pt x="94649" y="2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84827" y="555204"/>
              <a:ext cx="264278" cy="215606"/>
            </a:xfrm>
            <a:custGeom>
              <a:avLst/>
              <a:gdLst/>
              <a:ahLst/>
              <a:cxnLst/>
              <a:rect l="0" t="0" r="0" b="0"/>
              <a:pathLst>
                <a:path w="264278" h="215606">
                  <a:moveTo>
                    <a:pt x="0" y="17397"/>
                  </a:moveTo>
                  <a:lnTo>
                    <a:pt x="5845" y="34934"/>
                  </a:lnTo>
                  <a:lnTo>
                    <a:pt x="7567" y="47441"/>
                  </a:lnTo>
                  <a:lnTo>
                    <a:pt x="8715" y="63120"/>
                  </a:lnTo>
                  <a:lnTo>
                    <a:pt x="9481" y="80913"/>
                  </a:lnTo>
                  <a:lnTo>
                    <a:pt x="10331" y="116997"/>
                  </a:lnTo>
                  <a:lnTo>
                    <a:pt x="10922" y="197318"/>
                  </a:lnTo>
                  <a:lnTo>
                    <a:pt x="10952" y="197296"/>
                  </a:lnTo>
                  <a:lnTo>
                    <a:pt x="10972" y="192387"/>
                  </a:lnTo>
                  <a:lnTo>
                    <a:pt x="12208" y="185444"/>
                  </a:lnTo>
                  <a:lnTo>
                    <a:pt x="14256" y="177145"/>
                  </a:lnTo>
                  <a:lnTo>
                    <a:pt x="16845" y="167942"/>
                  </a:lnTo>
                  <a:lnTo>
                    <a:pt x="19795" y="154465"/>
                  </a:lnTo>
                  <a:lnTo>
                    <a:pt x="36895" y="65038"/>
                  </a:lnTo>
                  <a:lnTo>
                    <a:pt x="40502" y="49157"/>
                  </a:lnTo>
                  <a:lnTo>
                    <a:pt x="44130" y="34900"/>
                  </a:lnTo>
                  <a:lnTo>
                    <a:pt x="47773" y="21724"/>
                  </a:lnTo>
                  <a:lnTo>
                    <a:pt x="55095" y="14164"/>
                  </a:lnTo>
                  <a:lnTo>
                    <a:pt x="64871" y="10348"/>
                  </a:lnTo>
                  <a:lnTo>
                    <a:pt x="76282" y="9027"/>
                  </a:lnTo>
                  <a:lnTo>
                    <a:pt x="86336" y="11817"/>
                  </a:lnTo>
                  <a:lnTo>
                    <a:pt x="95486" y="17347"/>
                  </a:lnTo>
                  <a:lnTo>
                    <a:pt x="104033" y="24705"/>
                  </a:lnTo>
                  <a:lnTo>
                    <a:pt x="110954" y="35727"/>
                  </a:lnTo>
                  <a:lnTo>
                    <a:pt x="116792" y="49193"/>
                  </a:lnTo>
                  <a:lnTo>
                    <a:pt x="121908" y="64288"/>
                  </a:lnTo>
                  <a:lnTo>
                    <a:pt x="125318" y="80469"/>
                  </a:lnTo>
                  <a:lnTo>
                    <a:pt x="127591" y="97373"/>
                  </a:lnTo>
                  <a:lnTo>
                    <a:pt x="129107" y="114761"/>
                  </a:lnTo>
                  <a:lnTo>
                    <a:pt x="130117" y="131246"/>
                  </a:lnTo>
                  <a:lnTo>
                    <a:pt x="131240" y="162614"/>
                  </a:lnTo>
                  <a:lnTo>
                    <a:pt x="132763" y="168043"/>
                  </a:lnTo>
                  <a:lnTo>
                    <a:pt x="135002" y="166768"/>
                  </a:lnTo>
                  <a:lnTo>
                    <a:pt x="137718" y="161024"/>
                  </a:lnTo>
                  <a:lnTo>
                    <a:pt x="140752" y="151077"/>
                  </a:lnTo>
                  <a:lnTo>
                    <a:pt x="143998" y="138328"/>
                  </a:lnTo>
                  <a:lnTo>
                    <a:pt x="147386" y="123711"/>
                  </a:lnTo>
                  <a:lnTo>
                    <a:pt x="152092" y="107849"/>
                  </a:lnTo>
                  <a:lnTo>
                    <a:pt x="157676" y="91157"/>
                  </a:lnTo>
                  <a:lnTo>
                    <a:pt x="163845" y="73911"/>
                  </a:lnTo>
                  <a:lnTo>
                    <a:pt x="170405" y="58743"/>
                  </a:lnTo>
                  <a:lnTo>
                    <a:pt x="177226" y="44961"/>
                  </a:lnTo>
                  <a:lnTo>
                    <a:pt x="184220" y="32103"/>
                  </a:lnTo>
                  <a:lnTo>
                    <a:pt x="191330" y="21083"/>
                  </a:lnTo>
                  <a:lnTo>
                    <a:pt x="198516" y="11290"/>
                  </a:lnTo>
                  <a:lnTo>
                    <a:pt x="205755" y="2314"/>
                  </a:lnTo>
                  <a:lnTo>
                    <a:pt x="213027" y="0"/>
                  </a:lnTo>
                  <a:lnTo>
                    <a:pt x="220322" y="2129"/>
                  </a:lnTo>
                  <a:lnTo>
                    <a:pt x="227633" y="7218"/>
                  </a:lnTo>
                  <a:lnTo>
                    <a:pt x="232507" y="15505"/>
                  </a:lnTo>
                  <a:lnTo>
                    <a:pt x="235756" y="25924"/>
                  </a:lnTo>
                  <a:lnTo>
                    <a:pt x="237922" y="37763"/>
                  </a:lnTo>
                  <a:lnTo>
                    <a:pt x="239366" y="50551"/>
                  </a:lnTo>
                  <a:lnTo>
                    <a:pt x="240329" y="63969"/>
                  </a:lnTo>
                  <a:lnTo>
                    <a:pt x="240970" y="77809"/>
                  </a:lnTo>
                  <a:lnTo>
                    <a:pt x="241683" y="109500"/>
                  </a:lnTo>
                  <a:lnTo>
                    <a:pt x="241874" y="126516"/>
                  </a:lnTo>
                  <a:lnTo>
                    <a:pt x="243224" y="142754"/>
                  </a:lnTo>
                  <a:lnTo>
                    <a:pt x="245348" y="158473"/>
                  </a:lnTo>
                  <a:lnTo>
                    <a:pt x="264277" y="2156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92254" y="638670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45980" y="15327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23632" y="572601"/>
              <a:ext cx="253132" cy="194022"/>
            </a:xfrm>
            <a:custGeom>
              <a:avLst/>
              <a:gdLst/>
              <a:ahLst/>
              <a:cxnLst/>
              <a:rect l="0" t="0" r="0" b="0"/>
              <a:pathLst>
                <a:path w="253132" h="194022">
                  <a:moveTo>
                    <a:pt x="10877" y="0"/>
                  </a:moveTo>
                  <a:lnTo>
                    <a:pt x="5031" y="17537"/>
                  </a:lnTo>
                  <a:lnTo>
                    <a:pt x="3309" y="28820"/>
                  </a:lnTo>
                  <a:lnTo>
                    <a:pt x="2161" y="42460"/>
                  </a:lnTo>
                  <a:lnTo>
                    <a:pt x="1396" y="57671"/>
                  </a:lnTo>
                  <a:lnTo>
                    <a:pt x="546" y="90885"/>
                  </a:lnTo>
                  <a:lnTo>
                    <a:pt x="0" y="156209"/>
                  </a:lnTo>
                  <a:lnTo>
                    <a:pt x="3626" y="168985"/>
                  </a:lnTo>
                  <a:lnTo>
                    <a:pt x="9713" y="179949"/>
                  </a:lnTo>
                  <a:lnTo>
                    <a:pt x="17442" y="189706"/>
                  </a:lnTo>
                  <a:lnTo>
                    <a:pt x="25042" y="193763"/>
                  </a:lnTo>
                  <a:lnTo>
                    <a:pt x="32555" y="194021"/>
                  </a:lnTo>
                  <a:lnTo>
                    <a:pt x="40011" y="191746"/>
                  </a:lnTo>
                  <a:lnTo>
                    <a:pt x="48652" y="185336"/>
                  </a:lnTo>
                  <a:lnTo>
                    <a:pt x="58083" y="176168"/>
                  </a:lnTo>
                  <a:lnTo>
                    <a:pt x="68042" y="165162"/>
                  </a:lnTo>
                  <a:lnTo>
                    <a:pt x="78351" y="151707"/>
                  </a:lnTo>
                  <a:lnTo>
                    <a:pt x="88894" y="136620"/>
                  </a:lnTo>
                  <a:lnTo>
                    <a:pt x="126343" y="80141"/>
                  </a:lnTo>
                  <a:lnTo>
                    <a:pt x="134348" y="66886"/>
                  </a:lnTo>
                  <a:lnTo>
                    <a:pt x="142131" y="53155"/>
                  </a:lnTo>
                  <a:lnTo>
                    <a:pt x="149767" y="39107"/>
                  </a:lnTo>
                  <a:lnTo>
                    <a:pt x="153634" y="33412"/>
                  </a:lnTo>
                  <a:lnTo>
                    <a:pt x="154989" y="33286"/>
                  </a:lnTo>
                  <a:lnTo>
                    <a:pt x="154668" y="36873"/>
                  </a:lnTo>
                  <a:lnTo>
                    <a:pt x="153231" y="44158"/>
                  </a:lnTo>
                  <a:lnTo>
                    <a:pt x="148371" y="65303"/>
                  </a:lnTo>
                  <a:lnTo>
                    <a:pt x="149033" y="77793"/>
                  </a:lnTo>
                  <a:lnTo>
                    <a:pt x="151921" y="91014"/>
                  </a:lnTo>
                  <a:lnTo>
                    <a:pt x="156294" y="104722"/>
                  </a:lnTo>
                  <a:lnTo>
                    <a:pt x="161656" y="117532"/>
                  </a:lnTo>
                  <a:lnTo>
                    <a:pt x="167678" y="129742"/>
                  </a:lnTo>
                  <a:lnTo>
                    <a:pt x="174139" y="141552"/>
                  </a:lnTo>
                  <a:lnTo>
                    <a:pt x="180894" y="151873"/>
                  </a:lnTo>
                  <a:lnTo>
                    <a:pt x="187844" y="161200"/>
                  </a:lnTo>
                  <a:lnTo>
                    <a:pt x="194924" y="169866"/>
                  </a:lnTo>
                  <a:lnTo>
                    <a:pt x="204538" y="175642"/>
                  </a:lnTo>
                  <a:lnTo>
                    <a:pt x="215842" y="179494"/>
                  </a:lnTo>
                  <a:lnTo>
                    <a:pt x="253131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42832" y="561589"/>
              <a:ext cx="11013" cy="330348"/>
            </a:xfrm>
            <a:custGeom>
              <a:avLst/>
              <a:gdLst/>
              <a:ahLst/>
              <a:cxnLst/>
              <a:rect l="0" t="0" r="0" b="0"/>
              <a:pathLst>
                <a:path w="11013" h="330348">
                  <a:moveTo>
                    <a:pt x="0" y="0"/>
                  </a:moveTo>
                  <a:lnTo>
                    <a:pt x="0" y="91959"/>
                  </a:lnTo>
                  <a:lnTo>
                    <a:pt x="1224" y="112694"/>
                  </a:lnTo>
                  <a:lnTo>
                    <a:pt x="3263" y="133857"/>
                  </a:lnTo>
                  <a:lnTo>
                    <a:pt x="5846" y="155308"/>
                  </a:lnTo>
                  <a:lnTo>
                    <a:pt x="7568" y="175725"/>
                  </a:lnTo>
                  <a:lnTo>
                    <a:pt x="8716" y="195455"/>
                  </a:lnTo>
                  <a:lnTo>
                    <a:pt x="9992" y="232466"/>
                  </a:lnTo>
                  <a:lnTo>
                    <a:pt x="11012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76763" y="555245"/>
              <a:ext cx="180000" cy="160507"/>
            </a:xfrm>
            <a:custGeom>
              <a:avLst/>
              <a:gdLst/>
              <a:ahLst/>
              <a:cxnLst/>
              <a:rect l="0" t="0" r="0" b="0"/>
              <a:pathLst>
                <a:path w="180000" h="160507">
                  <a:moveTo>
                    <a:pt x="22023" y="6344"/>
                  </a:moveTo>
                  <a:lnTo>
                    <a:pt x="39560" y="498"/>
                  </a:lnTo>
                  <a:lnTo>
                    <a:pt x="50844" y="0"/>
                  </a:lnTo>
                  <a:lnTo>
                    <a:pt x="64484" y="891"/>
                  </a:lnTo>
                  <a:lnTo>
                    <a:pt x="79694" y="2709"/>
                  </a:lnTo>
                  <a:lnTo>
                    <a:pt x="94729" y="6368"/>
                  </a:lnTo>
                  <a:lnTo>
                    <a:pt x="109646" y="11254"/>
                  </a:lnTo>
                  <a:lnTo>
                    <a:pt x="124485" y="16958"/>
                  </a:lnTo>
                  <a:lnTo>
                    <a:pt x="138047" y="24432"/>
                  </a:lnTo>
                  <a:lnTo>
                    <a:pt x="150760" y="33085"/>
                  </a:lnTo>
                  <a:lnTo>
                    <a:pt x="162906" y="42524"/>
                  </a:lnTo>
                  <a:lnTo>
                    <a:pt x="171003" y="53710"/>
                  </a:lnTo>
                  <a:lnTo>
                    <a:pt x="176401" y="66062"/>
                  </a:lnTo>
                  <a:lnTo>
                    <a:pt x="179999" y="79191"/>
                  </a:lnTo>
                  <a:lnTo>
                    <a:pt x="179951" y="90390"/>
                  </a:lnTo>
                  <a:lnTo>
                    <a:pt x="177472" y="100304"/>
                  </a:lnTo>
                  <a:lnTo>
                    <a:pt x="173373" y="109360"/>
                  </a:lnTo>
                  <a:lnTo>
                    <a:pt x="165746" y="117844"/>
                  </a:lnTo>
                  <a:lnTo>
                    <a:pt x="155767" y="125947"/>
                  </a:lnTo>
                  <a:lnTo>
                    <a:pt x="144221" y="133796"/>
                  </a:lnTo>
                  <a:lnTo>
                    <a:pt x="130405" y="140252"/>
                  </a:lnTo>
                  <a:lnTo>
                    <a:pt x="115078" y="145780"/>
                  </a:lnTo>
                  <a:lnTo>
                    <a:pt x="98742" y="150689"/>
                  </a:lnTo>
                  <a:lnTo>
                    <a:pt x="82957" y="153961"/>
                  </a:lnTo>
                  <a:lnTo>
                    <a:pt x="67540" y="156143"/>
                  </a:lnTo>
                  <a:lnTo>
                    <a:pt x="0" y="1605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1301" y="1046101"/>
              <a:ext cx="2851995" cy="55056"/>
            </a:xfrm>
            <a:custGeom>
              <a:avLst/>
              <a:gdLst/>
              <a:ahLst/>
              <a:cxnLst/>
              <a:rect l="0" t="0" r="0" b="0"/>
              <a:pathLst>
                <a:path w="2851995" h="55056">
                  <a:moveTo>
                    <a:pt x="0" y="44043"/>
                  </a:moveTo>
                  <a:lnTo>
                    <a:pt x="23382" y="38197"/>
                  </a:lnTo>
                  <a:lnTo>
                    <a:pt x="35164" y="36475"/>
                  </a:lnTo>
                  <a:lnTo>
                    <a:pt x="47913" y="35327"/>
                  </a:lnTo>
                  <a:lnTo>
                    <a:pt x="89238" y="33712"/>
                  </a:lnTo>
                  <a:lnTo>
                    <a:pt x="147047" y="33166"/>
                  </a:lnTo>
                  <a:lnTo>
                    <a:pt x="162877" y="31898"/>
                  </a:lnTo>
                  <a:lnTo>
                    <a:pt x="179548" y="29829"/>
                  </a:lnTo>
                  <a:lnTo>
                    <a:pt x="196779" y="27226"/>
                  </a:lnTo>
                  <a:lnTo>
                    <a:pt x="214385" y="25490"/>
                  </a:lnTo>
                  <a:lnTo>
                    <a:pt x="232239" y="24334"/>
                  </a:lnTo>
                  <a:lnTo>
                    <a:pt x="283333" y="22705"/>
                  </a:lnTo>
                  <a:lnTo>
                    <a:pt x="433638" y="22047"/>
                  </a:lnTo>
                  <a:lnTo>
                    <a:pt x="605799" y="22021"/>
                  </a:lnTo>
                  <a:lnTo>
                    <a:pt x="627768" y="20797"/>
                  </a:lnTo>
                  <a:lnTo>
                    <a:pt x="649754" y="18758"/>
                  </a:lnTo>
                  <a:lnTo>
                    <a:pt x="671753" y="16175"/>
                  </a:lnTo>
                  <a:lnTo>
                    <a:pt x="694984" y="14453"/>
                  </a:lnTo>
                  <a:lnTo>
                    <a:pt x="719035" y="13304"/>
                  </a:lnTo>
                  <a:lnTo>
                    <a:pt x="790543" y="11689"/>
                  </a:lnTo>
                  <a:lnTo>
                    <a:pt x="952706" y="11048"/>
                  </a:lnTo>
                  <a:lnTo>
                    <a:pt x="977719" y="9811"/>
                  </a:lnTo>
                  <a:lnTo>
                    <a:pt x="1002959" y="7763"/>
                  </a:lnTo>
                  <a:lnTo>
                    <a:pt x="1028350" y="5175"/>
                  </a:lnTo>
                  <a:lnTo>
                    <a:pt x="1053842" y="3449"/>
                  </a:lnTo>
                  <a:lnTo>
                    <a:pt x="1079401" y="2298"/>
                  </a:lnTo>
                  <a:lnTo>
                    <a:pt x="1156293" y="679"/>
                  </a:lnTo>
                  <a:lnTo>
                    <a:pt x="1490231" y="0"/>
                  </a:lnTo>
                  <a:lnTo>
                    <a:pt x="1517148" y="1223"/>
                  </a:lnTo>
                  <a:lnTo>
                    <a:pt x="1544881" y="3261"/>
                  </a:lnTo>
                  <a:lnTo>
                    <a:pt x="1573158" y="5843"/>
                  </a:lnTo>
                  <a:lnTo>
                    <a:pt x="1600573" y="7565"/>
                  </a:lnTo>
                  <a:lnTo>
                    <a:pt x="1653873" y="9478"/>
                  </a:lnTo>
                  <a:lnTo>
                    <a:pt x="1757876" y="10706"/>
                  </a:lnTo>
                  <a:lnTo>
                    <a:pt x="1963716" y="10997"/>
                  </a:lnTo>
                  <a:lnTo>
                    <a:pt x="1988190" y="12224"/>
                  </a:lnTo>
                  <a:lnTo>
                    <a:pt x="2011847" y="14266"/>
                  </a:lnTo>
                  <a:lnTo>
                    <a:pt x="2034960" y="16851"/>
                  </a:lnTo>
                  <a:lnTo>
                    <a:pt x="2058933" y="18574"/>
                  </a:lnTo>
                  <a:lnTo>
                    <a:pt x="2083479" y="19722"/>
                  </a:lnTo>
                  <a:lnTo>
                    <a:pt x="2155683" y="21339"/>
                  </a:lnTo>
                  <a:lnTo>
                    <a:pt x="2312276" y="21980"/>
                  </a:lnTo>
                  <a:lnTo>
                    <a:pt x="2334350" y="23217"/>
                  </a:lnTo>
                  <a:lnTo>
                    <a:pt x="2356407" y="25265"/>
                  </a:lnTo>
                  <a:lnTo>
                    <a:pt x="2378452" y="27854"/>
                  </a:lnTo>
                  <a:lnTo>
                    <a:pt x="2400490" y="29580"/>
                  </a:lnTo>
                  <a:lnTo>
                    <a:pt x="2422523" y="30730"/>
                  </a:lnTo>
                  <a:lnTo>
                    <a:pt x="2444553" y="31497"/>
                  </a:lnTo>
                  <a:lnTo>
                    <a:pt x="2466580" y="33232"/>
                  </a:lnTo>
                  <a:lnTo>
                    <a:pt x="2488607" y="35612"/>
                  </a:lnTo>
                  <a:lnTo>
                    <a:pt x="2510632" y="38423"/>
                  </a:lnTo>
                  <a:lnTo>
                    <a:pt x="2531433" y="40296"/>
                  </a:lnTo>
                  <a:lnTo>
                    <a:pt x="2551418" y="41545"/>
                  </a:lnTo>
                  <a:lnTo>
                    <a:pt x="2589936" y="42933"/>
                  </a:lnTo>
                  <a:lnTo>
                    <a:pt x="2627447" y="43550"/>
                  </a:lnTo>
                  <a:lnTo>
                    <a:pt x="2644791" y="44938"/>
                  </a:lnTo>
                  <a:lnTo>
                    <a:pt x="2661248" y="47086"/>
                  </a:lnTo>
                  <a:lnTo>
                    <a:pt x="2677113" y="49742"/>
                  </a:lnTo>
                  <a:lnTo>
                    <a:pt x="2692584" y="51513"/>
                  </a:lnTo>
                  <a:lnTo>
                    <a:pt x="2707792" y="52694"/>
                  </a:lnTo>
                  <a:lnTo>
                    <a:pt x="2759103" y="54355"/>
                  </a:lnTo>
                  <a:lnTo>
                    <a:pt x="2851994" y="55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7601" y="1378882"/>
            <a:ext cx="2367487" cy="371957"/>
            <a:chOff x="617601" y="1378882"/>
            <a:chExt cx="2367487" cy="371957"/>
          </a:xfrm>
        </p:grpSpPr>
        <p:sp>
          <p:nvSpPr>
            <p:cNvPr id="12" name="Freeform 11"/>
            <p:cNvSpPr/>
            <p:nvPr/>
          </p:nvSpPr>
          <p:spPr>
            <a:xfrm>
              <a:off x="683671" y="1420491"/>
              <a:ext cx="1" cy="330348"/>
            </a:xfrm>
            <a:custGeom>
              <a:avLst/>
              <a:gdLst/>
              <a:ahLst/>
              <a:cxnLst/>
              <a:rect l="0" t="0" r="0" b="0"/>
              <a:pathLst>
                <a:path w="1" h="330348">
                  <a:moveTo>
                    <a:pt x="0" y="0"/>
                  </a:move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7601" y="1378882"/>
              <a:ext cx="264279" cy="349934"/>
            </a:xfrm>
            <a:custGeom>
              <a:avLst/>
              <a:gdLst/>
              <a:ahLst/>
              <a:cxnLst/>
              <a:rect l="0" t="0" r="0" b="0"/>
              <a:pathLst>
                <a:path w="264279" h="349934">
                  <a:moveTo>
                    <a:pt x="0" y="30597"/>
                  </a:moveTo>
                  <a:lnTo>
                    <a:pt x="11692" y="18906"/>
                  </a:lnTo>
                  <a:lnTo>
                    <a:pt x="18806" y="14239"/>
                  </a:lnTo>
                  <a:lnTo>
                    <a:pt x="27220" y="9903"/>
                  </a:lnTo>
                  <a:lnTo>
                    <a:pt x="36499" y="5790"/>
                  </a:lnTo>
                  <a:lnTo>
                    <a:pt x="48803" y="3047"/>
                  </a:lnTo>
                  <a:lnTo>
                    <a:pt x="63123" y="1219"/>
                  </a:lnTo>
                  <a:lnTo>
                    <a:pt x="78787" y="0"/>
                  </a:lnTo>
                  <a:lnTo>
                    <a:pt x="95348" y="411"/>
                  </a:lnTo>
                  <a:lnTo>
                    <a:pt x="112506" y="1909"/>
                  </a:lnTo>
                  <a:lnTo>
                    <a:pt x="130062" y="4131"/>
                  </a:lnTo>
                  <a:lnTo>
                    <a:pt x="145436" y="8059"/>
                  </a:lnTo>
                  <a:lnTo>
                    <a:pt x="159356" y="13125"/>
                  </a:lnTo>
                  <a:lnTo>
                    <a:pt x="172307" y="18949"/>
                  </a:lnTo>
                  <a:lnTo>
                    <a:pt x="184611" y="26502"/>
                  </a:lnTo>
                  <a:lnTo>
                    <a:pt x="196485" y="35208"/>
                  </a:lnTo>
                  <a:lnTo>
                    <a:pt x="208071" y="44683"/>
                  </a:lnTo>
                  <a:lnTo>
                    <a:pt x="215795" y="57117"/>
                  </a:lnTo>
                  <a:lnTo>
                    <a:pt x="220944" y="71524"/>
                  </a:lnTo>
                  <a:lnTo>
                    <a:pt x="224377" y="87246"/>
                  </a:lnTo>
                  <a:lnTo>
                    <a:pt x="224219" y="100174"/>
                  </a:lnTo>
                  <a:lnTo>
                    <a:pt x="221666" y="111240"/>
                  </a:lnTo>
                  <a:lnTo>
                    <a:pt x="217517" y="121064"/>
                  </a:lnTo>
                  <a:lnTo>
                    <a:pt x="209858" y="131284"/>
                  </a:lnTo>
                  <a:lnTo>
                    <a:pt x="199857" y="141768"/>
                  </a:lnTo>
                  <a:lnTo>
                    <a:pt x="188296" y="152428"/>
                  </a:lnTo>
                  <a:lnTo>
                    <a:pt x="174471" y="161982"/>
                  </a:lnTo>
                  <a:lnTo>
                    <a:pt x="159137" y="170798"/>
                  </a:lnTo>
                  <a:lnTo>
                    <a:pt x="142797" y="179122"/>
                  </a:lnTo>
                  <a:lnTo>
                    <a:pt x="127009" y="185895"/>
                  </a:lnTo>
                  <a:lnTo>
                    <a:pt x="111590" y="191634"/>
                  </a:lnTo>
                  <a:lnTo>
                    <a:pt x="96416" y="196683"/>
                  </a:lnTo>
                  <a:lnTo>
                    <a:pt x="82630" y="198826"/>
                  </a:lnTo>
                  <a:lnTo>
                    <a:pt x="69769" y="199031"/>
                  </a:lnTo>
                  <a:lnTo>
                    <a:pt x="57524" y="197944"/>
                  </a:lnTo>
                  <a:lnTo>
                    <a:pt x="51808" y="194773"/>
                  </a:lnTo>
                  <a:lnTo>
                    <a:pt x="50444" y="190211"/>
                  </a:lnTo>
                  <a:lnTo>
                    <a:pt x="51982" y="184724"/>
                  </a:lnTo>
                  <a:lnTo>
                    <a:pt x="57902" y="181065"/>
                  </a:lnTo>
                  <a:lnTo>
                    <a:pt x="66742" y="178626"/>
                  </a:lnTo>
                  <a:lnTo>
                    <a:pt x="77529" y="177000"/>
                  </a:lnTo>
                  <a:lnTo>
                    <a:pt x="89615" y="177139"/>
                  </a:lnTo>
                  <a:lnTo>
                    <a:pt x="102566" y="178456"/>
                  </a:lnTo>
                  <a:lnTo>
                    <a:pt x="116094" y="180557"/>
                  </a:lnTo>
                  <a:lnTo>
                    <a:pt x="127560" y="184405"/>
                  </a:lnTo>
                  <a:lnTo>
                    <a:pt x="137651" y="189417"/>
                  </a:lnTo>
                  <a:lnTo>
                    <a:pt x="146825" y="195205"/>
                  </a:lnTo>
                  <a:lnTo>
                    <a:pt x="157835" y="202735"/>
                  </a:lnTo>
                  <a:lnTo>
                    <a:pt x="183120" y="220889"/>
                  </a:lnTo>
                  <a:lnTo>
                    <a:pt x="195490" y="232092"/>
                  </a:lnTo>
                  <a:lnTo>
                    <a:pt x="207408" y="244455"/>
                  </a:lnTo>
                  <a:lnTo>
                    <a:pt x="219023" y="257591"/>
                  </a:lnTo>
                  <a:lnTo>
                    <a:pt x="227991" y="270019"/>
                  </a:lnTo>
                  <a:lnTo>
                    <a:pt x="235192" y="281975"/>
                  </a:lnTo>
                  <a:lnTo>
                    <a:pt x="241217" y="293616"/>
                  </a:lnTo>
                  <a:lnTo>
                    <a:pt x="246457" y="305047"/>
                  </a:lnTo>
                  <a:lnTo>
                    <a:pt x="251174" y="316338"/>
                  </a:lnTo>
                  <a:lnTo>
                    <a:pt x="264278" y="3499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41464" y="1538953"/>
              <a:ext cx="204693" cy="185206"/>
            </a:xfrm>
            <a:custGeom>
              <a:avLst/>
              <a:gdLst/>
              <a:ahLst/>
              <a:cxnLst/>
              <a:rect l="0" t="0" r="0" b="0"/>
              <a:pathLst>
                <a:path w="204693" h="185206">
                  <a:moveTo>
                    <a:pt x="39519" y="112781"/>
                  </a:moveTo>
                  <a:lnTo>
                    <a:pt x="57056" y="106935"/>
                  </a:lnTo>
                  <a:lnTo>
                    <a:pt x="67116" y="103990"/>
                  </a:lnTo>
                  <a:lnTo>
                    <a:pt x="91344" y="97454"/>
                  </a:lnTo>
                  <a:lnTo>
                    <a:pt x="102210" y="92775"/>
                  </a:lnTo>
                  <a:lnTo>
                    <a:pt x="111900" y="87208"/>
                  </a:lnTo>
                  <a:lnTo>
                    <a:pt x="120808" y="81050"/>
                  </a:lnTo>
                  <a:lnTo>
                    <a:pt x="127970" y="73275"/>
                  </a:lnTo>
                  <a:lnTo>
                    <a:pt x="133968" y="64420"/>
                  </a:lnTo>
                  <a:lnTo>
                    <a:pt x="139190" y="54847"/>
                  </a:lnTo>
                  <a:lnTo>
                    <a:pt x="141448" y="44794"/>
                  </a:lnTo>
                  <a:lnTo>
                    <a:pt x="141730" y="34421"/>
                  </a:lnTo>
                  <a:lnTo>
                    <a:pt x="140694" y="23836"/>
                  </a:lnTo>
                  <a:lnTo>
                    <a:pt x="136333" y="15555"/>
                  </a:lnTo>
                  <a:lnTo>
                    <a:pt x="129755" y="8812"/>
                  </a:lnTo>
                  <a:lnTo>
                    <a:pt x="121700" y="3092"/>
                  </a:lnTo>
                  <a:lnTo>
                    <a:pt x="112659" y="503"/>
                  </a:lnTo>
                  <a:lnTo>
                    <a:pt x="102961" y="0"/>
                  </a:lnTo>
                  <a:lnTo>
                    <a:pt x="92825" y="888"/>
                  </a:lnTo>
                  <a:lnTo>
                    <a:pt x="82397" y="3928"/>
                  </a:lnTo>
                  <a:lnTo>
                    <a:pt x="71775" y="8401"/>
                  </a:lnTo>
                  <a:lnTo>
                    <a:pt x="61023" y="13830"/>
                  </a:lnTo>
                  <a:lnTo>
                    <a:pt x="51408" y="19896"/>
                  </a:lnTo>
                  <a:lnTo>
                    <a:pt x="42551" y="26388"/>
                  </a:lnTo>
                  <a:lnTo>
                    <a:pt x="34199" y="33162"/>
                  </a:lnTo>
                  <a:lnTo>
                    <a:pt x="26184" y="42573"/>
                  </a:lnTo>
                  <a:lnTo>
                    <a:pt x="18394" y="53740"/>
                  </a:lnTo>
                  <a:lnTo>
                    <a:pt x="10754" y="66079"/>
                  </a:lnTo>
                  <a:lnTo>
                    <a:pt x="5660" y="79199"/>
                  </a:lnTo>
                  <a:lnTo>
                    <a:pt x="2264" y="92840"/>
                  </a:lnTo>
                  <a:lnTo>
                    <a:pt x="0" y="106828"/>
                  </a:lnTo>
                  <a:lnTo>
                    <a:pt x="938" y="119824"/>
                  </a:lnTo>
                  <a:lnTo>
                    <a:pt x="4010" y="132158"/>
                  </a:lnTo>
                  <a:lnTo>
                    <a:pt x="8505" y="144052"/>
                  </a:lnTo>
                  <a:lnTo>
                    <a:pt x="16396" y="154427"/>
                  </a:lnTo>
                  <a:lnTo>
                    <a:pt x="26551" y="163792"/>
                  </a:lnTo>
                  <a:lnTo>
                    <a:pt x="38214" y="172482"/>
                  </a:lnTo>
                  <a:lnTo>
                    <a:pt x="52108" y="178275"/>
                  </a:lnTo>
                  <a:lnTo>
                    <a:pt x="67487" y="182137"/>
                  </a:lnTo>
                  <a:lnTo>
                    <a:pt x="83858" y="184712"/>
                  </a:lnTo>
                  <a:lnTo>
                    <a:pt x="98443" y="185205"/>
                  </a:lnTo>
                  <a:lnTo>
                    <a:pt x="111836" y="184310"/>
                  </a:lnTo>
                  <a:lnTo>
                    <a:pt x="124435" y="182490"/>
                  </a:lnTo>
                  <a:lnTo>
                    <a:pt x="137729" y="180053"/>
                  </a:lnTo>
                  <a:lnTo>
                    <a:pt x="151486" y="177205"/>
                  </a:lnTo>
                  <a:lnTo>
                    <a:pt x="204692" y="156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90202" y="1552630"/>
              <a:ext cx="256107" cy="155230"/>
            </a:xfrm>
            <a:custGeom>
              <a:avLst/>
              <a:gdLst/>
              <a:ahLst/>
              <a:cxnLst/>
              <a:rect l="0" t="0" r="0" b="0"/>
              <a:pathLst>
                <a:path w="256107" h="155230">
                  <a:moveTo>
                    <a:pt x="0" y="0"/>
                  </a:moveTo>
                  <a:lnTo>
                    <a:pt x="51770" y="103538"/>
                  </a:lnTo>
                  <a:lnTo>
                    <a:pt x="58983" y="116742"/>
                  </a:lnTo>
                  <a:lnTo>
                    <a:pt x="66240" y="129215"/>
                  </a:lnTo>
                  <a:lnTo>
                    <a:pt x="73524" y="141201"/>
                  </a:lnTo>
                  <a:lnTo>
                    <a:pt x="79604" y="143074"/>
                  </a:lnTo>
                  <a:lnTo>
                    <a:pt x="84881" y="138205"/>
                  </a:lnTo>
                  <a:lnTo>
                    <a:pt x="89622" y="128842"/>
                  </a:lnTo>
                  <a:lnTo>
                    <a:pt x="92783" y="117706"/>
                  </a:lnTo>
                  <a:lnTo>
                    <a:pt x="94890" y="105387"/>
                  </a:lnTo>
                  <a:lnTo>
                    <a:pt x="96295" y="92281"/>
                  </a:lnTo>
                  <a:lnTo>
                    <a:pt x="98455" y="79873"/>
                  </a:lnTo>
                  <a:lnTo>
                    <a:pt x="101118" y="67931"/>
                  </a:lnTo>
                  <a:lnTo>
                    <a:pt x="104118" y="56299"/>
                  </a:lnTo>
                  <a:lnTo>
                    <a:pt x="108564" y="50991"/>
                  </a:lnTo>
                  <a:lnTo>
                    <a:pt x="113975" y="49899"/>
                  </a:lnTo>
                  <a:lnTo>
                    <a:pt x="120030" y="51619"/>
                  </a:lnTo>
                  <a:lnTo>
                    <a:pt x="126513" y="55212"/>
                  </a:lnTo>
                  <a:lnTo>
                    <a:pt x="133283" y="60054"/>
                  </a:lnTo>
                  <a:lnTo>
                    <a:pt x="140243" y="65730"/>
                  </a:lnTo>
                  <a:lnTo>
                    <a:pt x="147329" y="71960"/>
                  </a:lnTo>
                  <a:lnTo>
                    <a:pt x="154501" y="78561"/>
                  </a:lnTo>
                  <a:lnTo>
                    <a:pt x="161729" y="85409"/>
                  </a:lnTo>
                  <a:lnTo>
                    <a:pt x="168995" y="93644"/>
                  </a:lnTo>
                  <a:lnTo>
                    <a:pt x="176286" y="102805"/>
                  </a:lnTo>
                  <a:lnTo>
                    <a:pt x="183593" y="112583"/>
                  </a:lnTo>
                  <a:lnTo>
                    <a:pt x="190912" y="121548"/>
                  </a:lnTo>
                  <a:lnTo>
                    <a:pt x="198238" y="129972"/>
                  </a:lnTo>
                  <a:lnTo>
                    <a:pt x="205569" y="138035"/>
                  </a:lnTo>
                  <a:lnTo>
                    <a:pt x="214127" y="144634"/>
                  </a:lnTo>
                  <a:lnTo>
                    <a:pt x="223503" y="150257"/>
                  </a:lnTo>
                  <a:lnTo>
                    <a:pt x="233424" y="155229"/>
                  </a:lnTo>
                  <a:lnTo>
                    <a:pt x="241262" y="154873"/>
                  </a:lnTo>
                  <a:lnTo>
                    <a:pt x="247710" y="150966"/>
                  </a:lnTo>
                  <a:lnTo>
                    <a:pt x="253233" y="144690"/>
                  </a:lnTo>
                  <a:lnTo>
                    <a:pt x="255691" y="136835"/>
                  </a:lnTo>
                  <a:lnTo>
                    <a:pt x="256106" y="127929"/>
                  </a:lnTo>
                  <a:lnTo>
                    <a:pt x="255160" y="118320"/>
                  </a:lnTo>
                  <a:lnTo>
                    <a:pt x="253305" y="108244"/>
                  </a:lnTo>
                  <a:lnTo>
                    <a:pt x="250845" y="97856"/>
                  </a:lnTo>
                  <a:lnTo>
                    <a:pt x="247982" y="87260"/>
                  </a:lnTo>
                  <a:lnTo>
                    <a:pt x="241537" y="65699"/>
                  </a:lnTo>
                  <a:lnTo>
                    <a:pt x="231243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93211" y="1558163"/>
              <a:ext cx="136559" cy="118121"/>
            </a:xfrm>
            <a:custGeom>
              <a:avLst/>
              <a:gdLst/>
              <a:ahLst/>
              <a:cxnLst/>
              <a:rect l="0" t="0" r="0" b="0"/>
              <a:pathLst>
                <a:path w="136559" h="118121">
                  <a:moveTo>
                    <a:pt x="4419" y="27501"/>
                  </a:moveTo>
                  <a:lnTo>
                    <a:pt x="4419" y="50884"/>
                  </a:lnTo>
                  <a:lnTo>
                    <a:pt x="5643" y="61442"/>
                  </a:lnTo>
                  <a:lnTo>
                    <a:pt x="7682" y="72152"/>
                  </a:lnTo>
                  <a:lnTo>
                    <a:pt x="10265" y="82962"/>
                  </a:lnTo>
                  <a:lnTo>
                    <a:pt x="13210" y="93839"/>
                  </a:lnTo>
                  <a:lnTo>
                    <a:pt x="19746" y="115713"/>
                  </a:lnTo>
                  <a:lnTo>
                    <a:pt x="21978" y="118120"/>
                  </a:lnTo>
                  <a:lnTo>
                    <a:pt x="23466" y="114831"/>
                  </a:lnTo>
                  <a:lnTo>
                    <a:pt x="24458" y="107744"/>
                  </a:lnTo>
                  <a:lnTo>
                    <a:pt x="22673" y="99349"/>
                  </a:lnTo>
                  <a:lnTo>
                    <a:pt x="19035" y="90082"/>
                  </a:lnTo>
                  <a:lnTo>
                    <a:pt x="14163" y="80233"/>
                  </a:lnTo>
                  <a:lnTo>
                    <a:pt x="9692" y="69997"/>
                  </a:lnTo>
                  <a:lnTo>
                    <a:pt x="5487" y="59502"/>
                  </a:lnTo>
                  <a:lnTo>
                    <a:pt x="1461" y="48835"/>
                  </a:lnTo>
                  <a:lnTo>
                    <a:pt x="0" y="38053"/>
                  </a:lnTo>
                  <a:lnTo>
                    <a:pt x="249" y="27195"/>
                  </a:lnTo>
                  <a:lnTo>
                    <a:pt x="1639" y="16286"/>
                  </a:lnTo>
                  <a:lnTo>
                    <a:pt x="8683" y="9013"/>
                  </a:lnTo>
                  <a:lnTo>
                    <a:pt x="19497" y="4164"/>
                  </a:lnTo>
                  <a:lnTo>
                    <a:pt x="32824" y="931"/>
                  </a:lnTo>
                  <a:lnTo>
                    <a:pt x="45379" y="0"/>
                  </a:lnTo>
                  <a:lnTo>
                    <a:pt x="57419" y="602"/>
                  </a:lnTo>
                  <a:lnTo>
                    <a:pt x="69117" y="2228"/>
                  </a:lnTo>
                  <a:lnTo>
                    <a:pt x="80586" y="4535"/>
                  </a:lnTo>
                  <a:lnTo>
                    <a:pt x="91902" y="7296"/>
                  </a:lnTo>
                  <a:lnTo>
                    <a:pt x="136558" y="16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72919" y="1519595"/>
              <a:ext cx="77082" cy="165174"/>
            </a:xfrm>
            <a:custGeom>
              <a:avLst/>
              <a:gdLst/>
              <a:ahLst/>
              <a:cxnLst/>
              <a:rect l="0" t="0" r="0" b="0"/>
              <a:pathLst>
                <a:path w="77082" h="165174">
                  <a:moveTo>
                    <a:pt x="0" y="0"/>
                  </a:moveTo>
                  <a:lnTo>
                    <a:pt x="11692" y="17537"/>
                  </a:lnTo>
                  <a:lnTo>
                    <a:pt x="17583" y="27597"/>
                  </a:lnTo>
                  <a:lnTo>
                    <a:pt x="23957" y="39197"/>
                  </a:lnTo>
                  <a:lnTo>
                    <a:pt x="30653" y="51825"/>
                  </a:lnTo>
                  <a:lnTo>
                    <a:pt x="36341" y="63914"/>
                  </a:lnTo>
                  <a:lnTo>
                    <a:pt x="41357" y="75644"/>
                  </a:lnTo>
                  <a:lnTo>
                    <a:pt x="45924" y="87135"/>
                  </a:lnTo>
                  <a:lnTo>
                    <a:pt x="54261" y="109690"/>
                  </a:lnTo>
                  <a:lnTo>
                    <a:pt x="77081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60116" y="1519595"/>
              <a:ext cx="44047" cy="198209"/>
            </a:xfrm>
            <a:custGeom>
              <a:avLst/>
              <a:gdLst/>
              <a:ahLst/>
              <a:cxnLst/>
              <a:rect l="0" t="0" r="0" b="0"/>
              <a:pathLst>
                <a:path w="44047" h="198209">
                  <a:moveTo>
                    <a:pt x="0" y="0"/>
                  </a:moveTo>
                  <a:lnTo>
                    <a:pt x="5845" y="23383"/>
                  </a:lnTo>
                  <a:lnTo>
                    <a:pt x="7567" y="36388"/>
                  </a:lnTo>
                  <a:lnTo>
                    <a:pt x="8715" y="51176"/>
                  </a:lnTo>
                  <a:lnTo>
                    <a:pt x="9481" y="67152"/>
                  </a:lnTo>
                  <a:lnTo>
                    <a:pt x="11214" y="81473"/>
                  </a:lnTo>
                  <a:lnTo>
                    <a:pt x="13594" y="94691"/>
                  </a:lnTo>
                  <a:lnTo>
                    <a:pt x="16403" y="107174"/>
                  </a:lnTo>
                  <a:lnTo>
                    <a:pt x="19500" y="119166"/>
                  </a:lnTo>
                  <a:lnTo>
                    <a:pt x="22788" y="130831"/>
                  </a:lnTo>
                  <a:lnTo>
                    <a:pt x="29704" y="153581"/>
                  </a:lnTo>
                  <a:lnTo>
                    <a:pt x="44046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94046" y="1559932"/>
              <a:ext cx="396418" cy="121852"/>
            </a:xfrm>
            <a:custGeom>
              <a:avLst/>
              <a:gdLst/>
              <a:ahLst/>
              <a:cxnLst/>
              <a:rect l="0" t="0" r="0" b="0"/>
              <a:pathLst>
                <a:path w="396418" h="121852">
                  <a:moveTo>
                    <a:pt x="0" y="25732"/>
                  </a:moveTo>
                  <a:lnTo>
                    <a:pt x="76633" y="25732"/>
                  </a:lnTo>
                  <a:lnTo>
                    <a:pt x="91465" y="26956"/>
                  </a:lnTo>
                  <a:lnTo>
                    <a:pt x="105023" y="28995"/>
                  </a:lnTo>
                  <a:lnTo>
                    <a:pt x="117732" y="31578"/>
                  </a:lnTo>
                  <a:lnTo>
                    <a:pt x="154692" y="37711"/>
                  </a:lnTo>
                  <a:lnTo>
                    <a:pt x="176539" y="41059"/>
                  </a:lnTo>
                  <a:lnTo>
                    <a:pt x="198444" y="43291"/>
                  </a:lnTo>
                  <a:lnTo>
                    <a:pt x="220388" y="44779"/>
                  </a:lnTo>
                  <a:lnTo>
                    <a:pt x="261901" y="46433"/>
                  </a:lnTo>
                  <a:lnTo>
                    <a:pt x="296664" y="47168"/>
                  </a:lnTo>
                  <a:lnTo>
                    <a:pt x="310339" y="44917"/>
                  </a:lnTo>
                  <a:lnTo>
                    <a:pt x="321902" y="40969"/>
                  </a:lnTo>
                  <a:lnTo>
                    <a:pt x="332058" y="35890"/>
                  </a:lnTo>
                  <a:lnTo>
                    <a:pt x="336382" y="30057"/>
                  </a:lnTo>
                  <a:lnTo>
                    <a:pt x="336817" y="23721"/>
                  </a:lnTo>
                  <a:lnTo>
                    <a:pt x="334661" y="17051"/>
                  </a:lnTo>
                  <a:lnTo>
                    <a:pt x="329552" y="11380"/>
                  </a:lnTo>
                  <a:lnTo>
                    <a:pt x="322476" y="6376"/>
                  </a:lnTo>
                  <a:lnTo>
                    <a:pt x="314088" y="1817"/>
                  </a:lnTo>
                  <a:lnTo>
                    <a:pt x="303602" y="0"/>
                  </a:lnTo>
                  <a:lnTo>
                    <a:pt x="291718" y="13"/>
                  </a:lnTo>
                  <a:lnTo>
                    <a:pt x="278901" y="1245"/>
                  </a:lnTo>
                  <a:lnTo>
                    <a:pt x="266685" y="4513"/>
                  </a:lnTo>
                  <a:lnTo>
                    <a:pt x="254871" y="9139"/>
                  </a:lnTo>
                  <a:lnTo>
                    <a:pt x="243325" y="14670"/>
                  </a:lnTo>
                  <a:lnTo>
                    <a:pt x="234403" y="22028"/>
                  </a:lnTo>
                  <a:lnTo>
                    <a:pt x="227232" y="30604"/>
                  </a:lnTo>
                  <a:lnTo>
                    <a:pt x="221228" y="39992"/>
                  </a:lnTo>
                  <a:lnTo>
                    <a:pt x="218449" y="49920"/>
                  </a:lnTo>
                  <a:lnTo>
                    <a:pt x="217820" y="60210"/>
                  </a:lnTo>
                  <a:lnTo>
                    <a:pt x="218624" y="70741"/>
                  </a:lnTo>
                  <a:lnTo>
                    <a:pt x="221607" y="80208"/>
                  </a:lnTo>
                  <a:lnTo>
                    <a:pt x="226042" y="88967"/>
                  </a:lnTo>
                  <a:lnTo>
                    <a:pt x="231446" y="97253"/>
                  </a:lnTo>
                  <a:lnTo>
                    <a:pt x="239943" y="104000"/>
                  </a:lnTo>
                  <a:lnTo>
                    <a:pt x="250502" y="109722"/>
                  </a:lnTo>
                  <a:lnTo>
                    <a:pt x="262435" y="114760"/>
                  </a:lnTo>
                  <a:lnTo>
                    <a:pt x="277731" y="118119"/>
                  </a:lnTo>
                  <a:lnTo>
                    <a:pt x="295270" y="120358"/>
                  </a:lnTo>
                  <a:lnTo>
                    <a:pt x="314303" y="121851"/>
                  </a:lnTo>
                  <a:lnTo>
                    <a:pt x="331886" y="121622"/>
                  </a:lnTo>
                  <a:lnTo>
                    <a:pt x="348502" y="120247"/>
                  </a:lnTo>
                  <a:lnTo>
                    <a:pt x="396417" y="1138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27977" y="1420491"/>
              <a:ext cx="22024" cy="1"/>
            </a:xfrm>
            <a:custGeom>
              <a:avLst/>
              <a:gdLst/>
              <a:ahLst/>
              <a:cxnLst/>
              <a:rect l="0" t="0" r="0" b="0"/>
              <a:pathLst>
                <a:path w="22024" h="1">
                  <a:moveTo>
                    <a:pt x="0" y="0"/>
                  </a:move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54740" y="1519595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9"/>
                  </a:lnTo>
                  <a:lnTo>
                    <a:pt x="9481" y="70787"/>
                  </a:lnTo>
                  <a:lnTo>
                    <a:pt x="11215" y="83897"/>
                  </a:lnTo>
                  <a:lnTo>
                    <a:pt x="13594" y="96307"/>
                  </a:lnTo>
                  <a:lnTo>
                    <a:pt x="16404" y="108251"/>
                  </a:lnTo>
                  <a:lnTo>
                    <a:pt x="19500" y="119884"/>
                  </a:lnTo>
                  <a:lnTo>
                    <a:pt x="22788" y="131310"/>
                  </a:lnTo>
                  <a:lnTo>
                    <a:pt x="33035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19913" y="1552630"/>
              <a:ext cx="165175" cy="144299"/>
            </a:xfrm>
            <a:custGeom>
              <a:avLst/>
              <a:gdLst/>
              <a:ahLst/>
              <a:cxnLst/>
              <a:rect l="0" t="0" r="0" b="0"/>
              <a:pathLst>
                <a:path w="165175" h="144299">
                  <a:moveTo>
                    <a:pt x="0" y="0"/>
                  </a:moveTo>
                  <a:lnTo>
                    <a:pt x="0" y="103538"/>
                  </a:lnTo>
                  <a:lnTo>
                    <a:pt x="1224" y="116742"/>
                  </a:lnTo>
                  <a:lnTo>
                    <a:pt x="3263" y="129215"/>
                  </a:lnTo>
                  <a:lnTo>
                    <a:pt x="5846" y="141201"/>
                  </a:lnTo>
                  <a:lnTo>
                    <a:pt x="8792" y="144298"/>
                  </a:lnTo>
                  <a:lnTo>
                    <a:pt x="11979" y="141468"/>
                  </a:lnTo>
                  <a:lnTo>
                    <a:pt x="15327" y="134688"/>
                  </a:lnTo>
                  <a:lnTo>
                    <a:pt x="17559" y="124050"/>
                  </a:lnTo>
                  <a:lnTo>
                    <a:pt x="19047" y="110840"/>
                  </a:lnTo>
                  <a:lnTo>
                    <a:pt x="20039" y="95917"/>
                  </a:lnTo>
                  <a:lnTo>
                    <a:pt x="21924" y="82297"/>
                  </a:lnTo>
                  <a:lnTo>
                    <a:pt x="24404" y="69546"/>
                  </a:lnTo>
                  <a:lnTo>
                    <a:pt x="27281" y="57376"/>
                  </a:lnTo>
                  <a:lnTo>
                    <a:pt x="30423" y="45591"/>
                  </a:lnTo>
                  <a:lnTo>
                    <a:pt x="37176" y="22710"/>
                  </a:lnTo>
                  <a:lnTo>
                    <a:pt x="44360" y="16363"/>
                  </a:lnTo>
                  <a:lnTo>
                    <a:pt x="54044" y="13356"/>
                  </a:lnTo>
                  <a:lnTo>
                    <a:pt x="65394" y="12574"/>
                  </a:lnTo>
                  <a:lnTo>
                    <a:pt x="75407" y="14500"/>
                  </a:lnTo>
                  <a:lnTo>
                    <a:pt x="84530" y="18231"/>
                  </a:lnTo>
                  <a:lnTo>
                    <a:pt x="93059" y="23166"/>
                  </a:lnTo>
                  <a:lnTo>
                    <a:pt x="101191" y="30126"/>
                  </a:lnTo>
                  <a:lnTo>
                    <a:pt x="109060" y="38436"/>
                  </a:lnTo>
                  <a:lnTo>
                    <a:pt x="116753" y="47647"/>
                  </a:lnTo>
                  <a:lnTo>
                    <a:pt x="124329" y="58682"/>
                  </a:lnTo>
                  <a:lnTo>
                    <a:pt x="131826" y="70932"/>
                  </a:lnTo>
                  <a:lnTo>
                    <a:pt x="139272" y="83993"/>
                  </a:lnTo>
                  <a:lnTo>
                    <a:pt x="145459" y="96371"/>
                  </a:lnTo>
                  <a:lnTo>
                    <a:pt x="150807" y="108294"/>
                  </a:lnTo>
                  <a:lnTo>
                    <a:pt x="165174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54740" y="14204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532953" y="1335460"/>
            <a:ext cx="4353968" cy="514483"/>
            <a:chOff x="3532953" y="1335460"/>
            <a:chExt cx="4353968" cy="514483"/>
          </a:xfrm>
        </p:grpSpPr>
        <p:sp>
          <p:nvSpPr>
            <p:cNvPr id="25" name="Freeform 24"/>
            <p:cNvSpPr/>
            <p:nvPr/>
          </p:nvSpPr>
          <p:spPr>
            <a:xfrm>
              <a:off x="3532953" y="1546286"/>
              <a:ext cx="211932" cy="149495"/>
            </a:xfrm>
            <a:custGeom>
              <a:avLst/>
              <a:gdLst/>
              <a:ahLst/>
              <a:cxnLst/>
              <a:rect l="0" t="0" r="0" b="0"/>
              <a:pathLst>
                <a:path w="211932" h="149495">
                  <a:moveTo>
                    <a:pt x="211931" y="6344"/>
                  </a:moveTo>
                  <a:lnTo>
                    <a:pt x="194395" y="498"/>
                  </a:lnTo>
                  <a:lnTo>
                    <a:pt x="183111" y="0"/>
                  </a:lnTo>
                  <a:lnTo>
                    <a:pt x="169472" y="891"/>
                  </a:lnTo>
                  <a:lnTo>
                    <a:pt x="154261" y="2708"/>
                  </a:lnTo>
                  <a:lnTo>
                    <a:pt x="117784" y="7991"/>
                  </a:lnTo>
                  <a:lnTo>
                    <a:pt x="97779" y="11112"/>
                  </a:lnTo>
                  <a:lnTo>
                    <a:pt x="80772" y="14417"/>
                  </a:lnTo>
                  <a:lnTo>
                    <a:pt x="65764" y="17843"/>
                  </a:lnTo>
                  <a:lnTo>
                    <a:pt x="52087" y="21351"/>
                  </a:lnTo>
                  <a:lnTo>
                    <a:pt x="38076" y="23690"/>
                  </a:lnTo>
                  <a:lnTo>
                    <a:pt x="23841" y="25249"/>
                  </a:lnTo>
                  <a:lnTo>
                    <a:pt x="9457" y="26288"/>
                  </a:lnTo>
                  <a:lnTo>
                    <a:pt x="2314" y="29428"/>
                  </a:lnTo>
                  <a:lnTo>
                    <a:pt x="0" y="33968"/>
                  </a:lnTo>
                  <a:lnTo>
                    <a:pt x="904" y="39442"/>
                  </a:lnTo>
                  <a:lnTo>
                    <a:pt x="6401" y="43091"/>
                  </a:lnTo>
                  <a:lnTo>
                    <a:pt x="14959" y="45524"/>
                  </a:lnTo>
                  <a:lnTo>
                    <a:pt x="25559" y="47146"/>
                  </a:lnTo>
                  <a:lnTo>
                    <a:pt x="37520" y="49451"/>
                  </a:lnTo>
                  <a:lnTo>
                    <a:pt x="63860" y="55274"/>
                  </a:lnTo>
                  <a:lnTo>
                    <a:pt x="76512" y="59764"/>
                  </a:lnTo>
                  <a:lnTo>
                    <a:pt x="88617" y="65204"/>
                  </a:lnTo>
                  <a:lnTo>
                    <a:pt x="100358" y="71277"/>
                  </a:lnTo>
                  <a:lnTo>
                    <a:pt x="110632" y="77773"/>
                  </a:lnTo>
                  <a:lnTo>
                    <a:pt x="119929" y="84551"/>
                  </a:lnTo>
                  <a:lnTo>
                    <a:pt x="128573" y="91517"/>
                  </a:lnTo>
                  <a:lnTo>
                    <a:pt x="133113" y="99831"/>
                  </a:lnTo>
                  <a:lnTo>
                    <a:pt x="134915" y="109044"/>
                  </a:lnTo>
                  <a:lnTo>
                    <a:pt x="134894" y="118857"/>
                  </a:lnTo>
                  <a:lnTo>
                    <a:pt x="131209" y="126622"/>
                  </a:lnTo>
                  <a:lnTo>
                    <a:pt x="125082" y="133023"/>
                  </a:lnTo>
                  <a:lnTo>
                    <a:pt x="79793" y="1494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32977" y="1420491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22023" y="0"/>
                  </a:moveTo>
                  <a:lnTo>
                    <a:pt x="16177" y="17537"/>
                  </a:lnTo>
                  <a:lnTo>
                    <a:pt x="14455" y="28820"/>
                  </a:lnTo>
                  <a:lnTo>
                    <a:pt x="13307" y="42460"/>
                  </a:lnTo>
                  <a:lnTo>
                    <a:pt x="12542" y="57671"/>
                  </a:lnTo>
                  <a:lnTo>
                    <a:pt x="10808" y="71482"/>
                  </a:lnTo>
                  <a:lnTo>
                    <a:pt x="8429" y="84360"/>
                  </a:lnTo>
                  <a:lnTo>
                    <a:pt x="5620" y="96616"/>
                  </a:lnTo>
                  <a:lnTo>
                    <a:pt x="3746" y="109680"/>
                  </a:lnTo>
                  <a:lnTo>
                    <a:pt x="2498" y="123284"/>
                  </a:lnTo>
                  <a:lnTo>
                    <a:pt x="1665" y="137247"/>
                  </a:lnTo>
                  <a:lnTo>
                    <a:pt x="740" y="165812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17913" y="1552630"/>
              <a:ext cx="103134" cy="112042"/>
            </a:xfrm>
            <a:custGeom>
              <a:avLst/>
              <a:gdLst/>
              <a:ahLst/>
              <a:cxnLst/>
              <a:rect l="0" t="0" r="0" b="0"/>
              <a:pathLst>
                <a:path w="103134" h="112042">
                  <a:moveTo>
                    <a:pt x="14168" y="22023"/>
                  </a:moveTo>
                  <a:lnTo>
                    <a:pt x="2477" y="45405"/>
                  </a:lnTo>
                  <a:lnTo>
                    <a:pt x="257" y="57187"/>
                  </a:lnTo>
                  <a:lnTo>
                    <a:pt x="0" y="69936"/>
                  </a:lnTo>
                  <a:lnTo>
                    <a:pt x="1052" y="83329"/>
                  </a:lnTo>
                  <a:lnTo>
                    <a:pt x="5424" y="93481"/>
                  </a:lnTo>
                  <a:lnTo>
                    <a:pt x="12009" y="101473"/>
                  </a:lnTo>
                  <a:lnTo>
                    <a:pt x="20070" y="108024"/>
                  </a:lnTo>
                  <a:lnTo>
                    <a:pt x="29114" y="111168"/>
                  </a:lnTo>
                  <a:lnTo>
                    <a:pt x="38814" y="112041"/>
                  </a:lnTo>
                  <a:lnTo>
                    <a:pt x="48952" y="111399"/>
                  </a:lnTo>
                  <a:lnTo>
                    <a:pt x="59380" y="108524"/>
                  </a:lnTo>
                  <a:lnTo>
                    <a:pt x="70003" y="104160"/>
                  </a:lnTo>
                  <a:lnTo>
                    <a:pt x="80756" y="98804"/>
                  </a:lnTo>
                  <a:lnTo>
                    <a:pt x="89147" y="90340"/>
                  </a:lnTo>
                  <a:lnTo>
                    <a:pt x="95966" y="79802"/>
                  </a:lnTo>
                  <a:lnTo>
                    <a:pt x="101735" y="67883"/>
                  </a:lnTo>
                  <a:lnTo>
                    <a:pt x="103133" y="56267"/>
                  </a:lnTo>
                  <a:lnTo>
                    <a:pt x="101619" y="44852"/>
                  </a:lnTo>
                  <a:lnTo>
                    <a:pt x="98162" y="33572"/>
                  </a:lnTo>
                  <a:lnTo>
                    <a:pt x="92187" y="24828"/>
                  </a:lnTo>
                  <a:lnTo>
                    <a:pt x="84534" y="17775"/>
                  </a:lnTo>
                  <a:lnTo>
                    <a:pt x="582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41301" y="1618699"/>
              <a:ext cx="11012" cy="231244"/>
            </a:xfrm>
            <a:custGeom>
              <a:avLst/>
              <a:gdLst/>
              <a:ahLst/>
              <a:cxnLst/>
              <a:rect l="0" t="0" r="0" b="0"/>
              <a:pathLst>
                <a:path w="11012" h="231244">
                  <a:moveTo>
                    <a:pt x="11011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0" y="87623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08266" y="1538461"/>
              <a:ext cx="165159" cy="135297"/>
            </a:xfrm>
            <a:custGeom>
              <a:avLst/>
              <a:gdLst/>
              <a:ahLst/>
              <a:cxnLst/>
              <a:rect l="0" t="0" r="0" b="0"/>
              <a:pathLst>
                <a:path w="165159" h="135297">
                  <a:moveTo>
                    <a:pt x="0" y="14169"/>
                  </a:moveTo>
                  <a:lnTo>
                    <a:pt x="11691" y="2477"/>
                  </a:lnTo>
                  <a:lnTo>
                    <a:pt x="21253" y="257"/>
                  </a:lnTo>
                  <a:lnTo>
                    <a:pt x="33745" y="0"/>
                  </a:lnTo>
                  <a:lnTo>
                    <a:pt x="48190" y="1052"/>
                  </a:lnTo>
                  <a:lnTo>
                    <a:pt x="62715" y="2977"/>
                  </a:lnTo>
                  <a:lnTo>
                    <a:pt x="77292" y="5484"/>
                  </a:lnTo>
                  <a:lnTo>
                    <a:pt x="91903" y="8379"/>
                  </a:lnTo>
                  <a:lnTo>
                    <a:pt x="105315" y="12756"/>
                  </a:lnTo>
                  <a:lnTo>
                    <a:pt x="117927" y="18121"/>
                  </a:lnTo>
                  <a:lnTo>
                    <a:pt x="130005" y="24144"/>
                  </a:lnTo>
                  <a:lnTo>
                    <a:pt x="140505" y="30607"/>
                  </a:lnTo>
                  <a:lnTo>
                    <a:pt x="149951" y="37363"/>
                  </a:lnTo>
                  <a:lnTo>
                    <a:pt x="158696" y="44313"/>
                  </a:lnTo>
                  <a:lnTo>
                    <a:pt x="163302" y="52618"/>
                  </a:lnTo>
                  <a:lnTo>
                    <a:pt x="165149" y="61824"/>
                  </a:lnTo>
                  <a:lnTo>
                    <a:pt x="165158" y="71633"/>
                  </a:lnTo>
                  <a:lnTo>
                    <a:pt x="162716" y="80619"/>
                  </a:lnTo>
                  <a:lnTo>
                    <a:pt x="158641" y="89056"/>
                  </a:lnTo>
                  <a:lnTo>
                    <a:pt x="153478" y="97128"/>
                  </a:lnTo>
                  <a:lnTo>
                    <a:pt x="145141" y="104957"/>
                  </a:lnTo>
                  <a:lnTo>
                    <a:pt x="134690" y="112623"/>
                  </a:lnTo>
                  <a:lnTo>
                    <a:pt x="122828" y="120180"/>
                  </a:lnTo>
                  <a:lnTo>
                    <a:pt x="110026" y="125219"/>
                  </a:lnTo>
                  <a:lnTo>
                    <a:pt x="96597" y="128578"/>
                  </a:lnTo>
                  <a:lnTo>
                    <a:pt x="55058" y="135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327174" y="1550361"/>
              <a:ext cx="139061" cy="145420"/>
            </a:xfrm>
            <a:custGeom>
              <a:avLst/>
              <a:gdLst/>
              <a:ahLst/>
              <a:cxnLst/>
              <a:rect l="0" t="0" r="0" b="0"/>
              <a:pathLst>
                <a:path w="139061" h="145420">
                  <a:moveTo>
                    <a:pt x="34358" y="79349"/>
                  </a:moveTo>
                  <a:lnTo>
                    <a:pt x="57741" y="79349"/>
                  </a:lnTo>
                  <a:lnTo>
                    <a:pt x="69523" y="78126"/>
                  </a:lnTo>
                  <a:lnTo>
                    <a:pt x="82271" y="76087"/>
                  </a:lnTo>
                  <a:lnTo>
                    <a:pt x="95664" y="73504"/>
                  </a:lnTo>
                  <a:lnTo>
                    <a:pt x="107040" y="69335"/>
                  </a:lnTo>
                  <a:lnTo>
                    <a:pt x="117071" y="64109"/>
                  </a:lnTo>
                  <a:lnTo>
                    <a:pt x="126205" y="58177"/>
                  </a:lnTo>
                  <a:lnTo>
                    <a:pt x="132294" y="49329"/>
                  </a:lnTo>
                  <a:lnTo>
                    <a:pt x="136354" y="38536"/>
                  </a:lnTo>
                  <a:lnTo>
                    <a:pt x="139060" y="26447"/>
                  </a:lnTo>
                  <a:lnTo>
                    <a:pt x="137194" y="17164"/>
                  </a:lnTo>
                  <a:lnTo>
                    <a:pt x="132280" y="9752"/>
                  </a:lnTo>
                  <a:lnTo>
                    <a:pt x="125333" y="3587"/>
                  </a:lnTo>
                  <a:lnTo>
                    <a:pt x="117031" y="701"/>
                  </a:lnTo>
                  <a:lnTo>
                    <a:pt x="107826" y="0"/>
                  </a:lnTo>
                  <a:lnTo>
                    <a:pt x="98019" y="756"/>
                  </a:lnTo>
                  <a:lnTo>
                    <a:pt x="87810" y="2484"/>
                  </a:lnTo>
                  <a:lnTo>
                    <a:pt x="77334" y="4859"/>
                  </a:lnTo>
                  <a:lnTo>
                    <a:pt x="66679" y="7666"/>
                  </a:lnTo>
                  <a:lnTo>
                    <a:pt x="57129" y="11984"/>
                  </a:lnTo>
                  <a:lnTo>
                    <a:pt x="48315" y="17310"/>
                  </a:lnTo>
                  <a:lnTo>
                    <a:pt x="39992" y="23308"/>
                  </a:lnTo>
                  <a:lnTo>
                    <a:pt x="31997" y="30977"/>
                  </a:lnTo>
                  <a:lnTo>
                    <a:pt x="24219" y="39760"/>
                  </a:lnTo>
                  <a:lnTo>
                    <a:pt x="16587" y="49286"/>
                  </a:lnTo>
                  <a:lnTo>
                    <a:pt x="10276" y="59307"/>
                  </a:lnTo>
                  <a:lnTo>
                    <a:pt x="4845" y="69659"/>
                  </a:lnTo>
                  <a:lnTo>
                    <a:pt x="0" y="80230"/>
                  </a:lnTo>
                  <a:lnTo>
                    <a:pt x="441" y="90948"/>
                  </a:lnTo>
                  <a:lnTo>
                    <a:pt x="4406" y="101764"/>
                  </a:lnTo>
                  <a:lnTo>
                    <a:pt x="10719" y="112645"/>
                  </a:lnTo>
                  <a:lnTo>
                    <a:pt x="18599" y="121123"/>
                  </a:lnTo>
                  <a:lnTo>
                    <a:pt x="27522" y="127998"/>
                  </a:lnTo>
                  <a:lnTo>
                    <a:pt x="37142" y="133805"/>
                  </a:lnTo>
                  <a:lnTo>
                    <a:pt x="49673" y="137676"/>
                  </a:lnTo>
                  <a:lnTo>
                    <a:pt x="64144" y="140257"/>
                  </a:lnTo>
                  <a:lnTo>
                    <a:pt x="111439" y="145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636821" y="1607687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68064" y="1530606"/>
              <a:ext cx="33035" cy="143152"/>
            </a:xfrm>
            <a:custGeom>
              <a:avLst/>
              <a:gdLst/>
              <a:ahLst/>
              <a:cxnLst/>
              <a:rect l="0" t="0" r="0" b="0"/>
              <a:pathLst>
                <a:path w="33035" h="143152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4"/>
                  </a:lnTo>
                  <a:lnTo>
                    <a:pt x="9480" y="61307"/>
                  </a:lnTo>
                  <a:lnTo>
                    <a:pt x="11214" y="73906"/>
                  </a:lnTo>
                  <a:lnTo>
                    <a:pt x="13594" y="85976"/>
                  </a:lnTo>
                  <a:lnTo>
                    <a:pt x="33034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00202" y="1495253"/>
              <a:ext cx="154163" cy="147997"/>
            </a:xfrm>
            <a:custGeom>
              <a:avLst/>
              <a:gdLst/>
              <a:ahLst/>
              <a:cxnLst/>
              <a:rect l="0" t="0" r="0" b="0"/>
              <a:pathLst>
                <a:path w="154163" h="147997">
                  <a:moveTo>
                    <a:pt x="0" y="57377"/>
                  </a:moveTo>
                  <a:lnTo>
                    <a:pt x="0" y="80759"/>
                  </a:lnTo>
                  <a:lnTo>
                    <a:pt x="1224" y="91318"/>
                  </a:lnTo>
                  <a:lnTo>
                    <a:pt x="3263" y="102027"/>
                  </a:lnTo>
                  <a:lnTo>
                    <a:pt x="5846" y="112837"/>
                  </a:lnTo>
                  <a:lnTo>
                    <a:pt x="8792" y="123715"/>
                  </a:lnTo>
                  <a:lnTo>
                    <a:pt x="15327" y="145588"/>
                  </a:lnTo>
                  <a:lnTo>
                    <a:pt x="16336" y="147996"/>
                  </a:lnTo>
                  <a:lnTo>
                    <a:pt x="15784" y="144706"/>
                  </a:lnTo>
                  <a:lnTo>
                    <a:pt x="14194" y="137620"/>
                  </a:lnTo>
                  <a:lnTo>
                    <a:pt x="13133" y="128001"/>
                  </a:lnTo>
                  <a:lnTo>
                    <a:pt x="12426" y="116695"/>
                  </a:lnTo>
                  <a:lnTo>
                    <a:pt x="11640" y="91081"/>
                  </a:lnTo>
                  <a:lnTo>
                    <a:pt x="11291" y="63384"/>
                  </a:lnTo>
                  <a:lnTo>
                    <a:pt x="13645" y="50370"/>
                  </a:lnTo>
                  <a:lnTo>
                    <a:pt x="17661" y="38023"/>
                  </a:lnTo>
                  <a:lnTo>
                    <a:pt x="22786" y="26122"/>
                  </a:lnTo>
                  <a:lnTo>
                    <a:pt x="29873" y="16964"/>
                  </a:lnTo>
                  <a:lnTo>
                    <a:pt x="38268" y="9635"/>
                  </a:lnTo>
                  <a:lnTo>
                    <a:pt x="47536" y="3526"/>
                  </a:lnTo>
                  <a:lnTo>
                    <a:pt x="57384" y="677"/>
                  </a:lnTo>
                  <a:lnTo>
                    <a:pt x="67620" y="0"/>
                  </a:lnTo>
                  <a:lnTo>
                    <a:pt x="78115" y="773"/>
                  </a:lnTo>
                  <a:lnTo>
                    <a:pt x="87559" y="3735"/>
                  </a:lnTo>
                  <a:lnTo>
                    <a:pt x="96301" y="8157"/>
                  </a:lnTo>
                  <a:lnTo>
                    <a:pt x="104577" y="13552"/>
                  </a:lnTo>
                  <a:lnTo>
                    <a:pt x="111317" y="22043"/>
                  </a:lnTo>
                  <a:lnTo>
                    <a:pt x="117034" y="32597"/>
                  </a:lnTo>
                  <a:lnTo>
                    <a:pt x="122069" y="44528"/>
                  </a:lnTo>
                  <a:lnTo>
                    <a:pt x="126650" y="57375"/>
                  </a:lnTo>
                  <a:lnTo>
                    <a:pt x="130927" y="70834"/>
                  </a:lnTo>
                  <a:lnTo>
                    <a:pt x="138942" y="97616"/>
                  </a:lnTo>
                  <a:lnTo>
                    <a:pt x="154162" y="145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75491" y="1464537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0" y="0"/>
                  </a:moveTo>
                  <a:lnTo>
                    <a:pt x="0" y="119942"/>
                  </a:lnTo>
                  <a:lnTo>
                    <a:pt x="1224" y="135019"/>
                  </a:lnTo>
                  <a:lnTo>
                    <a:pt x="3263" y="148741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53468" y="1499646"/>
              <a:ext cx="198209" cy="152089"/>
            </a:xfrm>
            <a:custGeom>
              <a:avLst/>
              <a:gdLst/>
              <a:ahLst/>
              <a:cxnLst/>
              <a:rect l="0" t="0" r="0" b="0"/>
              <a:pathLst>
                <a:path w="198209" h="152089">
                  <a:moveTo>
                    <a:pt x="0" y="52984"/>
                  </a:moveTo>
                  <a:lnTo>
                    <a:pt x="11692" y="64675"/>
                  </a:lnTo>
                  <a:lnTo>
                    <a:pt x="20030" y="68119"/>
                  </a:lnTo>
                  <a:lnTo>
                    <a:pt x="30482" y="70415"/>
                  </a:lnTo>
                  <a:lnTo>
                    <a:pt x="42345" y="71945"/>
                  </a:lnTo>
                  <a:lnTo>
                    <a:pt x="56371" y="72966"/>
                  </a:lnTo>
                  <a:lnTo>
                    <a:pt x="71839" y="73646"/>
                  </a:lnTo>
                  <a:lnTo>
                    <a:pt x="88268" y="74100"/>
                  </a:lnTo>
                  <a:lnTo>
                    <a:pt x="104115" y="73179"/>
                  </a:lnTo>
                  <a:lnTo>
                    <a:pt x="119574" y="71341"/>
                  </a:lnTo>
                  <a:lnTo>
                    <a:pt x="134774" y="68892"/>
                  </a:lnTo>
                  <a:lnTo>
                    <a:pt x="148578" y="64813"/>
                  </a:lnTo>
                  <a:lnTo>
                    <a:pt x="161451" y="59646"/>
                  </a:lnTo>
                  <a:lnTo>
                    <a:pt x="173703" y="53755"/>
                  </a:lnTo>
                  <a:lnTo>
                    <a:pt x="183095" y="46157"/>
                  </a:lnTo>
                  <a:lnTo>
                    <a:pt x="190580" y="37421"/>
                  </a:lnTo>
                  <a:lnTo>
                    <a:pt x="196793" y="27926"/>
                  </a:lnTo>
                  <a:lnTo>
                    <a:pt x="197265" y="19150"/>
                  </a:lnTo>
                  <a:lnTo>
                    <a:pt x="193909" y="10852"/>
                  </a:lnTo>
                  <a:lnTo>
                    <a:pt x="188001" y="2872"/>
                  </a:lnTo>
                  <a:lnTo>
                    <a:pt x="179169" y="0"/>
                  </a:lnTo>
                  <a:lnTo>
                    <a:pt x="168386" y="532"/>
                  </a:lnTo>
                  <a:lnTo>
                    <a:pt x="156304" y="3334"/>
                  </a:lnTo>
                  <a:lnTo>
                    <a:pt x="145802" y="7649"/>
                  </a:lnTo>
                  <a:lnTo>
                    <a:pt x="136353" y="12972"/>
                  </a:lnTo>
                  <a:lnTo>
                    <a:pt x="127608" y="18968"/>
                  </a:lnTo>
                  <a:lnTo>
                    <a:pt x="121777" y="27860"/>
                  </a:lnTo>
                  <a:lnTo>
                    <a:pt x="117890" y="38682"/>
                  </a:lnTo>
                  <a:lnTo>
                    <a:pt x="115299" y="50790"/>
                  </a:lnTo>
                  <a:lnTo>
                    <a:pt x="114795" y="62533"/>
                  </a:lnTo>
                  <a:lnTo>
                    <a:pt x="115682" y="74032"/>
                  </a:lnTo>
                  <a:lnTo>
                    <a:pt x="117497" y="85368"/>
                  </a:lnTo>
                  <a:lnTo>
                    <a:pt x="121154" y="96597"/>
                  </a:lnTo>
                  <a:lnTo>
                    <a:pt x="126040" y="107753"/>
                  </a:lnTo>
                  <a:lnTo>
                    <a:pt x="131743" y="118860"/>
                  </a:lnTo>
                  <a:lnTo>
                    <a:pt x="139216" y="127489"/>
                  </a:lnTo>
                  <a:lnTo>
                    <a:pt x="147868" y="134465"/>
                  </a:lnTo>
                  <a:lnTo>
                    <a:pt x="198208" y="152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83815" y="1527604"/>
              <a:ext cx="121128" cy="135326"/>
            </a:xfrm>
            <a:custGeom>
              <a:avLst/>
              <a:gdLst/>
              <a:ahLst/>
              <a:cxnLst/>
              <a:rect l="0" t="0" r="0" b="0"/>
              <a:pathLst>
                <a:path w="121128" h="135326">
                  <a:moveTo>
                    <a:pt x="0" y="14014"/>
                  </a:moveTo>
                  <a:lnTo>
                    <a:pt x="0" y="90647"/>
                  </a:lnTo>
                  <a:lnTo>
                    <a:pt x="1223" y="105478"/>
                  </a:lnTo>
                  <a:lnTo>
                    <a:pt x="3263" y="119036"/>
                  </a:lnTo>
                  <a:lnTo>
                    <a:pt x="5846" y="131746"/>
                  </a:lnTo>
                  <a:lnTo>
                    <a:pt x="7568" y="135325"/>
                  </a:lnTo>
                  <a:lnTo>
                    <a:pt x="8716" y="132816"/>
                  </a:lnTo>
                  <a:lnTo>
                    <a:pt x="9481" y="126250"/>
                  </a:lnTo>
                  <a:lnTo>
                    <a:pt x="9992" y="116979"/>
                  </a:lnTo>
                  <a:lnTo>
                    <a:pt x="10559" y="93627"/>
                  </a:lnTo>
                  <a:lnTo>
                    <a:pt x="10878" y="52965"/>
                  </a:lnTo>
                  <a:lnTo>
                    <a:pt x="14593" y="41205"/>
                  </a:lnTo>
                  <a:lnTo>
                    <a:pt x="20740" y="30918"/>
                  </a:lnTo>
                  <a:lnTo>
                    <a:pt x="28509" y="21613"/>
                  </a:lnTo>
                  <a:lnTo>
                    <a:pt x="37358" y="14186"/>
                  </a:lnTo>
                  <a:lnTo>
                    <a:pt x="46929" y="8011"/>
                  </a:lnTo>
                  <a:lnTo>
                    <a:pt x="56980" y="2671"/>
                  </a:lnTo>
                  <a:lnTo>
                    <a:pt x="68574" y="335"/>
                  </a:lnTo>
                  <a:lnTo>
                    <a:pt x="81198" y="0"/>
                  </a:lnTo>
                  <a:lnTo>
                    <a:pt x="121127" y="3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802653" y="1508583"/>
              <a:ext cx="56452" cy="176186"/>
            </a:xfrm>
            <a:custGeom>
              <a:avLst/>
              <a:gdLst/>
              <a:ahLst/>
              <a:cxnLst/>
              <a:rect l="0" t="0" r="0" b="0"/>
              <a:pathLst>
                <a:path w="56452" h="176186">
                  <a:moveTo>
                    <a:pt x="56451" y="0"/>
                  </a:moveTo>
                  <a:lnTo>
                    <a:pt x="44760" y="17537"/>
                  </a:lnTo>
                  <a:lnTo>
                    <a:pt x="38869" y="27597"/>
                  </a:lnTo>
                  <a:lnTo>
                    <a:pt x="32495" y="39198"/>
                  </a:lnTo>
                  <a:lnTo>
                    <a:pt x="25798" y="51826"/>
                  </a:lnTo>
                  <a:lnTo>
                    <a:pt x="18887" y="63915"/>
                  </a:lnTo>
                  <a:lnTo>
                    <a:pt x="11833" y="75645"/>
                  </a:lnTo>
                  <a:lnTo>
                    <a:pt x="4682" y="87135"/>
                  </a:lnTo>
                  <a:lnTo>
                    <a:pt x="1139" y="98466"/>
                  </a:lnTo>
                  <a:lnTo>
                    <a:pt x="0" y="109690"/>
                  </a:lnTo>
                  <a:lnTo>
                    <a:pt x="464" y="120844"/>
                  </a:lnTo>
                  <a:lnTo>
                    <a:pt x="3221" y="130726"/>
                  </a:lnTo>
                  <a:lnTo>
                    <a:pt x="7505" y="139762"/>
                  </a:lnTo>
                  <a:lnTo>
                    <a:pt x="4544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58208" y="1523284"/>
              <a:ext cx="132140" cy="128451"/>
            </a:xfrm>
            <a:custGeom>
              <a:avLst/>
              <a:gdLst/>
              <a:ahLst/>
              <a:cxnLst/>
              <a:rect l="0" t="0" r="0" b="0"/>
              <a:pathLst>
                <a:path w="132140" h="128451">
                  <a:moveTo>
                    <a:pt x="0" y="51369"/>
                  </a:moveTo>
                  <a:lnTo>
                    <a:pt x="17537" y="45523"/>
                  </a:lnTo>
                  <a:lnTo>
                    <a:pt x="27597" y="42578"/>
                  </a:lnTo>
                  <a:lnTo>
                    <a:pt x="51825" y="36042"/>
                  </a:lnTo>
                  <a:lnTo>
                    <a:pt x="92981" y="25484"/>
                  </a:lnTo>
                  <a:lnTo>
                    <a:pt x="104810" y="20654"/>
                  </a:lnTo>
                  <a:lnTo>
                    <a:pt x="115143" y="14986"/>
                  </a:lnTo>
                  <a:lnTo>
                    <a:pt x="124479" y="8761"/>
                  </a:lnTo>
                  <a:lnTo>
                    <a:pt x="125809" y="4611"/>
                  </a:lnTo>
                  <a:lnTo>
                    <a:pt x="121801" y="1845"/>
                  </a:lnTo>
                  <a:lnTo>
                    <a:pt x="114236" y="0"/>
                  </a:lnTo>
                  <a:lnTo>
                    <a:pt x="105521" y="2441"/>
                  </a:lnTo>
                  <a:lnTo>
                    <a:pt x="96041" y="7739"/>
                  </a:lnTo>
                  <a:lnTo>
                    <a:pt x="86050" y="14941"/>
                  </a:lnTo>
                  <a:lnTo>
                    <a:pt x="76943" y="23413"/>
                  </a:lnTo>
                  <a:lnTo>
                    <a:pt x="68424" y="32732"/>
                  </a:lnTo>
                  <a:lnTo>
                    <a:pt x="60299" y="42614"/>
                  </a:lnTo>
                  <a:lnTo>
                    <a:pt x="54881" y="54097"/>
                  </a:lnTo>
                  <a:lnTo>
                    <a:pt x="51269" y="66646"/>
                  </a:lnTo>
                  <a:lnTo>
                    <a:pt x="48862" y="79906"/>
                  </a:lnTo>
                  <a:lnTo>
                    <a:pt x="49703" y="91193"/>
                  </a:lnTo>
                  <a:lnTo>
                    <a:pt x="52712" y="101165"/>
                  </a:lnTo>
                  <a:lnTo>
                    <a:pt x="57165" y="110260"/>
                  </a:lnTo>
                  <a:lnTo>
                    <a:pt x="65027" y="116323"/>
                  </a:lnTo>
                  <a:lnTo>
                    <a:pt x="75162" y="120365"/>
                  </a:lnTo>
                  <a:lnTo>
                    <a:pt x="132139" y="1284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235028" y="1585664"/>
              <a:ext cx="20493" cy="187198"/>
            </a:xfrm>
            <a:custGeom>
              <a:avLst/>
              <a:gdLst/>
              <a:ahLst/>
              <a:cxnLst/>
              <a:rect l="0" t="0" r="0" b="0"/>
              <a:pathLst>
                <a:path w="20493" h="187198">
                  <a:moveTo>
                    <a:pt x="9481" y="0"/>
                  </a:moveTo>
                  <a:lnTo>
                    <a:pt x="3636" y="17537"/>
                  </a:lnTo>
                  <a:lnTo>
                    <a:pt x="1914" y="28821"/>
                  </a:lnTo>
                  <a:lnTo>
                    <a:pt x="765" y="42461"/>
                  </a:lnTo>
                  <a:lnTo>
                    <a:pt x="0" y="57671"/>
                  </a:lnTo>
                  <a:lnTo>
                    <a:pt x="713" y="72706"/>
                  </a:lnTo>
                  <a:lnTo>
                    <a:pt x="2412" y="87623"/>
                  </a:lnTo>
                  <a:lnTo>
                    <a:pt x="4769" y="102462"/>
                  </a:lnTo>
                  <a:lnTo>
                    <a:pt x="7563" y="117248"/>
                  </a:lnTo>
                  <a:lnTo>
                    <a:pt x="10649" y="132000"/>
                  </a:lnTo>
                  <a:lnTo>
                    <a:pt x="20492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266532" y="1497572"/>
              <a:ext cx="100117" cy="154163"/>
            </a:xfrm>
            <a:custGeom>
              <a:avLst/>
              <a:gdLst/>
              <a:ahLst/>
              <a:cxnLst/>
              <a:rect l="0" t="0" r="0" b="0"/>
              <a:pathLst>
                <a:path w="100117" h="154163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79" y="21172"/>
                  </a:lnTo>
                  <a:lnTo>
                    <a:pt x="55123" y="27573"/>
                  </a:lnTo>
                  <a:lnTo>
                    <a:pt x="63666" y="34288"/>
                  </a:lnTo>
                  <a:lnTo>
                    <a:pt x="71808" y="41211"/>
                  </a:lnTo>
                  <a:lnTo>
                    <a:pt x="79683" y="49497"/>
                  </a:lnTo>
                  <a:lnTo>
                    <a:pt x="87380" y="58692"/>
                  </a:lnTo>
                  <a:lnTo>
                    <a:pt x="94959" y="68492"/>
                  </a:lnTo>
                  <a:lnTo>
                    <a:pt x="98787" y="79919"/>
                  </a:lnTo>
                  <a:lnTo>
                    <a:pt x="100116" y="92432"/>
                  </a:lnTo>
                  <a:lnTo>
                    <a:pt x="99779" y="105667"/>
                  </a:lnTo>
                  <a:lnTo>
                    <a:pt x="97107" y="116938"/>
                  </a:lnTo>
                  <a:lnTo>
                    <a:pt x="92879" y="126899"/>
                  </a:lnTo>
                  <a:lnTo>
                    <a:pt x="55058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97775" y="1453526"/>
              <a:ext cx="9482" cy="198209"/>
            </a:xfrm>
            <a:custGeom>
              <a:avLst/>
              <a:gdLst/>
              <a:ahLst/>
              <a:cxnLst/>
              <a:rect l="0" t="0" r="0" b="0"/>
              <a:pathLst>
                <a:path w="9482" h="198209">
                  <a:moveTo>
                    <a:pt x="0" y="0"/>
                  </a:moveTo>
                  <a:lnTo>
                    <a:pt x="5845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8768" y="85120"/>
                  </a:lnTo>
                  <a:lnTo>
                    <a:pt x="7069" y="99569"/>
                  </a:lnTo>
                  <a:lnTo>
                    <a:pt x="4712" y="114096"/>
                  </a:lnTo>
                  <a:lnTo>
                    <a:pt x="3141" y="129898"/>
                  </a:lnTo>
                  <a:lnTo>
                    <a:pt x="2094" y="146551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53729" y="1543149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2" y="765"/>
                  </a:lnTo>
                  <a:lnTo>
                    <a:pt x="61305" y="0"/>
                  </a:lnTo>
                  <a:lnTo>
                    <a:pt x="76352" y="713"/>
                  </a:lnTo>
                  <a:lnTo>
                    <a:pt x="92500" y="2412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912258" y="1335460"/>
              <a:ext cx="202165" cy="283240"/>
            </a:xfrm>
            <a:custGeom>
              <a:avLst/>
              <a:gdLst/>
              <a:ahLst/>
              <a:cxnLst/>
              <a:rect l="0" t="0" r="0" b="0"/>
              <a:pathLst>
                <a:path w="202165" h="283240">
                  <a:moveTo>
                    <a:pt x="202164" y="18961"/>
                  </a:moveTo>
                  <a:lnTo>
                    <a:pt x="178782" y="7270"/>
                  </a:lnTo>
                  <a:lnTo>
                    <a:pt x="165776" y="3826"/>
                  </a:lnTo>
                  <a:lnTo>
                    <a:pt x="150988" y="1530"/>
                  </a:lnTo>
                  <a:lnTo>
                    <a:pt x="135012" y="0"/>
                  </a:lnTo>
                  <a:lnTo>
                    <a:pt x="120691" y="203"/>
                  </a:lnTo>
                  <a:lnTo>
                    <a:pt x="107473" y="1562"/>
                  </a:lnTo>
                  <a:lnTo>
                    <a:pt x="94991" y="3691"/>
                  </a:lnTo>
                  <a:lnTo>
                    <a:pt x="81775" y="7558"/>
                  </a:lnTo>
                  <a:lnTo>
                    <a:pt x="68070" y="12582"/>
                  </a:lnTo>
                  <a:lnTo>
                    <a:pt x="54040" y="18379"/>
                  </a:lnTo>
                  <a:lnTo>
                    <a:pt x="41016" y="25914"/>
                  </a:lnTo>
                  <a:lnTo>
                    <a:pt x="28663" y="34608"/>
                  </a:lnTo>
                  <a:lnTo>
                    <a:pt x="16757" y="44075"/>
                  </a:lnTo>
                  <a:lnTo>
                    <a:pt x="8820" y="56503"/>
                  </a:lnTo>
                  <a:lnTo>
                    <a:pt x="3528" y="70907"/>
                  </a:lnTo>
                  <a:lnTo>
                    <a:pt x="0" y="86626"/>
                  </a:lnTo>
                  <a:lnTo>
                    <a:pt x="96" y="103224"/>
                  </a:lnTo>
                  <a:lnTo>
                    <a:pt x="2605" y="120406"/>
                  </a:lnTo>
                  <a:lnTo>
                    <a:pt x="6726" y="137978"/>
                  </a:lnTo>
                  <a:lnTo>
                    <a:pt x="13144" y="154588"/>
                  </a:lnTo>
                  <a:lnTo>
                    <a:pt x="21093" y="170554"/>
                  </a:lnTo>
                  <a:lnTo>
                    <a:pt x="30063" y="186093"/>
                  </a:lnTo>
                  <a:lnTo>
                    <a:pt x="46555" y="216408"/>
                  </a:lnTo>
                  <a:lnTo>
                    <a:pt x="70025" y="2832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839133" y="1519595"/>
              <a:ext cx="121129" cy="11012"/>
            </a:xfrm>
            <a:custGeom>
              <a:avLst/>
              <a:gdLst/>
              <a:ahLst/>
              <a:cxnLst/>
              <a:rect l="0" t="0" r="0" b="0"/>
              <a:pathLst>
                <a:path w="121129" h="11012">
                  <a:moveTo>
                    <a:pt x="0" y="11011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0" y="2296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111010" y="1497572"/>
              <a:ext cx="116427" cy="106329"/>
            </a:xfrm>
            <a:custGeom>
              <a:avLst/>
              <a:gdLst/>
              <a:ahLst/>
              <a:cxnLst/>
              <a:rect l="0" t="0" r="0" b="0"/>
              <a:pathLst>
                <a:path w="116427" h="106329">
                  <a:moveTo>
                    <a:pt x="36447" y="11011"/>
                  </a:moveTo>
                  <a:lnTo>
                    <a:pt x="18910" y="16857"/>
                  </a:lnTo>
                  <a:lnTo>
                    <a:pt x="12521" y="22250"/>
                  </a:lnTo>
                  <a:lnTo>
                    <a:pt x="7038" y="29515"/>
                  </a:lnTo>
                  <a:lnTo>
                    <a:pt x="2158" y="38029"/>
                  </a:lnTo>
                  <a:lnTo>
                    <a:pt x="130" y="48599"/>
                  </a:lnTo>
                  <a:lnTo>
                    <a:pt x="0" y="60540"/>
                  </a:lnTo>
                  <a:lnTo>
                    <a:pt x="1138" y="73395"/>
                  </a:lnTo>
                  <a:lnTo>
                    <a:pt x="5566" y="83188"/>
                  </a:lnTo>
                  <a:lnTo>
                    <a:pt x="12190" y="90940"/>
                  </a:lnTo>
                  <a:lnTo>
                    <a:pt x="20275" y="97332"/>
                  </a:lnTo>
                  <a:lnTo>
                    <a:pt x="31784" y="101593"/>
                  </a:lnTo>
                  <a:lnTo>
                    <a:pt x="45573" y="104434"/>
                  </a:lnTo>
                  <a:lnTo>
                    <a:pt x="60884" y="106328"/>
                  </a:lnTo>
                  <a:lnTo>
                    <a:pt x="73538" y="105143"/>
                  </a:lnTo>
                  <a:lnTo>
                    <a:pt x="84421" y="101907"/>
                  </a:lnTo>
                  <a:lnTo>
                    <a:pt x="94123" y="97302"/>
                  </a:lnTo>
                  <a:lnTo>
                    <a:pt x="101815" y="90561"/>
                  </a:lnTo>
                  <a:lnTo>
                    <a:pt x="108167" y="82397"/>
                  </a:lnTo>
                  <a:lnTo>
                    <a:pt x="113624" y="73284"/>
                  </a:lnTo>
                  <a:lnTo>
                    <a:pt x="116039" y="63538"/>
                  </a:lnTo>
                  <a:lnTo>
                    <a:pt x="116426" y="53370"/>
                  </a:lnTo>
                  <a:lnTo>
                    <a:pt x="115460" y="42921"/>
                  </a:lnTo>
                  <a:lnTo>
                    <a:pt x="109922" y="33508"/>
                  </a:lnTo>
                  <a:lnTo>
                    <a:pt x="101335" y="24786"/>
                  </a:lnTo>
                  <a:lnTo>
                    <a:pt x="474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90607" y="1496260"/>
              <a:ext cx="99105" cy="89877"/>
            </a:xfrm>
            <a:custGeom>
              <a:avLst/>
              <a:gdLst/>
              <a:ahLst/>
              <a:cxnLst/>
              <a:rect l="0" t="0" r="0" b="0"/>
              <a:pathLst>
                <a:path w="99105" h="89877">
                  <a:moveTo>
                    <a:pt x="0" y="23335"/>
                  </a:moveTo>
                  <a:lnTo>
                    <a:pt x="0" y="52563"/>
                  </a:lnTo>
                  <a:lnTo>
                    <a:pt x="1223" y="64844"/>
                  </a:lnTo>
                  <a:lnTo>
                    <a:pt x="3263" y="76701"/>
                  </a:lnTo>
                  <a:lnTo>
                    <a:pt x="5846" y="88277"/>
                  </a:lnTo>
                  <a:lnTo>
                    <a:pt x="7568" y="89876"/>
                  </a:lnTo>
                  <a:lnTo>
                    <a:pt x="8716" y="84825"/>
                  </a:lnTo>
                  <a:lnTo>
                    <a:pt x="9481" y="75340"/>
                  </a:lnTo>
                  <a:lnTo>
                    <a:pt x="9992" y="62899"/>
                  </a:lnTo>
                  <a:lnTo>
                    <a:pt x="10558" y="32762"/>
                  </a:lnTo>
                  <a:lnTo>
                    <a:pt x="14380" y="21055"/>
                  </a:lnTo>
                  <a:lnTo>
                    <a:pt x="20598" y="12027"/>
                  </a:lnTo>
                  <a:lnTo>
                    <a:pt x="28414" y="4785"/>
                  </a:lnTo>
                  <a:lnTo>
                    <a:pt x="38519" y="1180"/>
                  </a:lnTo>
                  <a:lnTo>
                    <a:pt x="50150" y="0"/>
                  </a:lnTo>
                  <a:lnTo>
                    <a:pt x="99104" y="1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502888" y="1465710"/>
              <a:ext cx="250206" cy="134301"/>
            </a:xfrm>
            <a:custGeom>
              <a:avLst/>
              <a:gdLst/>
              <a:ahLst/>
              <a:cxnLst/>
              <a:rect l="0" t="0" r="0" b="0"/>
              <a:pathLst>
                <a:path w="250206" h="134301">
                  <a:moveTo>
                    <a:pt x="18962" y="53885"/>
                  </a:moveTo>
                  <a:lnTo>
                    <a:pt x="7271" y="65576"/>
                  </a:lnTo>
                  <a:lnTo>
                    <a:pt x="3827" y="73914"/>
                  </a:lnTo>
                  <a:lnTo>
                    <a:pt x="1531" y="84367"/>
                  </a:lnTo>
                  <a:lnTo>
                    <a:pt x="0" y="96229"/>
                  </a:lnTo>
                  <a:lnTo>
                    <a:pt x="203" y="107808"/>
                  </a:lnTo>
                  <a:lnTo>
                    <a:pt x="1562" y="119198"/>
                  </a:lnTo>
                  <a:lnTo>
                    <a:pt x="3692" y="130462"/>
                  </a:lnTo>
                  <a:lnTo>
                    <a:pt x="6335" y="134300"/>
                  </a:lnTo>
                  <a:lnTo>
                    <a:pt x="9320" y="133189"/>
                  </a:lnTo>
                  <a:lnTo>
                    <a:pt x="12534" y="128777"/>
                  </a:lnTo>
                  <a:lnTo>
                    <a:pt x="14677" y="119719"/>
                  </a:lnTo>
                  <a:lnTo>
                    <a:pt x="16104" y="107562"/>
                  </a:lnTo>
                  <a:lnTo>
                    <a:pt x="17057" y="93340"/>
                  </a:lnTo>
                  <a:lnTo>
                    <a:pt x="18915" y="78965"/>
                  </a:lnTo>
                  <a:lnTo>
                    <a:pt x="21378" y="64487"/>
                  </a:lnTo>
                  <a:lnTo>
                    <a:pt x="24243" y="49942"/>
                  </a:lnTo>
                  <a:lnTo>
                    <a:pt x="29824" y="39021"/>
                  </a:lnTo>
                  <a:lnTo>
                    <a:pt x="37215" y="30517"/>
                  </a:lnTo>
                  <a:lnTo>
                    <a:pt x="45813" y="23624"/>
                  </a:lnTo>
                  <a:lnTo>
                    <a:pt x="53991" y="22700"/>
                  </a:lnTo>
                  <a:lnTo>
                    <a:pt x="61892" y="25754"/>
                  </a:lnTo>
                  <a:lnTo>
                    <a:pt x="69605" y="31460"/>
                  </a:lnTo>
                  <a:lnTo>
                    <a:pt x="77194" y="37712"/>
                  </a:lnTo>
                  <a:lnTo>
                    <a:pt x="84701" y="44326"/>
                  </a:lnTo>
                  <a:lnTo>
                    <a:pt x="92152" y="51183"/>
                  </a:lnTo>
                  <a:lnTo>
                    <a:pt x="98343" y="59425"/>
                  </a:lnTo>
                  <a:lnTo>
                    <a:pt x="103694" y="68590"/>
                  </a:lnTo>
                  <a:lnTo>
                    <a:pt x="108484" y="78370"/>
                  </a:lnTo>
                  <a:lnTo>
                    <a:pt x="112902" y="79997"/>
                  </a:lnTo>
                  <a:lnTo>
                    <a:pt x="117070" y="76187"/>
                  </a:lnTo>
                  <a:lnTo>
                    <a:pt x="121072" y="68753"/>
                  </a:lnTo>
                  <a:lnTo>
                    <a:pt x="126188" y="60126"/>
                  </a:lnTo>
                  <a:lnTo>
                    <a:pt x="138397" y="40753"/>
                  </a:lnTo>
                  <a:lnTo>
                    <a:pt x="159028" y="9211"/>
                  </a:lnTo>
                  <a:lnTo>
                    <a:pt x="167397" y="3302"/>
                  </a:lnTo>
                  <a:lnTo>
                    <a:pt x="176647" y="587"/>
                  </a:lnTo>
                  <a:lnTo>
                    <a:pt x="186484" y="0"/>
                  </a:lnTo>
                  <a:lnTo>
                    <a:pt x="195490" y="3280"/>
                  </a:lnTo>
                  <a:lnTo>
                    <a:pt x="203940" y="9137"/>
                  </a:lnTo>
                  <a:lnTo>
                    <a:pt x="212020" y="16712"/>
                  </a:lnTo>
                  <a:lnTo>
                    <a:pt x="218631" y="25432"/>
                  </a:lnTo>
                  <a:lnTo>
                    <a:pt x="224262" y="34916"/>
                  </a:lnTo>
                  <a:lnTo>
                    <a:pt x="229239" y="44910"/>
                  </a:lnTo>
                  <a:lnTo>
                    <a:pt x="233780" y="56466"/>
                  </a:lnTo>
                  <a:lnTo>
                    <a:pt x="238031" y="69064"/>
                  </a:lnTo>
                  <a:lnTo>
                    <a:pt x="250205" y="108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874220" y="16186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511590" y="2115580"/>
            <a:ext cx="2489439" cy="306964"/>
            <a:chOff x="2511590" y="2115580"/>
            <a:chExt cx="2489439" cy="306964"/>
          </a:xfrm>
        </p:grpSpPr>
        <p:sp>
          <p:nvSpPr>
            <p:cNvPr id="50" name="Freeform 49"/>
            <p:cNvSpPr/>
            <p:nvPr/>
          </p:nvSpPr>
          <p:spPr>
            <a:xfrm>
              <a:off x="2511590" y="2246358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720809" y="2115580"/>
              <a:ext cx="194735" cy="292787"/>
            </a:xfrm>
            <a:custGeom>
              <a:avLst/>
              <a:gdLst/>
              <a:ahLst/>
              <a:cxnLst/>
              <a:rect l="0" t="0" r="0" b="0"/>
              <a:pathLst>
                <a:path w="194735" h="292787">
                  <a:moveTo>
                    <a:pt x="22023" y="31674"/>
                  </a:moveTo>
                  <a:lnTo>
                    <a:pt x="27869" y="14137"/>
                  </a:lnTo>
                  <a:lnTo>
                    <a:pt x="34485" y="8971"/>
                  </a:lnTo>
                  <a:lnTo>
                    <a:pt x="43790" y="5527"/>
                  </a:lnTo>
                  <a:lnTo>
                    <a:pt x="54887" y="3231"/>
                  </a:lnTo>
                  <a:lnTo>
                    <a:pt x="68403" y="1701"/>
                  </a:lnTo>
                  <a:lnTo>
                    <a:pt x="83531" y="680"/>
                  </a:lnTo>
                  <a:lnTo>
                    <a:pt x="99733" y="0"/>
                  </a:lnTo>
                  <a:lnTo>
                    <a:pt x="112982" y="1993"/>
                  </a:lnTo>
                  <a:lnTo>
                    <a:pt x="124262" y="5769"/>
                  </a:lnTo>
                  <a:lnTo>
                    <a:pt x="134229" y="10734"/>
                  </a:lnTo>
                  <a:lnTo>
                    <a:pt x="143320" y="16490"/>
                  </a:lnTo>
                  <a:lnTo>
                    <a:pt x="151828" y="22775"/>
                  </a:lnTo>
                  <a:lnTo>
                    <a:pt x="159947" y="29412"/>
                  </a:lnTo>
                  <a:lnTo>
                    <a:pt x="164136" y="37507"/>
                  </a:lnTo>
                  <a:lnTo>
                    <a:pt x="165706" y="46574"/>
                  </a:lnTo>
                  <a:lnTo>
                    <a:pt x="165528" y="56289"/>
                  </a:lnTo>
                  <a:lnTo>
                    <a:pt x="161740" y="65213"/>
                  </a:lnTo>
                  <a:lnTo>
                    <a:pt x="155543" y="73610"/>
                  </a:lnTo>
                  <a:lnTo>
                    <a:pt x="125071" y="104667"/>
                  </a:lnTo>
                  <a:lnTo>
                    <a:pt x="116415" y="110924"/>
                  </a:lnTo>
                  <a:lnTo>
                    <a:pt x="106974" y="116318"/>
                  </a:lnTo>
                  <a:lnTo>
                    <a:pt x="97010" y="121138"/>
                  </a:lnTo>
                  <a:lnTo>
                    <a:pt x="86697" y="125575"/>
                  </a:lnTo>
                  <a:lnTo>
                    <a:pt x="76151" y="129756"/>
                  </a:lnTo>
                  <a:lnTo>
                    <a:pt x="65449" y="133767"/>
                  </a:lnTo>
                  <a:lnTo>
                    <a:pt x="61986" y="135218"/>
                  </a:lnTo>
                  <a:lnTo>
                    <a:pt x="67925" y="133567"/>
                  </a:lnTo>
                  <a:lnTo>
                    <a:pt x="75871" y="132637"/>
                  </a:lnTo>
                  <a:lnTo>
                    <a:pt x="86063" y="132018"/>
                  </a:lnTo>
                  <a:lnTo>
                    <a:pt x="97751" y="131604"/>
                  </a:lnTo>
                  <a:lnTo>
                    <a:pt x="109214" y="133776"/>
                  </a:lnTo>
                  <a:lnTo>
                    <a:pt x="120526" y="137671"/>
                  </a:lnTo>
                  <a:lnTo>
                    <a:pt x="131738" y="142714"/>
                  </a:lnTo>
                  <a:lnTo>
                    <a:pt x="142883" y="148523"/>
                  </a:lnTo>
                  <a:lnTo>
                    <a:pt x="153984" y="154843"/>
                  </a:lnTo>
                  <a:lnTo>
                    <a:pt x="165055" y="161504"/>
                  </a:lnTo>
                  <a:lnTo>
                    <a:pt x="173659" y="170838"/>
                  </a:lnTo>
                  <a:lnTo>
                    <a:pt x="180619" y="181955"/>
                  </a:lnTo>
                  <a:lnTo>
                    <a:pt x="186482" y="194260"/>
                  </a:lnTo>
                  <a:lnTo>
                    <a:pt x="190391" y="207358"/>
                  </a:lnTo>
                  <a:lnTo>
                    <a:pt x="192997" y="220983"/>
                  </a:lnTo>
                  <a:lnTo>
                    <a:pt x="194734" y="234961"/>
                  </a:lnTo>
                  <a:lnTo>
                    <a:pt x="193445" y="246727"/>
                  </a:lnTo>
                  <a:lnTo>
                    <a:pt x="190139" y="257017"/>
                  </a:lnTo>
                  <a:lnTo>
                    <a:pt x="185488" y="266325"/>
                  </a:lnTo>
                  <a:lnTo>
                    <a:pt x="178717" y="273753"/>
                  </a:lnTo>
                  <a:lnTo>
                    <a:pt x="170532" y="279929"/>
                  </a:lnTo>
                  <a:lnTo>
                    <a:pt x="161405" y="285270"/>
                  </a:lnTo>
                  <a:lnTo>
                    <a:pt x="150426" y="288830"/>
                  </a:lnTo>
                  <a:lnTo>
                    <a:pt x="138213" y="291204"/>
                  </a:lnTo>
                  <a:lnTo>
                    <a:pt x="125177" y="292786"/>
                  </a:lnTo>
                  <a:lnTo>
                    <a:pt x="111592" y="292618"/>
                  </a:lnTo>
                  <a:lnTo>
                    <a:pt x="97641" y="291282"/>
                  </a:lnTo>
                  <a:lnTo>
                    <a:pt x="83447" y="289168"/>
                  </a:lnTo>
                  <a:lnTo>
                    <a:pt x="70314" y="286535"/>
                  </a:lnTo>
                  <a:lnTo>
                    <a:pt x="57887" y="283556"/>
                  </a:lnTo>
                  <a:lnTo>
                    <a:pt x="0" y="262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29133" y="2246358"/>
              <a:ext cx="165174" cy="176186"/>
            </a:xfrm>
            <a:custGeom>
              <a:avLst/>
              <a:gdLst/>
              <a:ahLst/>
              <a:cxnLst/>
              <a:rect l="0" t="0" r="0" b="0"/>
              <a:pathLst>
                <a:path w="165174" h="176186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56598" y="66929"/>
                  </a:lnTo>
                  <a:lnTo>
                    <a:pt x="67096" y="77654"/>
                  </a:lnTo>
                  <a:lnTo>
                    <a:pt x="76542" y="88474"/>
                  </a:lnTo>
                  <a:lnTo>
                    <a:pt x="85286" y="99359"/>
                  </a:lnTo>
                  <a:lnTo>
                    <a:pt x="93563" y="110285"/>
                  </a:lnTo>
                  <a:lnTo>
                    <a:pt x="102751" y="120017"/>
                  </a:lnTo>
                  <a:lnTo>
                    <a:pt x="112547" y="128952"/>
                  </a:lnTo>
                  <a:lnTo>
                    <a:pt x="122748" y="137355"/>
                  </a:lnTo>
                  <a:lnTo>
                    <a:pt x="131996" y="145404"/>
                  </a:lnTo>
                  <a:lnTo>
                    <a:pt x="140608" y="153218"/>
                  </a:lnTo>
                  <a:lnTo>
                    <a:pt x="165173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29133" y="2235346"/>
              <a:ext cx="154163" cy="165175"/>
            </a:xfrm>
            <a:custGeom>
              <a:avLst/>
              <a:gdLst/>
              <a:ahLst/>
              <a:cxnLst/>
              <a:rect l="0" t="0" r="0" b="0"/>
              <a:pathLst>
                <a:path w="154163" h="165175">
                  <a:moveTo>
                    <a:pt x="154162" y="0"/>
                  </a:moveTo>
                  <a:lnTo>
                    <a:pt x="142471" y="11692"/>
                  </a:lnTo>
                  <a:lnTo>
                    <a:pt x="136579" y="18806"/>
                  </a:lnTo>
                  <a:lnTo>
                    <a:pt x="130205" y="27220"/>
                  </a:lnTo>
                  <a:lnTo>
                    <a:pt x="106280" y="59860"/>
                  </a:lnTo>
                  <a:lnTo>
                    <a:pt x="96547" y="72942"/>
                  </a:lnTo>
                  <a:lnTo>
                    <a:pt x="86388" y="85333"/>
                  </a:lnTo>
                  <a:lnTo>
                    <a:pt x="75944" y="97265"/>
                  </a:lnTo>
                  <a:lnTo>
                    <a:pt x="55776" y="119086"/>
                  </a:lnTo>
                  <a:lnTo>
                    <a:pt x="46972" y="128331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25549" y="2213323"/>
              <a:ext cx="22024" cy="187198"/>
            </a:xfrm>
            <a:custGeom>
              <a:avLst/>
              <a:gdLst/>
              <a:ahLst/>
              <a:cxnLst/>
              <a:rect l="0" t="0" r="0" b="0"/>
              <a:pathLst>
                <a:path w="22024" h="187198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0331" y="92501"/>
                  </a:lnTo>
                  <a:lnTo>
                    <a:pt x="10810" y="141194"/>
                  </a:lnTo>
                  <a:lnTo>
                    <a:pt x="22023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370491" y="2290404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0"/>
                  </a:moveTo>
                  <a:lnTo>
                    <a:pt x="119943" y="0"/>
                  </a:lnTo>
                  <a:lnTo>
                    <a:pt x="135020" y="1224"/>
                  </a:lnTo>
                  <a:lnTo>
                    <a:pt x="148742" y="3263"/>
                  </a:lnTo>
                  <a:lnTo>
                    <a:pt x="187197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44499" y="2126762"/>
              <a:ext cx="216035" cy="285055"/>
            </a:xfrm>
            <a:custGeom>
              <a:avLst/>
              <a:gdLst/>
              <a:ahLst/>
              <a:cxnLst/>
              <a:rect l="0" t="0" r="0" b="0"/>
              <a:pathLst>
                <a:path w="216035" h="285055">
                  <a:moveTo>
                    <a:pt x="165559" y="9480"/>
                  </a:moveTo>
                  <a:lnTo>
                    <a:pt x="142176" y="3635"/>
                  </a:lnTo>
                  <a:lnTo>
                    <a:pt x="130395" y="1913"/>
                  </a:lnTo>
                  <a:lnTo>
                    <a:pt x="117646" y="765"/>
                  </a:lnTo>
                  <a:lnTo>
                    <a:pt x="104253" y="0"/>
                  </a:lnTo>
                  <a:lnTo>
                    <a:pt x="90430" y="713"/>
                  </a:lnTo>
                  <a:lnTo>
                    <a:pt x="76321" y="2412"/>
                  </a:lnTo>
                  <a:lnTo>
                    <a:pt x="62021" y="4768"/>
                  </a:lnTo>
                  <a:lnTo>
                    <a:pt x="48817" y="7562"/>
                  </a:lnTo>
                  <a:lnTo>
                    <a:pt x="36344" y="10649"/>
                  </a:lnTo>
                  <a:lnTo>
                    <a:pt x="24358" y="13930"/>
                  </a:lnTo>
                  <a:lnTo>
                    <a:pt x="15143" y="19788"/>
                  </a:lnTo>
                  <a:lnTo>
                    <a:pt x="7777" y="27363"/>
                  </a:lnTo>
                  <a:lnTo>
                    <a:pt x="1643" y="36084"/>
                  </a:lnTo>
                  <a:lnTo>
                    <a:pt x="0" y="44345"/>
                  </a:lnTo>
                  <a:lnTo>
                    <a:pt x="1352" y="52300"/>
                  </a:lnTo>
                  <a:lnTo>
                    <a:pt x="4701" y="60050"/>
                  </a:lnTo>
                  <a:lnTo>
                    <a:pt x="10603" y="68887"/>
                  </a:lnTo>
                  <a:lnTo>
                    <a:pt x="18209" y="78449"/>
                  </a:lnTo>
                  <a:lnTo>
                    <a:pt x="26950" y="88494"/>
                  </a:lnTo>
                  <a:lnTo>
                    <a:pt x="37671" y="98861"/>
                  </a:lnTo>
                  <a:lnTo>
                    <a:pt x="49713" y="109443"/>
                  </a:lnTo>
                  <a:lnTo>
                    <a:pt x="62634" y="120169"/>
                  </a:lnTo>
                  <a:lnTo>
                    <a:pt x="74920" y="128542"/>
                  </a:lnTo>
                  <a:lnTo>
                    <a:pt x="86780" y="135348"/>
                  </a:lnTo>
                  <a:lnTo>
                    <a:pt x="98358" y="141109"/>
                  </a:lnTo>
                  <a:lnTo>
                    <a:pt x="108523" y="147397"/>
                  </a:lnTo>
                  <a:lnTo>
                    <a:pt x="117747" y="154035"/>
                  </a:lnTo>
                  <a:lnTo>
                    <a:pt x="126343" y="160908"/>
                  </a:lnTo>
                  <a:lnTo>
                    <a:pt x="135745" y="169161"/>
                  </a:lnTo>
                  <a:lnTo>
                    <a:pt x="145683" y="178333"/>
                  </a:lnTo>
                  <a:lnTo>
                    <a:pt x="155979" y="188118"/>
                  </a:lnTo>
                  <a:lnTo>
                    <a:pt x="165289" y="198312"/>
                  </a:lnTo>
                  <a:lnTo>
                    <a:pt x="173944" y="208778"/>
                  </a:lnTo>
                  <a:lnTo>
                    <a:pt x="182160" y="219427"/>
                  </a:lnTo>
                  <a:lnTo>
                    <a:pt x="188862" y="230196"/>
                  </a:lnTo>
                  <a:lnTo>
                    <a:pt x="194553" y="241046"/>
                  </a:lnTo>
                  <a:lnTo>
                    <a:pt x="199570" y="251950"/>
                  </a:lnTo>
                  <a:lnTo>
                    <a:pt x="199245" y="261666"/>
                  </a:lnTo>
                  <a:lnTo>
                    <a:pt x="195357" y="270591"/>
                  </a:lnTo>
                  <a:lnTo>
                    <a:pt x="189095" y="278988"/>
                  </a:lnTo>
                  <a:lnTo>
                    <a:pt x="180026" y="283362"/>
                  </a:lnTo>
                  <a:lnTo>
                    <a:pt x="169086" y="285054"/>
                  </a:lnTo>
                  <a:lnTo>
                    <a:pt x="156899" y="284959"/>
                  </a:lnTo>
                  <a:lnTo>
                    <a:pt x="143880" y="283673"/>
                  </a:lnTo>
                  <a:lnTo>
                    <a:pt x="130307" y="281591"/>
                  </a:lnTo>
                  <a:lnTo>
                    <a:pt x="116364" y="278980"/>
                  </a:lnTo>
                  <a:lnTo>
                    <a:pt x="105845" y="273569"/>
                  </a:lnTo>
                  <a:lnTo>
                    <a:pt x="97609" y="266291"/>
                  </a:lnTo>
                  <a:lnTo>
                    <a:pt x="90895" y="257768"/>
                  </a:lnTo>
                  <a:lnTo>
                    <a:pt x="87642" y="248416"/>
                  </a:lnTo>
                  <a:lnTo>
                    <a:pt x="86698" y="238511"/>
                  </a:lnTo>
                  <a:lnTo>
                    <a:pt x="87291" y="228237"/>
                  </a:lnTo>
                  <a:lnTo>
                    <a:pt x="90134" y="216493"/>
                  </a:lnTo>
                  <a:lnTo>
                    <a:pt x="94476" y="203770"/>
                  </a:lnTo>
                  <a:lnTo>
                    <a:pt x="99818" y="190394"/>
                  </a:lnTo>
                  <a:lnTo>
                    <a:pt x="107050" y="177806"/>
                  </a:lnTo>
                  <a:lnTo>
                    <a:pt x="115541" y="165744"/>
                  </a:lnTo>
                  <a:lnTo>
                    <a:pt x="124873" y="154032"/>
                  </a:lnTo>
                  <a:lnTo>
                    <a:pt x="134764" y="143777"/>
                  </a:lnTo>
                  <a:lnTo>
                    <a:pt x="145029" y="134493"/>
                  </a:lnTo>
                  <a:lnTo>
                    <a:pt x="155543" y="125857"/>
                  </a:lnTo>
                  <a:lnTo>
                    <a:pt x="164999" y="117652"/>
                  </a:lnTo>
                  <a:lnTo>
                    <a:pt x="173750" y="109736"/>
                  </a:lnTo>
                  <a:lnTo>
                    <a:pt x="182031" y="102011"/>
                  </a:lnTo>
                  <a:lnTo>
                    <a:pt x="191223" y="94414"/>
                  </a:lnTo>
                  <a:lnTo>
                    <a:pt x="201021" y="86902"/>
                  </a:lnTo>
                  <a:lnTo>
                    <a:pt x="211223" y="79448"/>
                  </a:lnTo>
                  <a:lnTo>
                    <a:pt x="215578" y="70807"/>
                  </a:lnTo>
                  <a:lnTo>
                    <a:pt x="216034" y="61376"/>
                  </a:lnTo>
                  <a:lnTo>
                    <a:pt x="187582" y="20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42197" y="2246358"/>
              <a:ext cx="91159" cy="85091"/>
            </a:xfrm>
            <a:custGeom>
              <a:avLst/>
              <a:gdLst/>
              <a:ahLst/>
              <a:cxnLst/>
              <a:rect l="0" t="0" r="0" b="0"/>
              <a:pathLst>
                <a:path w="91159" h="85091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2"/>
                  </a:lnTo>
                  <a:lnTo>
                    <a:pt x="30653" y="40134"/>
                  </a:lnTo>
                  <a:lnTo>
                    <a:pt x="44619" y="54950"/>
                  </a:lnTo>
                  <a:lnTo>
                    <a:pt x="51769" y="62327"/>
                  </a:lnTo>
                  <a:lnTo>
                    <a:pt x="60206" y="68469"/>
                  </a:lnTo>
                  <a:lnTo>
                    <a:pt x="69502" y="73786"/>
                  </a:lnTo>
                  <a:lnTo>
                    <a:pt x="79369" y="78555"/>
                  </a:lnTo>
                  <a:lnTo>
                    <a:pt x="89618" y="84181"/>
                  </a:lnTo>
                  <a:lnTo>
                    <a:pt x="91158" y="85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68960" y="2147254"/>
              <a:ext cx="1" cy="231244"/>
            </a:xfrm>
            <a:custGeom>
              <a:avLst/>
              <a:gdLst/>
              <a:ahLst/>
              <a:cxnLst/>
              <a:rect l="0" t="0" r="0" b="0"/>
              <a:pathLst>
                <a:path w="1" h="231244">
                  <a:moveTo>
                    <a:pt x="0" y="0"/>
                  </a:move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874197" y="2125231"/>
              <a:ext cx="126832" cy="245287"/>
            </a:xfrm>
            <a:custGeom>
              <a:avLst/>
              <a:gdLst/>
              <a:ahLst/>
              <a:cxnLst/>
              <a:rect l="0" t="0" r="0" b="0"/>
              <a:pathLst>
                <a:path w="126832" h="245287">
                  <a:moveTo>
                    <a:pt x="59936" y="0"/>
                  </a:moveTo>
                  <a:lnTo>
                    <a:pt x="48245" y="23382"/>
                  </a:lnTo>
                  <a:lnTo>
                    <a:pt x="43578" y="33941"/>
                  </a:lnTo>
                  <a:lnTo>
                    <a:pt x="39242" y="44650"/>
                  </a:lnTo>
                  <a:lnTo>
                    <a:pt x="31163" y="66338"/>
                  </a:lnTo>
                  <a:lnTo>
                    <a:pt x="16007" y="110168"/>
                  </a:lnTo>
                  <a:lnTo>
                    <a:pt x="1230" y="154172"/>
                  </a:lnTo>
                  <a:lnTo>
                    <a:pt x="0" y="166404"/>
                  </a:lnTo>
                  <a:lnTo>
                    <a:pt x="402" y="179452"/>
                  </a:lnTo>
                  <a:lnTo>
                    <a:pt x="1894" y="193045"/>
                  </a:lnTo>
                  <a:lnTo>
                    <a:pt x="5336" y="204554"/>
                  </a:lnTo>
                  <a:lnTo>
                    <a:pt x="10077" y="214674"/>
                  </a:lnTo>
                  <a:lnTo>
                    <a:pt x="15685" y="223867"/>
                  </a:lnTo>
                  <a:lnTo>
                    <a:pt x="23095" y="231220"/>
                  </a:lnTo>
                  <a:lnTo>
                    <a:pt x="31705" y="237345"/>
                  </a:lnTo>
                  <a:lnTo>
                    <a:pt x="41115" y="242652"/>
                  </a:lnTo>
                  <a:lnTo>
                    <a:pt x="51059" y="244966"/>
                  </a:lnTo>
                  <a:lnTo>
                    <a:pt x="61359" y="245286"/>
                  </a:lnTo>
                  <a:lnTo>
                    <a:pt x="71897" y="244275"/>
                  </a:lnTo>
                  <a:lnTo>
                    <a:pt x="82592" y="241154"/>
                  </a:lnTo>
                  <a:lnTo>
                    <a:pt x="93392" y="236627"/>
                  </a:lnTo>
                  <a:lnTo>
                    <a:pt x="104263" y="231162"/>
                  </a:lnTo>
                  <a:lnTo>
                    <a:pt x="112734" y="223848"/>
                  </a:lnTo>
                  <a:lnTo>
                    <a:pt x="119605" y="215301"/>
                  </a:lnTo>
                  <a:lnTo>
                    <a:pt x="125409" y="205933"/>
                  </a:lnTo>
                  <a:lnTo>
                    <a:pt x="126831" y="196017"/>
                  </a:lnTo>
                  <a:lnTo>
                    <a:pt x="125333" y="185736"/>
                  </a:lnTo>
                  <a:lnTo>
                    <a:pt x="121886" y="175211"/>
                  </a:lnTo>
                  <a:lnTo>
                    <a:pt x="117142" y="164524"/>
                  </a:lnTo>
                  <a:lnTo>
                    <a:pt x="111532" y="153729"/>
                  </a:lnTo>
                  <a:lnTo>
                    <a:pt x="105345" y="142861"/>
                  </a:lnTo>
                  <a:lnTo>
                    <a:pt x="96326" y="136840"/>
                  </a:lnTo>
                  <a:lnTo>
                    <a:pt x="85420" y="134049"/>
                  </a:lnTo>
                  <a:lnTo>
                    <a:pt x="73255" y="133412"/>
                  </a:lnTo>
                  <a:lnTo>
                    <a:pt x="61474" y="135435"/>
                  </a:lnTo>
                  <a:lnTo>
                    <a:pt x="49950" y="139230"/>
                  </a:lnTo>
                  <a:lnTo>
                    <a:pt x="38597" y="144207"/>
                  </a:lnTo>
                  <a:lnTo>
                    <a:pt x="29804" y="151196"/>
                  </a:lnTo>
                  <a:lnTo>
                    <a:pt x="22719" y="159526"/>
                  </a:lnTo>
                  <a:lnTo>
                    <a:pt x="4878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23722" y="3226387"/>
            <a:ext cx="5986754" cy="517544"/>
            <a:chOff x="523722" y="3226387"/>
            <a:chExt cx="5986754" cy="517544"/>
          </a:xfrm>
        </p:grpSpPr>
        <p:sp>
          <p:nvSpPr>
            <p:cNvPr id="61" name="Freeform 60"/>
            <p:cNvSpPr/>
            <p:nvPr/>
          </p:nvSpPr>
          <p:spPr>
            <a:xfrm>
              <a:off x="523722" y="3258305"/>
              <a:ext cx="170961" cy="227596"/>
            </a:xfrm>
            <a:custGeom>
              <a:avLst/>
              <a:gdLst/>
              <a:ahLst/>
              <a:cxnLst/>
              <a:rect l="0" t="0" r="0" b="0"/>
              <a:pathLst>
                <a:path w="170961" h="227596">
                  <a:moveTo>
                    <a:pt x="148937" y="45163"/>
                  </a:moveTo>
                  <a:lnTo>
                    <a:pt x="143091" y="27626"/>
                  </a:lnTo>
                  <a:lnTo>
                    <a:pt x="137699" y="20013"/>
                  </a:lnTo>
                  <a:lnTo>
                    <a:pt x="130433" y="12491"/>
                  </a:lnTo>
                  <a:lnTo>
                    <a:pt x="121919" y="5029"/>
                  </a:lnTo>
                  <a:lnTo>
                    <a:pt x="110126" y="1278"/>
                  </a:lnTo>
                  <a:lnTo>
                    <a:pt x="96146" y="0"/>
                  </a:lnTo>
                  <a:lnTo>
                    <a:pt x="80708" y="372"/>
                  </a:lnTo>
                  <a:lnTo>
                    <a:pt x="66746" y="4291"/>
                  </a:lnTo>
                  <a:lnTo>
                    <a:pt x="53767" y="10574"/>
                  </a:lnTo>
                  <a:lnTo>
                    <a:pt x="41444" y="18433"/>
                  </a:lnTo>
                  <a:lnTo>
                    <a:pt x="30782" y="28566"/>
                  </a:lnTo>
                  <a:lnTo>
                    <a:pt x="21227" y="40216"/>
                  </a:lnTo>
                  <a:lnTo>
                    <a:pt x="12410" y="52876"/>
                  </a:lnTo>
                  <a:lnTo>
                    <a:pt x="6531" y="66211"/>
                  </a:lnTo>
                  <a:lnTo>
                    <a:pt x="2613" y="79995"/>
                  </a:lnTo>
                  <a:lnTo>
                    <a:pt x="0" y="94077"/>
                  </a:lnTo>
                  <a:lnTo>
                    <a:pt x="1929" y="109584"/>
                  </a:lnTo>
                  <a:lnTo>
                    <a:pt x="6885" y="126039"/>
                  </a:lnTo>
                  <a:lnTo>
                    <a:pt x="13860" y="143126"/>
                  </a:lnTo>
                  <a:lnTo>
                    <a:pt x="22181" y="158189"/>
                  </a:lnTo>
                  <a:lnTo>
                    <a:pt x="31398" y="171901"/>
                  </a:lnTo>
                  <a:lnTo>
                    <a:pt x="41214" y="184713"/>
                  </a:lnTo>
                  <a:lnTo>
                    <a:pt x="51428" y="195701"/>
                  </a:lnTo>
                  <a:lnTo>
                    <a:pt x="61908" y="205473"/>
                  </a:lnTo>
                  <a:lnTo>
                    <a:pt x="72565" y="214435"/>
                  </a:lnTo>
                  <a:lnTo>
                    <a:pt x="84564" y="220410"/>
                  </a:lnTo>
                  <a:lnTo>
                    <a:pt x="97457" y="224393"/>
                  </a:lnTo>
                  <a:lnTo>
                    <a:pt x="110946" y="227048"/>
                  </a:lnTo>
                  <a:lnTo>
                    <a:pt x="123610" y="227595"/>
                  </a:lnTo>
                  <a:lnTo>
                    <a:pt x="135723" y="226736"/>
                  </a:lnTo>
                  <a:lnTo>
                    <a:pt x="170960" y="221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6590" y="3364145"/>
              <a:ext cx="198209" cy="236636"/>
            </a:xfrm>
            <a:custGeom>
              <a:avLst/>
              <a:gdLst/>
              <a:ahLst/>
              <a:cxnLst/>
              <a:rect l="0" t="0" r="0" b="0"/>
              <a:pathLst>
                <a:path w="198209" h="236636">
                  <a:moveTo>
                    <a:pt x="0" y="16404"/>
                  </a:moveTo>
                  <a:lnTo>
                    <a:pt x="29228" y="16404"/>
                  </a:lnTo>
                  <a:lnTo>
                    <a:pt x="42732" y="15180"/>
                  </a:lnTo>
                  <a:lnTo>
                    <a:pt x="56628" y="13141"/>
                  </a:lnTo>
                  <a:lnTo>
                    <a:pt x="70787" y="10558"/>
                  </a:lnTo>
                  <a:lnTo>
                    <a:pt x="85120" y="8836"/>
                  </a:lnTo>
                  <a:lnTo>
                    <a:pt x="99569" y="7688"/>
                  </a:lnTo>
                  <a:lnTo>
                    <a:pt x="114096" y="6923"/>
                  </a:lnTo>
                  <a:lnTo>
                    <a:pt x="127451" y="5189"/>
                  </a:lnTo>
                  <a:lnTo>
                    <a:pt x="140025" y="2810"/>
                  </a:lnTo>
                  <a:lnTo>
                    <a:pt x="152078" y="0"/>
                  </a:lnTo>
                  <a:lnTo>
                    <a:pt x="160114" y="3021"/>
                  </a:lnTo>
                  <a:lnTo>
                    <a:pt x="165471" y="9929"/>
                  </a:lnTo>
                  <a:lnTo>
                    <a:pt x="169042" y="19428"/>
                  </a:lnTo>
                  <a:lnTo>
                    <a:pt x="171423" y="31878"/>
                  </a:lnTo>
                  <a:lnTo>
                    <a:pt x="173010" y="46296"/>
                  </a:lnTo>
                  <a:lnTo>
                    <a:pt x="174068" y="62026"/>
                  </a:lnTo>
                  <a:lnTo>
                    <a:pt x="173550" y="77406"/>
                  </a:lnTo>
                  <a:lnTo>
                    <a:pt x="171981" y="92554"/>
                  </a:lnTo>
                  <a:lnTo>
                    <a:pt x="169712" y="107546"/>
                  </a:lnTo>
                  <a:lnTo>
                    <a:pt x="169423" y="121212"/>
                  </a:lnTo>
                  <a:lnTo>
                    <a:pt x="170453" y="133993"/>
                  </a:lnTo>
                  <a:lnTo>
                    <a:pt x="172364" y="146183"/>
                  </a:lnTo>
                  <a:lnTo>
                    <a:pt x="174861" y="157981"/>
                  </a:lnTo>
                  <a:lnTo>
                    <a:pt x="177749" y="169517"/>
                  </a:lnTo>
                  <a:lnTo>
                    <a:pt x="180898" y="180878"/>
                  </a:lnTo>
                  <a:lnTo>
                    <a:pt x="187660" y="203290"/>
                  </a:lnTo>
                  <a:lnTo>
                    <a:pt x="198208" y="236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48844" y="3345796"/>
              <a:ext cx="121128" cy="135601"/>
            </a:xfrm>
            <a:custGeom>
              <a:avLst/>
              <a:gdLst/>
              <a:ahLst/>
              <a:cxnLst/>
              <a:rect l="0" t="0" r="0" b="0"/>
              <a:pathLst>
                <a:path w="121128" h="135601">
                  <a:moveTo>
                    <a:pt x="0" y="1718"/>
                  </a:moveTo>
                  <a:lnTo>
                    <a:pt x="15327" y="47698"/>
                  </a:lnTo>
                  <a:lnTo>
                    <a:pt x="18782" y="60512"/>
                  </a:lnTo>
                  <a:lnTo>
                    <a:pt x="22310" y="75172"/>
                  </a:lnTo>
                  <a:lnTo>
                    <a:pt x="25885" y="91063"/>
                  </a:lnTo>
                  <a:lnTo>
                    <a:pt x="29492" y="105328"/>
                  </a:lnTo>
                  <a:lnTo>
                    <a:pt x="33120" y="118508"/>
                  </a:lnTo>
                  <a:lnTo>
                    <a:pt x="36762" y="130965"/>
                  </a:lnTo>
                  <a:lnTo>
                    <a:pt x="37966" y="135600"/>
                  </a:lnTo>
                  <a:lnTo>
                    <a:pt x="37546" y="135019"/>
                  </a:lnTo>
                  <a:lnTo>
                    <a:pt x="36042" y="130961"/>
                  </a:lnTo>
                  <a:lnTo>
                    <a:pt x="36263" y="124585"/>
                  </a:lnTo>
                  <a:lnTo>
                    <a:pt x="37634" y="116664"/>
                  </a:lnTo>
                  <a:lnTo>
                    <a:pt x="39771" y="107713"/>
                  </a:lnTo>
                  <a:lnTo>
                    <a:pt x="39973" y="96852"/>
                  </a:lnTo>
                  <a:lnTo>
                    <a:pt x="38884" y="84716"/>
                  </a:lnTo>
                  <a:lnTo>
                    <a:pt x="36934" y="71732"/>
                  </a:lnTo>
                  <a:lnTo>
                    <a:pt x="35634" y="58182"/>
                  </a:lnTo>
                  <a:lnTo>
                    <a:pt x="34768" y="44255"/>
                  </a:lnTo>
                  <a:lnTo>
                    <a:pt x="34190" y="30076"/>
                  </a:lnTo>
                  <a:lnTo>
                    <a:pt x="37475" y="19400"/>
                  </a:lnTo>
                  <a:lnTo>
                    <a:pt x="43336" y="11059"/>
                  </a:lnTo>
                  <a:lnTo>
                    <a:pt x="50914" y="4275"/>
                  </a:lnTo>
                  <a:lnTo>
                    <a:pt x="59636" y="976"/>
                  </a:lnTo>
                  <a:lnTo>
                    <a:pt x="69122" y="0"/>
                  </a:lnTo>
                  <a:lnTo>
                    <a:pt x="121127" y="17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28323" y="3385216"/>
              <a:ext cx="194915" cy="116461"/>
            </a:xfrm>
            <a:custGeom>
              <a:avLst/>
              <a:gdLst/>
              <a:ahLst/>
              <a:cxnLst/>
              <a:rect l="0" t="0" r="0" b="0"/>
              <a:pathLst>
                <a:path w="194915" h="116461">
                  <a:moveTo>
                    <a:pt x="73787" y="6344"/>
                  </a:moveTo>
                  <a:lnTo>
                    <a:pt x="56250" y="499"/>
                  </a:lnTo>
                  <a:lnTo>
                    <a:pt x="47414" y="0"/>
                  </a:lnTo>
                  <a:lnTo>
                    <a:pt x="37852" y="892"/>
                  </a:lnTo>
                  <a:lnTo>
                    <a:pt x="27807" y="2709"/>
                  </a:lnTo>
                  <a:lnTo>
                    <a:pt x="19887" y="7591"/>
                  </a:lnTo>
                  <a:lnTo>
                    <a:pt x="13384" y="14517"/>
                  </a:lnTo>
                  <a:lnTo>
                    <a:pt x="7824" y="22804"/>
                  </a:lnTo>
                  <a:lnTo>
                    <a:pt x="4118" y="33223"/>
                  </a:lnTo>
                  <a:lnTo>
                    <a:pt x="1648" y="45063"/>
                  </a:lnTo>
                  <a:lnTo>
                    <a:pt x="0" y="57850"/>
                  </a:lnTo>
                  <a:lnTo>
                    <a:pt x="1349" y="68823"/>
                  </a:lnTo>
                  <a:lnTo>
                    <a:pt x="4696" y="78584"/>
                  </a:lnTo>
                  <a:lnTo>
                    <a:pt x="9373" y="87539"/>
                  </a:lnTo>
                  <a:lnTo>
                    <a:pt x="16162" y="91062"/>
                  </a:lnTo>
                  <a:lnTo>
                    <a:pt x="24359" y="90963"/>
                  </a:lnTo>
                  <a:lnTo>
                    <a:pt x="33494" y="88451"/>
                  </a:lnTo>
                  <a:lnTo>
                    <a:pt x="43255" y="83105"/>
                  </a:lnTo>
                  <a:lnTo>
                    <a:pt x="53432" y="75870"/>
                  </a:lnTo>
                  <a:lnTo>
                    <a:pt x="63887" y="67377"/>
                  </a:lnTo>
                  <a:lnTo>
                    <a:pt x="73305" y="58044"/>
                  </a:lnTo>
                  <a:lnTo>
                    <a:pt x="82030" y="48152"/>
                  </a:lnTo>
                  <a:lnTo>
                    <a:pt x="90294" y="37887"/>
                  </a:lnTo>
                  <a:lnTo>
                    <a:pt x="97027" y="34714"/>
                  </a:lnTo>
                  <a:lnTo>
                    <a:pt x="102739" y="36268"/>
                  </a:lnTo>
                  <a:lnTo>
                    <a:pt x="107770" y="40976"/>
                  </a:lnTo>
                  <a:lnTo>
                    <a:pt x="113572" y="47784"/>
                  </a:lnTo>
                  <a:lnTo>
                    <a:pt x="119886" y="55994"/>
                  </a:lnTo>
                  <a:lnTo>
                    <a:pt x="126543" y="65138"/>
                  </a:lnTo>
                  <a:lnTo>
                    <a:pt x="133428" y="73681"/>
                  </a:lnTo>
                  <a:lnTo>
                    <a:pt x="140465" y="81823"/>
                  </a:lnTo>
                  <a:lnTo>
                    <a:pt x="147603" y="89698"/>
                  </a:lnTo>
                  <a:lnTo>
                    <a:pt x="156032" y="96172"/>
                  </a:lnTo>
                  <a:lnTo>
                    <a:pt x="165322" y="101711"/>
                  </a:lnTo>
                  <a:lnTo>
                    <a:pt x="194914" y="116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256272" y="3413583"/>
              <a:ext cx="66070" cy="253267"/>
            </a:xfrm>
            <a:custGeom>
              <a:avLst/>
              <a:gdLst/>
              <a:ahLst/>
              <a:cxnLst/>
              <a:rect l="0" t="0" r="0" b="0"/>
              <a:pathLst>
                <a:path w="66070" h="253267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2"/>
                  </a:lnTo>
                  <a:lnTo>
                    <a:pt x="11214" y="71482"/>
                  </a:lnTo>
                  <a:lnTo>
                    <a:pt x="13594" y="84360"/>
                  </a:lnTo>
                  <a:lnTo>
                    <a:pt x="16403" y="96616"/>
                  </a:lnTo>
                  <a:lnTo>
                    <a:pt x="19500" y="108457"/>
                  </a:lnTo>
                  <a:lnTo>
                    <a:pt x="22788" y="120022"/>
                  </a:lnTo>
                  <a:lnTo>
                    <a:pt x="26204" y="131402"/>
                  </a:lnTo>
                  <a:lnTo>
                    <a:pt x="30928" y="143883"/>
                  </a:lnTo>
                  <a:lnTo>
                    <a:pt x="36524" y="157097"/>
                  </a:lnTo>
                  <a:lnTo>
                    <a:pt x="42702" y="170801"/>
                  </a:lnTo>
                  <a:lnTo>
                    <a:pt x="48044" y="184831"/>
                  </a:lnTo>
                  <a:lnTo>
                    <a:pt x="52829" y="199078"/>
                  </a:lnTo>
                  <a:lnTo>
                    <a:pt x="66069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223237" y="3347514"/>
              <a:ext cx="163199" cy="117003"/>
            </a:xfrm>
            <a:custGeom>
              <a:avLst/>
              <a:gdLst/>
              <a:ahLst/>
              <a:cxnLst/>
              <a:rect l="0" t="0" r="0" b="0"/>
              <a:pathLst>
                <a:path w="163199" h="117003">
                  <a:moveTo>
                    <a:pt x="0" y="0"/>
                  </a:moveTo>
                  <a:lnTo>
                    <a:pt x="29228" y="0"/>
                  </a:lnTo>
                  <a:lnTo>
                    <a:pt x="41509" y="3670"/>
                  </a:lnTo>
                  <a:lnTo>
                    <a:pt x="53366" y="9788"/>
                  </a:lnTo>
                  <a:lnTo>
                    <a:pt x="64942" y="17537"/>
                  </a:lnTo>
                  <a:lnTo>
                    <a:pt x="77553" y="25150"/>
                  </a:lnTo>
                  <a:lnTo>
                    <a:pt x="90854" y="32672"/>
                  </a:lnTo>
                  <a:lnTo>
                    <a:pt x="104616" y="40134"/>
                  </a:lnTo>
                  <a:lnTo>
                    <a:pt x="116237" y="47556"/>
                  </a:lnTo>
                  <a:lnTo>
                    <a:pt x="126432" y="54950"/>
                  </a:lnTo>
                  <a:lnTo>
                    <a:pt x="135675" y="62327"/>
                  </a:lnTo>
                  <a:lnTo>
                    <a:pt x="144284" y="69692"/>
                  </a:lnTo>
                  <a:lnTo>
                    <a:pt x="152471" y="77049"/>
                  </a:lnTo>
                  <a:lnTo>
                    <a:pt x="160376" y="84401"/>
                  </a:lnTo>
                  <a:lnTo>
                    <a:pt x="163198" y="91749"/>
                  </a:lnTo>
                  <a:lnTo>
                    <a:pt x="162633" y="99095"/>
                  </a:lnTo>
                  <a:lnTo>
                    <a:pt x="159809" y="106439"/>
                  </a:lnTo>
                  <a:lnTo>
                    <a:pt x="153033" y="111335"/>
                  </a:lnTo>
                  <a:lnTo>
                    <a:pt x="143621" y="114599"/>
                  </a:lnTo>
                  <a:lnTo>
                    <a:pt x="132453" y="116775"/>
                  </a:lnTo>
                  <a:lnTo>
                    <a:pt x="121337" y="117002"/>
                  </a:lnTo>
                  <a:lnTo>
                    <a:pt x="110255" y="115930"/>
                  </a:lnTo>
                  <a:lnTo>
                    <a:pt x="99197" y="113992"/>
                  </a:lnTo>
                  <a:lnTo>
                    <a:pt x="88155" y="111476"/>
                  </a:lnTo>
                  <a:lnTo>
                    <a:pt x="77122" y="108576"/>
                  </a:lnTo>
                  <a:lnTo>
                    <a:pt x="33035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43468" y="3259421"/>
              <a:ext cx="165175" cy="252725"/>
            </a:xfrm>
            <a:custGeom>
              <a:avLst/>
              <a:gdLst/>
              <a:ahLst/>
              <a:cxnLst/>
              <a:rect l="0" t="0" r="0" b="0"/>
              <a:pathLst>
                <a:path w="165175" h="252725">
                  <a:moveTo>
                    <a:pt x="0" y="0"/>
                  </a:moveTo>
                  <a:lnTo>
                    <a:pt x="5846" y="23383"/>
                  </a:lnTo>
                  <a:lnTo>
                    <a:pt x="11979" y="51176"/>
                  </a:lnTo>
                  <a:lnTo>
                    <a:pt x="15327" y="67153"/>
                  </a:lnTo>
                  <a:lnTo>
                    <a:pt x="20006" y="82697"/>
                  </a:lnTo>
                  <a:lnTo>
                    <a:pt x="25573" y="97954"/>
                  </a:lnTo>
                  <a:lnTo>
                    <a:pt x="31731" y="113020"/>
                  </a:lnTo>
                  <a:lnTo>
                    <a:pt x="37059" y="129181"/>
                  </a:lnTo>
                  <a:lnTo>
                    <a:pt x="41836" y="146073"/>
                  </a:lnTo>
                  <a:lnTo>
                    <a:pt x="46243" y="163451"/>
                  </a:lnTo>
                  <a:lnTo>
                    <a:pt x="49181" y="179931"/>
                  </a:lnTo>
                  <a:lnTo>
                    <a:pt x="51140" y="195812"/>
                  </a:lnTo>
                  <a:lnTo>
                    <a:pt x="52446" y="211293"/>
                  </a:lnTo>
                  <a:lnTo>
                    <a:pt x="54540" y="225284"/>
                  </a:lnTo>
                  <a:lnTo>
                    <a:pt x="57160" y="238282"/>
                  </a:lnTo>
                  <a:lnTo>
                    <a:pt x="60130" y="250618"/>
                  </a:lnTo>
                  <a:lnTo>
                    <a:pt x="62110" y="252724"/>
                  </a:lnTo>
                  <a:lnTo>
                    <a:pt x="63430" y="248011"/>
                  </a:lnTo>
                  <a:lnTo>
                    <a:pt x="64310" y="238751"/>
                  </a:lnTo>
                  <a:lnTo>
                    <a:pt x="64897" y="226461"/>
                  </a:lnTo>
                  <a:lnTo>
                    <a:pt x="65548" y="196491"/>
                  </a:lnTo>
                  <a:lnTo>
                    <a:pt x="66946" y="182382"/>
                  </a:lnTo>
                  <a:lnTo>
                    <a:pt x="69101" y="169304"/>
                  </a:lnTo>
                  <a:lnTo>
                    <a:pt x="71761" y="156916"/>
                  </a:lnTo>
                  <a:lnTo>
                    <a:pt x="78428" y="151104"/>
                  </a:lnTo>
                  <a:lnTo>
                    <a:pt x="87767" y="149677"/>
                  </a:lnTo>
                  <a:lnTo>
                    <a:pt x="98887" y="151172"/>
                  </a:lnTo>
                  <a:lnTo>
                    <a:pt x="108748" y="155839"/>
                  </a:lnTo>
                  <a:lnTo>
                    <a:pt x="117768" y="162621"/>
                  </a:lnTo>
                  <a:lnTo>
                    <a:pt x="126229" y="170813"/>
                  </a:lnTo>
                  <a:lnTo>
                    <a:pt x="133093" y="179945"/>
                  </a:lnTo>
                  <a:lnTo>
                    <a:pt x="138893" y="189703"/>
                  </a:lnTo>
                  <a:lnTo>
                    <a:pt x="165174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817861" y="3380549"/>
              <a:ext cx="33036" cy="154162"/>
            </a:xfrm>
            <a:custGeom>
              <a:avLst/>
              <a:gdLst/>
              <a:ahLst/>
              <a:cxnLst/>
              <a:rect l="0" t="0" r="0" b="0"/>
              <a:pathLst>
                <a:path w="33036" h="154162">
                  <a:moveTo>
                    <a:pt x="0" y="0"/>
                  </a:moveTo>
                  <a:lnTo>
                    <a:pt x="11692" y="17537"/>
                  </a:lnTo>
                  <a:lnTo>
                    <a:pt x="16359" y="27597"/>
                  </a:lnTo>
                  <a:lnTo>
                    <a:pt x="20694" y="39197"/>
                  </a:lnTo>
                  <a:lnTo>
                    <a:pt x="24808" y="51825"/>
                  </a:lnTo>
                  <a:lnTo>
                    <a:pt x="27550" y="66361"/>
                  </a:lnTo>
                  <a:lnTo>
                    <a:pt x="29378" y="82169"/>
                  </a:lnTo>
                  <a:lnTo>
                    <a:pt x="33035" y="1541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61012" y="3325491"/>
              <a:ext cx="66070" cy="209220"/>
            </a:xfrm>
            <a:custGeom>
              <a:avLst/>
              <a:gdLst/>
              <a:ahLst/>
              <a:cxnLst/>
              <a:rect l="0" t="0" r="0" b="0"/>
              <a:pathLst>
                <a:path w="66070" h="209220">
                  <a:moveTo>
                    <a:pt x="0" y="0"/>
                  </a:moveTo>
                  <a:lnTo>
                    <a:pt x="5845" y="17537"/>
                  </a:lnTo>
                  <a:lnTo>
                    <a:pt x="10014" y="27597"/>
                  </a:lnTo>
                  <a:lnTo>
                    <a:pt x="15241" y="39198"/>
                  </a:lnTo>
                  <a:lnTo>
                    <a:pt x="21172" y="51825"/>
                  </a:lnTo>
                  <a:lnTo>
                    <a:pt x="26350" y="66361"/>
                  </a:lnTo>
                  <a:lnTo>
                    <a:pt x="31025" y="82169"/>
                  </a:lnTo>
                  <a:lnTo>
                    <a:pt x="51122" y="159499"/>
                  </a:lnTo>
                  <a:lnTo>
                    <a:pt x="66069" y="20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961012" y="3407239"/>
              <a:ext cx="121128" cy="17357"/>
            </a:xfrm>
            <a:custGeom>
              <a:avLst/>
              <a:gdLst/>
              <a:ahLst/>
              <a:cxnLst/>
              <a:rect l="0" t="0" r="0" b="0"/>
              <a:pathLst>
                <a:path w="121128" h="17357">
                  <a:moveTo>
                    <a:pt x="0" y="6344"/>
                  </a:moveTo>
                  <a:lnTo>
                    <a:pt x="23382" y="499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3905" y="5144"/>
                  </a:lnTo>
                  <a:lnTo>
                    <a:pt x="85975" y="7992"/>
                  </a:lnTo>
                  <a:lnTo>
                    <a:pt x="121127" y="17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62804" y="32373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310225" y="3325491"/>
              <a:ext cx="144974" cy="135413"/>
            </a:xfrm>
            <a:custGeom>
              <a:avLst/>
              <a:gdLst/>
              <a:ahLst/>
              <a:cxnLst/>
              <a:rect l="0" t="0" r="0" b="0"/>
              <a:pathLst>
                <a:path w="144974" h="135413">
                  <a:moveTo>
                    <a:pt x="14168" y="22023"/>
                  </a:moveTo>
                  <a:lnTo>
                    <a:pt x="2477" y="33714"/>
                  </a:lnTo>
                  <a:lnTo>
                    <a:pt x="257" y="40829"/>
                  </a:lnTo>
                  <a:lnTo>
                    <a:pt x="0" y="49242"/>
                  </a:lnTo>
                  <a:lnTo>
                    <a:pt x="1052" y="58522"/>
                  </a:lnTo>
                  <a:lnTo>
                    <a:pt x="4200" y="68378"/>
                  </a:lnTo>
                  <a:lnTo>
                    <a:pt x="8747" y="78620"/>
                  </a:lnTo>
                  <a:lnTo>
                    <a:pt x="14224" y="89119"/>
                  </a:lnTo>
                  <a:lnTo>
                    <a:pt x="21547" y="98565"/>
                  </a:lnTo>
                  <a:lnTo>
                    <a:pt x="30099" y="107309"/>
                  </a:lnTo>
                  <a:lnTo>
                    <a:pt x="39471" y="115585"/>
                  </a:lnTo>
                  <a:lnTo>
                    <a:pt x="49389" y="122327"/>
                  </a:lnTo>
                  <a:lnTo>
                    <a:pt x="59672" y="128045"/>
                  </a:lnTo>
                  <a:lnTo>
                    <a:pt x="70198" y="133080"/>
                  </a:lnTo>
                  <a:lnTo>
                    <a:pt x="80885" y="135213"/>
                  </a:lnTo>
                  <a:lnTo>
                    <a:pt x="91681" y="135412"/>
                  </a:lnTo>
                  <a:lnTo>
                    <a:pt x="102549" y="134321"/>
                  </a:lnTo>
                  <a:lnTo>
                    <a:pt x="113464" y="131146"/>
                  </a:lnTo>
                  <a:lnTo>
                    <a:pt x="124412" y="126583"/>
                  </a:lnTo>
                  <a:lnTo>
                    <a:pt x="135381" y="121094"/>
                  </a:lnTo>
                  <a:lnTo>
                    <a:pt x="141470" y="111317"/>
                  </a:lnTo>
                  <a:lnTo>
                    <a:pt x="144306" y="98681"/>
                  </a:lnTo>
                  <a:lnTo>
                    <a:pt x="144973" y="84140"/>
                  </a:lnTo>
                  <a:lnTo>
                    <a:pt x="142970" y="71999"/>
                  </a:lnTo>
                  <a:lnTo>
                    <a:pt x="139189" y="61458"/>
                  </a:lnTo>
                  <a:lnTo>
                    <a:pt x="134220" y="51983"/>
                  </a:lnTo>
                  <a:lnTo>
                    <a:pt x="128461" y="43220"/>
                  </a:lnTo>
                  <a:lnTo>
                    <a:pt x="122175" y="34931"/>
                  </a:lnTo>
                  <a:lnTo>
                    <a:pt x="115537" y="26958"/>
                  </a:lnTo>
                  <a:lnTo>
                    <a:pt x="106217" y="20419"/>
                  </a:lnTo>
                  <a:lnTo>
                    <a:pt x="95110" y="14836"/>
                  </a:lnTo>
                  <a:lnTo>
                    <a:pt x="25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505246" y="3344517"/>
              <a:ext cx="171518" cy="113114"/>
            </a:xfrm>
            <a:custGeom>
              <a:avLst/>
              <a:gdLst/>
              <a:ahLst/>
              <a:cxnLst/>
              <a:rect l="0" t="0" r="0" b="0"/>
              <a:pathLst>
                <a:path w="171518" h="113114">
                  <a:moveTo>
                    <a:pt x="6344" y="2997"/>
                  </a:moveTo>
                  <a:lnTo>
                    <a:pt x="498" y="20534"/>
                  </a:lnTo>
                  <a:lnTo>
                    <a:pt x="0" y="29370"/>
                  </a:lnTo>
                  <a:lnTo>
                    <a:pt x="891" y="38932"/>
                  </a:lnTo>
                  <a:lnTo>
                    <a:pt x="2709" y="48977"/>
                  </a:lnTo>
                  <a:lnTo>
                    <a:pt x="3920" y="60567"/>
                  </a:lnTo>
                  <a:lnTo>
                    <a:pt x="4728" y="73189"/>
                  </a:lnTo>
                  <a:lnTo>
                    <a:pt x="5267" y="86496"/>
                  </a:lnTo>
                  <a:lnTo>
                    <a:pt x="6849" y="91698"/>
                  </a:lnTo>
                  <a:lnTo>
                    <a:pt x="9128" y="91495"/>
                  </a:lnTo>
                  <a:lnTo>
                    <a:pt x="11870" y="87690"/>
                  </a:lnTo>
                  <a:lnTo>
                    <a:pt x="13699" y="79035"/>
                  </a:lnTo>
                  <a:lnTo>
                    <a:pt x="14918" y="67148"/>
                  </a:lnTo>
                  <a:lnTo>
                    <a:pt x="15730" y="53105"/>
                  </a:lnTo>
                  <a:lnTo>
                    <a:pt x="18719" y="41296"/>
                  </a:lnTo>
                  <a:lnTo>
                    <a:pt x="23158" y="30977"/>
                  </a:lnTo>
                  <a:lnTo>
                    <a:pt x="28565" y="21650"/>
                  </a:lnTo>
                  <a:lnTo>
                    <a:pt x="35840" y="14209"/>
                  </a:lnTo>
                  <a:lnTo>
                    <a:pt x="44360" y="8025"/>
                  </a:lnTo>
                  <a:lnTo>
                    <a:pt x="53711" y="2678"/>
                  </a:lnTo>
                  <a:lnTo>
                    <a:pt x="63616" y="338"/>
                  </a:lnTo>
                  <a:lnTo>
                    <a:pt x="73889" y="0"/>
                  </a:lnTo>
                  <a:lnTo>
                    <a:pt x="84409" y="999"/>
                  </a:lnTo>
                  <a:lnTo>
                    <a:pt x="95092" y="4112"/>
                  </a:lnTo>
                  <a:lnTo>
                    <a:pt x="105885" y="8634"/>
                  </a:lnTo>
                  <a:lnTo>
                    <a:pt x="116751" y="14096"/>
                  </a:lnTo>
                  <a:lnTo>
                    <a:pt x="126442" y="21408"/>
                  </a:lnTo>
                  <a:lnTo>
                    <a:pt x="135349" y="29953"/>
                  </a:lnTo>
                  <a:lnTo>
                    <a:pt x="143735" y="39320"/>
                  </a:lnTo>
                  <a:lnTo>
                    <a:pt x="150549" y="49235"/>
                  </a:lnTo>
                  <a:lnTo>
                    <a:pt x="156314" y="59516"/>
                  </a:lnTo>
                  <a:lnTo>
                    <a:pt x="171517" y="113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85983" y="3325491"/>
              <a:ext cx="66070" cy="143151"/>
            </a:xfrm>
            <a:custGeom>
              <a:avLst/>
              <a:gdLst/>
              <a:ahLst/>
              <a:cxnLst/>
              <a:rect l="0" t="0" r="0" b="0"/>
              <a:pathLst>
                <a:path w="66070" h="143151">
                  <a:moveTo>
                    <a:pt x="0" y="0"/>
                  </a:moveTo>
                  <a:lnTo>
                    <a:pt x="15326" y="45979"/>
                  </a:lnTo>
                  <a:lnTo>
                    <a:pt x="20006" y="55123"/>
                  </a:lnTo>
                  <a:lnTo>
                    <a:pt x="25572" y="63666"/>
                  </a:lnTo>
                  <a:lnTo>
                    <a:pt x="31730" y="71808"/>
                  </a:lnTo>
                  <a:lnTo>
                    <a:pt x="37059" y="80907"/>
                  </a:lnTo>
                  <a:lnTo>
                    <a:pt x="41835" y="90643"/>
                  </a:lnTo>
                  <a:lnTo>
                    <a:pt x="66069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08902" y="3369537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70787" y="0"/>
                  </a:lnTo>
                  <a:lnTo>
                    <a:pt x="85120" y="1224"/>
                  </a:lnTo>
                  <a:lnTo>
                    <a:pt x="99569" y="3263"/>
                  </a:lnTo>
                  <a:lnTo>
                    <a:pt x="114096" y="5846"/>
                  </a:lnTo>
                  <a:lnTo>
                    <a:pt x="128675" y="7568"/>
                  </a:lnTo>
                  <a:lnTo>
                    <a:pt x="143288" y="8716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07110" y="3226387"/>
              <a:ext cx="176186" cy="242255"/>
            </a:xfrm>
            <a:custGeom>
              <a:avLst/>
              <a:gdLst/>
              <a:ahLst/>
              <a:cxnLst/>
              <a:rect l="0" t="0" r="0" b="0"/>
              <a:pathLst>
                <a:path w="176186" h="242255">
                  <a:moveTo>
                    <a:pt x="0" y="0"/>
                  </a:moveTo>
                  <a:lnTo>
                    <a:pt x="5846" y="23382"/>
                  </a:lnTo>
                  <a:lnTo>
                    <a:pt x="8791" y="33941"/>
                  </a:lnTo>
                  <a:lnTo>
                    <a:pt x="18782" y="67561"/>
                  </a:lnTo>
                  <a:lnTo>
                    <a:pt x="29491" y="106751"/>
                  </a:lnTo>
                  <a:lnTo>
                    <a:pt x="40413" y="143377"/>
                  </a:lnTo>
                  <a:lnTo>
                    <a:pt x="51399" y="183457"/>
                  </a:lnTo>
                  <a:lnTo>
                    <a:pt x="58733" y="207558"/>
                  </a:lnTo>
                  <a:lnTo>
                    <a:pt x="61179" y="210559"/>
                  </a:lnTo>
                  <a:lnTo>
                    <a:pt x="62809" y="207665"/>
                  </a:lnTo>
                  <a:lnTo>
                    <a:pt x="63896" y="200842"/>
                  </a:lnTo>
                  <a:lnTo>
                    <a:pt x="64620" y="190176"/>
                  </a:lnTo>
                  <a:lnTo>
                    <a:pt x="65103" y="176948"/>
                  </a:lnTo>
                  <a:lnTo>
                    <a:pt x="65425" y="162011"/>
                  </a:lnTo>
                  <a:lnTo>
                    <a:pt x="68087" y="149607"/>
                  </a:lnTo>
                  <a:lnTo>
                    <a:pt x="72309" y="138890"/>
                  </a:lnTo>
                  <a:lnTo>
                    <a:pt x="77570" y="129298"/>
                  </a:lnTo>
                  <a:lnTo>
                    <a:pt x="84748" y="124128"/>
                  </a:lnTo>
                  <a:lnTo>
                    <a:pt x="93204" y="121904"/>
                  </a:lnTo>
                  <a:lnTo>
                    <a:pt x="102512" y="121645"/>
                  </a:lnTo>
                  <a:lnTo>
                    <a:pt x="111164" y="125143"/>
                  </a:lnTo>
                  <a:lnTo>
                    <a:pt x="119379" y="131146"/>
                  </a:lnTo>
                  <a:lnTo>
                    <a:pt x="150146" y="161306"/>
                  </a:lnTo>
                  <a:lnTo>
                    <a:pt x="156379" y="169936"/>
                  </a:lnTo>
                  <a:lnTo>
                    <a:pt x="161757" y="179360"/>
                  </a:lnTo>
                  <a:lnTo>
                    <a:pt x="176185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16330" y="3336556"/>
              <a:ext cx="165174" cy="118889"/>
            </a:xfrm>
            <a:custGeom>
              <a:avLst/>
              <a:gdLst/>
              <a:ahLst/>
              <a:cxnLst/>
              <a:rect l="0" t="0" r="0" b="0"/>
              <a:pathLst>
                <a:path w="165174" h="118889">
                  <a:moveTo>
                    <a:pt x="0" y="55004"/>
                  </a:moveTo>
                  <a:lnTo>
                    <a:pt x="23382" y="49159"/>
                  </a:lnTo>
                  <a:lnTo>
                    <a:pt x="33941" y="46213"/>
                  </a:lnTo>
                  <a:lnTo>
                    <a:pt x="55460" y="39678"/>
                  </a:lnTo>
                  <a:lnTo>
                    <a:pt x="88212" y="29120"/>
                  </a:lnTo>
                  <a:lnTo>
                    <a:pt x="94289" y="23066"/>
                  </a:lnTo>
                  <a:lnTo>
                    <a:pt x="97118" y="15359"/>
                  </a:lnTo>
                  <a:lnTo>
                    <a:pt x="97780" y="6551"/>
                  </a:lnTo>
                  <a:lnTo>
                    <a:pt x="94550" y="1903"/>
                  </a:lnTo>
                  <a:lnTo>
                    <a:pt x="88727" y="27"/>
                  </a:lnTo>
                  <a:lnTo>
                    <a:pt x="81174" y="0"/>
                  </a:lnTo>
                  <a:lnTo>
                    <a:pt x="72469" y="1206"/>
                  </a:lnTo>
                  <a:lnTo>
                    <a:pt x="62995" y="3233"/>
                  </a:lnTo>
                  <a:lnTo>
                    <a:pt x="53008" y="5808"/>
                  </a:lnTo>
                  <a:lnTo>
                    <a:pt x="43903" y="9972"/>
                  </a:lnTo>
                  <a:lnTo>
                    <a:pt x="35386" y="15194"/>
                  </a:lnTo>
                  <a:lnTo>
                    <a:pt x="27261" y="21123"/>
                  </a:lnTo>
                  <a:lnTo>
                    <a:pt x="23068" y="28747"/>
                  </a:lnTo>
                  <a:lnTo>
                    <a:pt x="21496" y="37499"/>
                  </a:lnTo>
                  <a:lnTo>
                    <a:pt x="21672" y="47004"/>
                  </a:lnTo>
                  <a:lnTo>
                    <a:pt x="23012" y="57012"/>
                  </a:lnTo>
                  <a:lnTo>
                    <a:pt x="25129" y="67354"/>
                  </a:lnTo>
                  <a:lnTo>
                    <a:pt x="27764" y="77920"/>
                  </a:lnTo>
                  <a:lnTo>
                    <a:pt x="33192" y="87410"/>
                  </a:lnTo>
                  <a:lnTo>
                    <a:pt x="40480" y="96184"/>
                  </a:lnTo>
                  <a:lnTo>
                    <a:pt x="49010" y="104481"/>
                  </a:lnTo>
                  <a:lnTo>
                    <a:pt x="59590" y="110012"/>
                  </a:lnTo>
                  <a:lnTo>
                    <a:pt x="71538" y="113699"/>
                  </a:lnTo>
                  <a:lnTo>
                    <a:pt x="84397" y="116157"/>
                  </a:lnTo>
                  <a:lnTo>
                    <a:pt x="99087" y="117796"/>
                  </a:lnTo>
                  <a:lnTo>
                    <a:pt x="114998" y="118888"/>
                  </a:lnTo>
                  <a:lnTo>
                    <a:pt x="165173" y="1100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676314" y="3358526"/>
              <a:ext cx="112618" cy="110116"/>
            </a:xfrm>
            <a:custGeom>
              <a:avLst/>
              <a:gdLst/>
              <a:ahLst/>
              <a:cxnLst/>
              <a:rect l="0" t="0" r="0" b="0"/>
              <a:pathLst>
                <a:path w="112618" h="110116">
                  <a:moveTo>
                    <a:pt x="57559" y="0"/>
                  </a:moveTo>
                  <a:lnTo>
                    <a:pt x="34176" y="5845"/>
                  </a:lnTo>
                  <a:lnTo>
                    <a:pt x="26065" y="11238"/>
                  </a:lnTo>
                  <a:lnTo>
                    <a:pt x="19434" y="18503"/>
                  </a:lnTo>
                  <a:lnTo>
                    <a:pt x="13790" y="27017"/>
                  </a:lnTo>
                  <a:lnTo>
                    <a:pt x="8803" y="36364"/>
                  </a:lnTo>
                  <a:lnTo>
                    <a:pt x="4256" y="46266"/>
                  </a:lnTo>
                  <a:lnTo>
                    <a:pt x="0" y="56537"/>
                  </a:lnTo>
                  <a:lnTo>
                    <a:pt x="834" y="65832"/>
                  </a:lnTo>
                  <a:lnTo>
                    <a:pt x="5060" y="74476"/>
                  </a:lnTo>
                  <a:lnTo>
                    <a:pt x="11548" y="82685"/>
                  </a:lnTo>
                  <a:lnTo>
                    <a:pt x="20768" y="89381"/>
                  </a:lnTo>
                  <a:lnTo>
                    <a:pt x="31808" y="95069"/>
                  </a:lnTo>
                  <a:lnTo>
                    <a:pt x="44062" y="100084"/>
                  </a:lnTo>
                  <a:lnTo>
                    <a:pt x="57125" y="103428"/>
                  </a:lnTo>
                  <a:lnTo>
                    <a:pt x="70728" y="105657"/>
                  </a:lnTo>
                  <a:lnTo>
                    <a:pt x="112617" y="110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69073" y="3352175"/>
              <a:ext cx="129611" cy="118954"/>
            </a:xfrm>
            <a:custGeom>
              <a:avLst/>
              <a:gdLst/>
              <a:ahLst/>
              <a:cxnLst/>
              <a:rect l="0" t="0" r="0" b="0"/>
              <a:pathLst>
                <a:path w="129611" h="118954">
                  <a:moveTo>
                    <a:pt x="18962" y="17362"/>
                  </a:moveTo>
                  <a:lnTo>
                    <a:pt x="7271" y="29053"/>
                  </a:lnTo>
                  <a:lnTo>
                    <a:pt x="3827" y="37391"/>
                  </a:lnTo>
                  <a:lnTo>
                    <a:pt x="1531" y="47844"/>
                  </a:lnTo>
                  <a:lnTo>
                    <a:pt x="0" y="59707"/>
                  </a:lnTo>
                  <a:lnTo>
                    <a:pt x="1427" y="71285"/>
                  </a:lnTo>
                  <a:lnTo>
                    <a:pt x="4825" y="82675"/>
                  </a:lnTo>
                  <a:lnTo>
                    <a:pt x="9537" y="93939"/>
                  </a:lnTo>
                  <a:lnTo>
                    <a:pt x="16349" y="102671"/>
                  </a:lnTo>
                  <a:lnTo>
                    <a:pt x="24561" y="109717"/>
                  </a:lnTo>
                  <a:lnTo>
                    <a:pt x="33706" y="115637"/>
                  </a:lnTo>
                  <a:lnTo>
                    <a:pt x="44697" y="118360"/>
                  </a:lnTo>
                  <a:lnTo>
                    <a:pt x="56918" y="118953"/>
                  </a:lnTo>
                  <a:lnTo>
                    <a:pt x="69960" y="118124"/>
                  </a:lnTo>
                  <a:lnTo>
                    <a:pt x="82324" y="116348"/>
                  </a:lnTo>
                  <a:lnTo>
                    <a:pt x="94238" y="113940"/>
                  </a:lnTo>
                  <a:lnTo>
                    <a:pt x="105851" y="111112"/>
                  </a:lnTo>
                  <a:lnTo>
                    <a:pt x="114817" y="105556"/>
                  </a:lnTo>
                  <a:lnTo>
                    <a:pt x="122017" y="98181"/>
                  </a:lnTo>
                  <a:lnTo>
                    <a:pt x="128041" y="89594"/>
                  </a:lnTo>
                  <a:lnTo>
                    <a:pt x="129610" y="78976"/>
                  </a:lnTo>
                  <a:lnTo>
                    <a:pt x="128209" y="67002"/>
                  </a:lnTo>
                  <a:lnTo>
                    <a:pt x="124828" y="54126"/>
                  </a:lnTo>
                  <a:lnTo>
                    <a:pt x="120127" y="43095"/>
                  </a:lnTo>
                  <a:lnTo>
                    <a:pt x="114546" y="33294"/>
                  </a:lnTo>
                  <a:lnTo>
                    <a:pt x="108378" y="24313"/>
                  </a:lnTo>
                  <a:lnTo>
                    <a:pt x="100596" y="17102"/>
                  </a:lnTo>
                  <a:lnTo>
                    <a:pt x="91737" y="11071"/>
                  </a:lnTo>
                  <a:lnTo>
                    <a:pt x="82161" y="5827"/>
                  </a:lnTo>
                  <a:lnTo>
                    <a:pt x="70883" y="2331"/>
                  </a:lnTo>
                  <a:lnTo>
                    <a:pt x="58470" y="0"/>
                  </a:lnTo>
                  <a:lnTo>
                    <a:pt x="18962" y="6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053208" y="3347514"/>
              <a:ext cx="132121" cy="138621"/>
            </a:xfrm>
            <a:custGeom>
              <a:avLst/>
              <a:gdLst/>
              <a:ahLst/>
              <a:cxnLst/>
              <a:rect l="0" t="0" r="0" b="0"/>
              <a:pathLst>
                <a:path w="132121" h="138621">
                  <a:moveTo>
                    <a:pt x="0" y="44046"/>
                  </a:moveTo>
                  <a:lnTo>
                    <a:pt x="0" y="67429"/>
                  </a:lnTo>
                  <a:lnTo>
                    <a:pt x="1224" y="77987"/>
                  </a:lnTo>
                  <a:lnTo>
                    <a:pt x="3263" y="88697"/>
                  </a:lnTo>
                  <a:lnTo>
                    <a:pt x="5846" y="99507"/>
                  </a:lnTo>
                  <a:lnTo>
                    <a:pt x="10015" y="109161"/>
                  </a:lnTo>
                  <a:lnTo>
                    <a:pt x="15241" y="118043"/>
                  </a:lnTo>
                  <a:lnTo>
                    <a:pt x="21173" y="126413"/>
                  </a:lnTo>
                  <a:lnTo>
                    <a:pt x="31244" y="131992"/>
                  </a:lnTo>
                  <a:lnTo>
                    <a:pt x="44076" y="135711"/>
                  </a:lnTo>
                  <a:lnTo>
                    <a:pt x="58748" y="138191"/>
                  </a:lnTo>
                  <a:lnTo>
                    <a:pt x="72200" y="138620"/>
                  </a:lnTo>
                  <a:lnTo>
                    <a:pt x="84839" y="137684"/>
                  </a:lnTo>
                  <a:lnTo>
                    <a:pt x="96935" y="135835"/>
                  </a:lnTo>
                  <a:lnTo>
                    <a:pt x="107446" y="132156"/>
                  </a:lnTo>
                  <a:lnTo>
                    <a:pt x="116901" y="127256"/>
                  </a:lnTo>
                  <a:lnTo>
                    <a:pt x="125651" y="121543"/>
                  </a:lnTo>
                  <a:lnTo>
                    <a:pt x="130261" y="111616"/>
                  </a:lnTo>
                  <a:lnTo>
                    <a:pt x="132110" y="98881"/>
                  </a:lnTo>
                  <a:lnTo>
                    <a:pt x="132120" y="84273"/>
                  </a:lnTo>
                  <a:lnTo>
                    <a:pt x="128456" y="72088"/>
                  </a:lnTo>
                  <a:lnTo>
                    <a:pt x="122343" y="61517"/>
                  </a:lnTo>
                  <a:lnTo>
                    <a:pt x="114596" y="52023"/>
                  </a:lnTo>
                  <a:lnTo>
                    <a:pt x="105762" y="43246"/>
                  </a:lnTo>
                  <a:lnTo>
                    <a:pt x="96202" y="34948"/>
                  </a:lnTo>
                  <a:lnTo>
                    <a:pt x="86157" y="26969"/>
                  </a:lnTo>
                  <a:lnTo>
                    <a:pt x="75791" y="20427"/>
                  </a:lnTo>
                  <a:lnTo>
                    <a:pt x="65209" y="1484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40405" y="3366817"/>
              <a:ext cx="88093" cy="80297"/>
            </a:xfrm>
            <a:custGeom>
              <a:avLst/>
              <a:gdLst/>
              <a:ahLst/>
              <a:cxnLst/>
              <a:rect l="0" t="0" r="0" b="0"/>
              <a:pathLst>
                <a:path w="88093" h="80297">
                  <a:moveTo>
                    <a:pt x="0" y="13732"/>
                  </a:moveTo>
                  <a:lnTo>
                    <a:pt x="5845" y="37114"/>
                  </a:lnTo>
                  <a:lnTo>
                    <a:pt x="10015" y="48896"/>
                  </a:lnTo>
                  <a:lnTo>
                    <a:pt x="15241" y="61645"/>
                  </a:lnTo>
                  <a:lnTo>
                    <a:pt x="21172" y="75038"/>
                  </a:lnTo>
                  <a:lnTo>
                    <a:pt x="23902" y="80296"/>
                  </a:lnTo>
                  <a:lnTo>
                    <a:pt x="24499" y="80131"/>
                  </a:lnTo>
                  <a:lnTo>
                    <a:pt x="23674" y="76351"/>
                  </a:lnTo>
                  <a:lnTo>
                    <a:pt x="21900" y="70160"/>
                  </a:lnTo>
                  <a:lnTo>
                    <a:pt x="16666" y="53493"/>
                  </a:lnTo>
                  <a:lnTo>
                    <a:pt x="6841" y="23474"/>
                  </a:lnTo>
                  <a:lnTo>
                    <a:pt x="8231" y="15332"/>
                  </a:lnTo>
                  <a:lnTo>
                    <a:pt x="12828" y="8681"/>
                  </a:lnTo>
                  <a:lnTo>
                    <a:pt x="19564" y="3024"/>
                  </a:lnTo>
                  <a:lnTo>
                    <a:pt x="27724" y="475"/>
                  </a:lnTo>
                  <a:lnTo>
                    <a:pt x="36836" y="0"/>
                  </a:lnTo>
                  <a:lnTo>
                    <a:pt x="88092" y="137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413984" y="3292408"/>
              <a:ext cx="134745" cy="187082"/>
            </a:xfrm>
            <a:custGeom>
              <a:avLst/>
              <a:gdLst/>
              <a:ahLst/>
              <a:cxnLst/>
              <a:rect l="0" t="0" r="0" b="0"/>
              <a:pathLst>
                <a:path w="134745" h="187082">
                  <a:moveTo>
                    <a:pt x="79687" y="77129"/>
                  </a:moveTo>
                  <a:lnTo>
                    <a:pt x="56304" y="82975"/>
                  </a:lnTo>
                  <a:lnTo>
                    <a:pt x="45746" y="85920"/>
                  </a:lnTo>
                  <a:lnTo>
                    <a:pt x="24226" y="92456"/>
                  </a:lnTo>
                  <a:lnTo>
                    <a:pt x="15796" y="98359"/>
                  </a:lnTo>
                  <a:lnTo>
                    <a:pt x="8952" y="105964"/>
                  </a:lnTo>
                  <a:lnTo>
                    <a:pt x="3166" y="114705"/>
                  </a:lnTo>
                  <a:lnTo>
                    <a:pt x="532" y="125427"/>
                  </a:lnTo>
                  <a:lnTo>
                    <a:pt x="0" y="137468"/>
                  </a:lnTo>
                  <a:lnTo>
                    <a:pt x="869" y="150390"/>
                  </a:lnTo>
                  <a:lnTo>
                    <a:pt x="3895" y="161451"/>
                  </a:lnTo>
                  <a:lnTo>
                    <a:pt x="8359" y="171273"/>
                  </a:lnTo>
                  <a:lnTo>
                    <a:pt x="13782" y="180267"/>
                  </a:lnTo>
                  <a:lnTo>
                    <a:pt x="21068" y="185040"/>
                  </a:lnTo>
                  <a:lnTo>
                    <a:pt x="29596" y="186999"/>
                  </a:lnTo>
                  <a:lnTo>
                    <a:pt x="38952" y="187081"/>
                  </a:lnTo>
                  <a:lnTo>
                    <a:pt x="47636" y="183465"/>
                  </a:lnTo>
                  <a:lnTo>
                    <a:pt x="55873" y="177384"/>
                  </a:lnTo>
                  <a:lnTo>
                    <a:pt x="63810" y="169659"/>
                  </a:lnTo>
                  <a:lnTo>
                    <a:pt x="71549" y="159615"/>
                  </a:lnTo>
                  <a:lnTo>
                    <a:pt x="79156" y="148025"/>
                  </a:lnTo>
                  <a:lnTo>
                    <a:pt x="86674" y="135405"/>
                  </a:lnTo>
                  <a:lnTo>
                    <a:pt x="91686" y="122097"/>
                  </a:lnTo>
                  <a:lnTo>
                    <a:pt x="95027" y="108331"/>
                  </a:lnTo>
                  <a:lnTo>
                    <a:pt x="97255" y="94260"/>
                  </a:lnTo>
                  <a:lnTo>
                    <a:pt x="97516" y="78762"/>
                  </a:lnTo>
                  <a:lnTo>
                    <a:pt x="96467" y="62312"/>
                  </a:lnTo>
                  <a:lnTo>
                    <a:pt x="94544" y="45228"/>
                  </a:lnTo>
                  <a:lnTo>
                    <a:pt x="92039" y="30168"/>
                  </a:lnTo>
                  <a:lnTo>
                    <a:pt x="89145" y="16458"/>
                  </a:lnTo>
                  <a:lnTo>
                    <a:pt x="85992" y="3647"/>
                  </a:lnTo>
                  <a:lnTo>
                    <a:pt x="82667" y="0"/>
                  </a:lnTo>
                  <a:lnTo>
                    <a:pt x="79227" y="2463"/>
                  </a:lnTo>
                  <a:lnTo>
                    <a:pt x="75709" y="8999"/>
                  </a:lnTo>
                  <a:lnTo>
                    <a:pt x="74588" y="18251"/>
                  </a:lnTo>
                  <a:lnTo>
                    <a:pt x="75064" y="29312"/>
                  </a:lnTo>
                  <a:lnTo>
                    <a:pt x="76605" y="41581"/>
                  </a:lnTo>
                  <a:lnTo>
                    <a:pt x="80079" y="54653"/>
                  </a:lnTo>
                  <a:lnTo>
                    <a:pt x="84842" y="68263"/>
                  </a:lnTo>
                  <a:lnTo>
                    <a:pt x="90465" y="82230"/>
                  </a:lnTo>
                  <a:lnTo>
                    <a:pt x="96660" y="95211"/>
                  </a:lnTo>
                  <a:lnTo>
                    <a:pt x="103237" y="107537"/>
                  </a:lnTo>
                  <a:lnTo>
                    <a:pt x="110069" y="119424"/>
                  </a:lnTo>
                  <a:lnTo>
                    <a:pt x="115848" y="131019"/>
                  </a:lnTo>
                  <a:lnTo>
                    <a:pt x="120923" y="142420"/>
                  </a:lnTo>
                  <a:lnTo>
                    <a:pt x="134744" y="176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614798" y="3380549"/>
              <a:ext cx="33035" cy="110116"/>
            </a:xfrm>
            <a:custGeom>
              <a:avLst/>
              <a:gdLst/>
              <a:ahLst/>
              <a:cxnLst/>
              <a:rect l="0" t="0" r="0" b="0"/>
              <a:pathLst>
                <a:path w="33035" h="110116">
                  <a:moveTo>
                    <a:pt x="0" y="0"/>
                  </a:moveTo>
                  <a:lnTo>
                    <a:pt x="5846" y="23382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33034" y="110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691879" y="3380549"/>
              <a:ext cx="154163" cy="110116"/>
            </a:xfrm>
            <a:custGeom>
              <a:avLst/>
              <a:gdLst/>
              <a:ahLst/>
              <a:cxnLst/>
              <a:rect l="0" t="0" r="0" b="0"/>
              <a:pathLst>
                <a:path w="154163" h="110116">
                  <a:moveTo>
                    <a:pt x="0" y="0"/>
                  </a:moveTo>
                  <a:lnTo>
                    <a:pt x="15326" y="61306"/>
                  </a:lnTo>
                  <a:lnTo>
                    <a:pt x="18782" y="73906"/>
                  </a:lnTo>
                  <a:lnTo>
                    <a:pt x="25884" y="97693"/>
                  </a:lnTo>
                  <a:lnTo>
                    <a:pt x="29491" y="101834"/>
                  </a:lnTo>
                  <a:lnTo>
                    <a:pt x="33119" y="100924"/>
                  </a:lnTo>
                  <a:lnTo>
                    <a:pt x="36762" y="96646"/>
                  </a:lnTo>
                  <a:lnTo>
                    <a:pt x="39190" y="87678"/>
                  </a:lnTo>
                  <a:lnTo>
                    <a:pt x="40808" y="75581"/>
                  </a:lnTo>
                  <a:lnTo>
                    <a:pt x="41888" y="61399"/>
                  </a:lnTo>
                  <a:lnTo>
                    <a:pt x="45054" y="48273"/>
                  </a:lnTo>
                  <a:lnTo>
                    <a:pt x="49612" y="35852"/>
                  </a:lnTo>
                  <a:lnTo>
                    <a:pt x="55098" y="23902"/>
                  </a:lnTo>
                  <a:lnTo>
                    <a:pt x="62425" y="17158"/>
                  </a:lnTo>
                  <a:lnTo>
                    <a:pt x="70981" y="13886"/>
                  </a:lnTo>
                  <a:lnTo>
                    <a:pt x="80355" y="12927"/>
                  </a:lnTo>
                  <a:lnTo>
                    <a:pt x="89052" y="14736"/>
                  </a:lnTo>
                  <a:lnTo>
                    <a:pt x="97296" y="18388"/>
                  </a:lnTo>
                  <a:lnTo>
                    <a:pt x="105240" y="23270"/>
                  </a:lnTo>
                  <a:lnTo>
                    <a:pt x="112983" y="28972"/>
                  </a:lnTo>
                  <a:lnTo>
                    <a:pt x="120591" y="35220"/>
                  </a:lnTo>
                  <a:lnTo>
                    <a:pt x="128111" y="41833"/>
                  </a:lnTo>
                  <a:lnTo>
                    <a:pt x="134348" y="49912"/>
                  </a:lnTo>
                  <a:lnTo>
                    <a:pt x="139729" y="58968"/>
                  </a:lnTo>
                  <a:lnTo>
                    <a:pt x="154162" y="110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887971" y="3424595"/>
              <a:ext cx="167290" cy="110116"/>
            </a:xfrm>
            <a:custGeom>
              <a:avLst/>
              <a:gdLst/>
              <a:ahLst/>
              <a:cxnLst/>
              <a:rect l="0" t="0" r="0" b="0"/>
              <a:pathLst>
                <a:path w="167290" h="110116">
                  <a:moveTo>
                    <a:pt x="90208" y="0"/>
                  </a:moveTo>
                  <a:lnTo>
                    <a:pt x="66826" y="0"/>
                  </a:lnTo>
                  <a:lnTo>
                    <a:pt x="57491" y="2447"/>
                  </a:lnTo>
                  <a:lnTo>
                    <a:pt x="48821" y="6526"/>
                  </a:lnTo>
                  <a:lnTo>
                    <a:pt x="40594" y="11691"/>
                  </a:lnTo>
                  <a:lnTo>
                    <a:pt x="32661" y="18806"/>
                  </a:lnTo>
                  <a:lnTo>
                    <a:pt x="24927" y="27219"/>
                  </a:lnTo>
                  <a:lnTo>
                    <a:pt x="17323" y="36499"/>
                  </a:lnTo>
                  <a:lnTo>
                    <a:pt x="11031" y="46355"/>
                  </a:lnTo>
                  <a:lnTo>
                    <a:pt x="5612" y="56597"/>
                  </a:lnTo>
                  <a:lnTo>
                    <a:pt x="776" y="67096"/>
                  </a:lnTo>
                  <a:lnTo>
                    <a:pt x="0" y="76542"/>
                  </a:lnTo>
                  <a:lnTo>
                    <a:pt x="1928" y="85286"/>
                  </a:lnTo>
                  <a:lnTo>
                    <a:pt x="5662" y="93563"/>
                  </a:lnTo>
                  <a:lnTo>
                    <a:pt x="13044" y="97857"/>
                  </a:lnTo>
                  <a:lnTo>
                    <a:pt x="22860" y="99496"/>
                  </a:lnTo>
                  <a:lnTo>
                    <a:pt x="34298" y="99365"/>
                  </a:lnTo>
                  <a:lnTo>
                    <a:pt x="45594" y="96831"/>
                  </a:lnTo>
                  <a:lnTo>
                    <a:pt x="56795" y="92695"/>
                  </a:lnTo>
                  <a:lnTo>
                    <a:pt x="67933" y="87490"/>
                  </a:lnTo>
                  <a:lnTo>
                    <a:pt x="77805" y="79126"/>
                  </a:lnTo>
                  <a:lnTo>
                    <a:pt x="86833" y="68656"/>
                  </a:lnTo>
                  <a:lnTo>
                    <a:pt x="95300" y="56783"/>
                  </a:lnTo>
                  <a:lnTo>
                    <a:pt x="102167" y="45196"/>
                  </a:lnTo>
                  <a:lnTo>
                    <a:pt x="107969" y="33801"/>
                  </a:lnTo>
                  <a:lnTo>
                    <a:pt x="113060" y="22534"/>
                  </a:lnTo>
                  <a:lnTo>
                    <a:pt x="116454" y="19917"/>
                  </a:lnTo>
                  <a:lnTo>
                    <a:pt x="118717" y="23066"/>
                  </a:lnTo>
                  <a:lnTo>
                    <a:pt x="120226" y="30059"/>
                  </a:lnTo>
                  <a:lnTo>
                    <a:pt x="122455" y="38392"/>
                  </a:lnTo>
                  <a:lnTo>
                    <a:pt x="128195" y="57439"/>
                  </a:lnTo>
                  <a:lnTo>
                    <a:pt x="132662" y="66433"/>
                  </a:lnTo>
                  <a:lnTo>
                    <a:pt x="138086" y="74877"/>
                  </a:lnTo>
                  <a:lnTo>
                    <a:pt x="167289" y="110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143353" y="3369537"/>
              <a:ext cx="44047" cy="143151"/>
            </a:xfrm>
            <a:custGeom>
              <a:avLst/>
              <a:gdLst/>
              <a:ahLst/>
              <a:cxnLst/>
              <a:rect l="0" t="0" r="0" b="0"/>
              <a:pathLst>
                <a:path w="44047" h="14315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8791" y="66338"/>
                  </a:lnTo>
                  <a:lnTo>
                    <a:pt x="15327" y="88212"/>
                  </a:lnTo>
                  <a:lnTo>
                    <a:pt x="22309" y="110169"/>
                  </a:lnTo>
                  <a:lnTo>
                    <a:pt x="44046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088295" y="3403238"/>
              <a:ext cx="352371" cy="114087"/>
            </a:xfrm>
            <a:custGeom>
              <a:avLst/>
              <a:gdLst/>
              <a:ahLst/>
              <a:cxnLst/>
              <a:rect l="0" t="0" r="0" b="0"/>
              <a:pathLst>
                <a:path w="352371" h="114087">
                  <a:moveTo>
                    <a:pt x="0" y="43380"/>
                  </a:moveTo>
                  <a:lnTo>
                    <a:pt x="129423" y="43380"/>
                  </a:lnTo>
                  <a:lnTo>
                    <a:pt x="145010" y="42157"/>
                  </a:lnTo>
                  <a:lnTo>
                    <a:pt x="159073" y="40117"/>
                  </a:lnTo>
                  <a:lnTo>
                    <a:pt x="172118" y="37534"/>
                  </a:lnTo>
                  <a:lnTo>
                    <a:pt x="183261" y="33365"/>
                  </a:lnTo>
                  <a:lnTo>
                    <a:pt x="193138" y="28139"/>
                  </a:lnTo>
                  <a:lnTo>
                    <a:pt x="202169" y="22208"/>
                  </a:lnTo>
                  <a:lnTo>
                    <a:pt x="205743" y="15807"/>
                  </a:lnTo>
                  <a:lnTo>
                    <a:pt x="205678" y="9092"/>
                  </a:lnTo>
                  <a:lnTo>
                    <a:pt x="203188" y="2169"/>
                  </a:lnTo>
                  <a:lnTo>
                    <a:pt x="199081" y="0"/>
                  </a:lnTo>
                  <a:lnTo>
                    <a:pt x="193896" y="1002"/>
                  </a:lnTo>
                  <a:lnTo>
                    <a:pt x="187993" y="4116"/>
                  </a:lnTo>
                  <a:lnTo>
                    <a:pt x="185280" y="11086"/>
                  </a:lnTo>
                  <a:lnTo>
                    <a:pt x="184696" y="20628"/>
                  </a:lnTo>
                  <a:lnTo>
                    <a:pt x="185529" y="31882"/>
                  </a:lnTo>
                  <a:lnTo>
                    <a:pt x="187308" y="43056"/>
                  </a:lnTo>
                  <a:lnTo>
                    <a:pt x="189718" y="54176"/>
                  </a:lnTo>
                  <a:lnTo>
                    <a:pt x="192548" y="65259"/>
                  </a:lnTo>
                  <a:lnTo>
                    <a:pt x="199329" y="73872"/>
                  </a:lnTo>
                  <a:lnTo>
                    <a:pt x="208744" y="80837"/>
                  </a:lnTo>
                  <a:lnTo>
                    <a:pt x="219914" y="86704"/>
                  </a:lnTo>
                  <a:lnTo>
                    <a:pt x="231031" y="91839"/>
                  </a:lnTo>
                  <a:lnTo>
                    <a:pt x="242113" y="96485"/>
                  </a:lnTo>
                  <a:lnTo>
                    <a:pt x="253172" y="100807"/>
                  </a:lnTo>
                  <a:lnTo>
                    <a:pt x="275247" y="108871"/>
                  </a:lnTo>
                  <a:lnTo>
                    <a:pt x="286273" y="112734"/>
                  </a:lnTo>
                  <a:lnTo>
                    <a:pt x="297294" y="114086"/>
                  </a:lnTo>
                  <a:lnTo>
                    <a:pt x="308311" y="113764"/>
                  </a:lnTo>
                  <a:lnTo>
                    <a:pt x="352370" y="109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82919" y="3402572"/>
              <a:ext cx="44047" cy="341359"/>
            </a:xfrm>
            <a:custGeom>
              <a:avLst/>
              <a:gdLst/>
              <a:ahLst/>
              <a:cxnLst/>
              <a:rect l="0" t="0" r="0" b="0"/>
              <a:pathLst>
                <a:path w="44047" h="341359">
                  <a:moveTo>
                    <a:pt x="0" y="0"/>
                  </a:moveTo>
                  <a:lnTo>
                    <a:pt x="0" y="35073"/>
                  </a:lnTo>
                  <a:lnTo>
                    <a:pt x="1224" y="49076"/>
                  </a:lnTo>
                  <a:lnTo>
                    <a:pt x="3263" y="62082"/>
                  </a:lnTo>
                  <a:lnTo>
                    <a:pt x="5846" y="74422"/>
                  </a:lnTo>
                  <a:lnTo>
                    <a:pt x="15327" y="126865"/>
                  </a:lnTo>
                  <a:lnTo>
                    <a:pt x="17559" y="145752"/>
                  </a:lnTo>
                  <a:lnTo>
                    <a:pt x="19047" y="164461"/>
                  </a:lnTo>
                  <a:lnTo>
                    <a:pt x="20039" y="183051"/>
                  </a:lnTo>
                  <a:lnTo>
                    <a:pt x="21924" y="199115"/>
                  </a:lnTo>
                  <a:lnTo>
                    <a:pt x="24404" y="213495"/>
                  </a:lnTo>
                  <a:lnTo>
                    <a:pt x="27281" y="226752"/>
                  </a:lnTo>
                  <a:lnTo>
                    <a:pt x="29199" y="241707"/>
                  </a:lnTo>
                  <a:lnTo>
                    <a:pt x="30478" y="257795"/>
                  </a:lnTo>
                  <a:lnTo>
                    <a:pt x="31330" y="274638"/>
                  </a:lnTo>
                  <a:lnTo>
                    <a:pt x="33122" y="289537"/>
                  </a:lnTo>
                  <a:lnTo>
                    <a:pt x="35540" y="303140"/>
                  </a:lnTo>
                  <a:lnTo>
                    <a:pt x="44046" y="341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638873" y="3314479"/>
              <a:ext cx="186256" cy="191434"/>
            </a:xfrm>
            <a:custGeom>
              <a:avLst/>
              <a:gdLst/>
              <a:ahLst/>
              <a:cxnLst/>
              <a:rect l="0" t="0" r="0" b="0"/>
              <a:pathLst>
                <a:path w="186256" h="191434">
                  <a:moveTo>
                    <a:pt x="0" y="0"/>
                  </a:moveTo>
                  <a:lnTo>
                    <a:pt x="17537" y="5846"/>
                  </a:lnTo>
                  <a:lnTo>
                    <a:pt x="26373" y="10015"/>
                  </a:lnTo>
                  <a:lnTo>
                    <a:pt x="35935" y="15241"/>
                  </a:lnTo>
                  <a:lnTo>
                    <a:pt x="45980" y="21173"/>
                  </a:lnTo>
                  <a:lnTo>
                    <a:pt x="57570" y="28797"/>
                  </a:lnTo>
                  <a:lnTo>
                    <a:pt x="119766" y="72127"/>
                  </a:lnTo>
                  <a:lnTo>
                    <a:pt x="130008" y="79896"/>
                  </a:lnTo>
                  <a:lnTo>
                    <a:pt x="139283" y="87522"/>
                  </a:lnTo>
                  <a:lnTo>
                    <a:pt x="147913" y="95053"/>
                  </a:lnTo>
                  <a:lnTo>
                    <a:pt x="157337" y="104968"/>
                  </a:lnTo>
                  <a:lnTo>
                    <a:pt x="167290" y="116472"/>
                  </a:lnTo>
                  <a:lnTo>
                    <a:pt x="177596" y="129036"/>
                  </a:lnTo>
                  <a:lnTo>
                    <a:pt x="183243" y="142305"/>
                  </a:lnTo>
                  <a:lnTo>
                    <a:pt x="185785" y="156045"/>
                  </a:lnTo>
                  <a:lnTo>
                    <a:pt x="186255" y="170100"/>
                  </a:lnTo>
                  <a:lnTo>
                    <a:pt x="181675" y="179469"/>
                  </a:lnTo>
                  <a:lnTo>
                    <a:pt x="173728" y="185716"/>
                  </a:lnTo>
                  <a:lnTo>
                    <a:pt x="163535" y="189880"/>
                  </a:lnTo>
                  <a:lnTo>
                    <a:pt x="151846" y="191433"/>
                  </a:lnTo>
                  <a:lnTo>
                    <a:pt x="139159" y="191244"/>
                  </a:lnTo>
                  <a:lnTo>
                    <a:pt x="125808" y="189895"/>
                  </a:lnTo>
                  <a:lnTo>
                    <a:pt x="113236" y="187772"/>
                  </a:lnTo>
                  <a:lnTo>
                    <a:pt x="101184" y="185134"/>
                  </a:lnTo>
                  <a:lnTo>
                    <a:pt x="55058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81127" y="3270433"/>
              <a:ext cx="22024" cy="242255"/>
            </a:xfrm>
            <a:custGeom>
              <a:avLst/>
              <a:gdLst/>
              <a:ahLst/>
              <a:cxnLst/>
              <a:rect l="0" t="0" r="0" b="0"/>
              <a:pathLst>
                <a:path w="22024" h="242255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9"/>
                  </a:lnTo>
                  <a:lnTo>
                    <a:pt x="15327" y="119943"/>
                  </a:lnTo>
                  <a:lnTo>
                    <a:pt x="17559" y="136243"/>
                  </a:lnTo>
                  <a:lnTo>
                    <a:pt x="19048" y="152004"/>
                  </a:lnTo>
                  <a:lnTo>
                    <a:pt x="20040" y="167405"/>
                  </a:lnTo>
                  <a:lnTo>
                    <a:pt x="20701" y="182567"/>
                  </a:lnTo>
                  <a:lnTo>
                    <a:pt x="22023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980344" y="3407738"/>
              <a:ext cx="110004" cy="93939"/>
            </a:xfrm>
            <a:custGeom>
              <a:avLst/>
              <a:gdLst/>
              <a:ahLst/>
              <a:cxnLst/>
              <a:rect l="0" t="0" r="0" b="0"/>
              <a:pathLst>
                <a:path w="110004" h="93939">
                  <a:moveTo>
                    <a:pt x="87980" y="5845"/>
                  </a:moveTo>
                  <a:lnTo>
                    <a:pt x="70443" y="0"/>
                  </a:lnTo>
                  <a:lnTo>
                    <a:pt x="60383" y="725"/>
                  </a:lnTo>
                  <a:lnTo>
                    <a:pt x="48783" y="3655"/>
                  </a:lnTo>
                  <a:lnTo>
                    <a:pt x="36155" y="8056"/>
                  </a:lnTo>
                  <a:lnTo>
                    <a:pt x="25289" y="13436"/>
                  </a:lnTo>
                  <a:lnTo>
                    <a:pt x="15598" y="19471"/>
                  </a:lnTo>
                  <a:lnTo>
                    <a:pt x="6691" y="25941"/>
                  </a:lnTo>
                  <a:lnTo>
                    <a:pt x="1976" y="35148"/>
                  </a:lnTo>
                  <a:lnTo>
                    <a:pt x="56" y="46180"/>
                  </a:lnTo>
                  <a:lnTo>
                    <a:pt x="0" y="58429"/>
                  </a:lnTo>
                  <a:lnTo>
                    <a:pt x="4856" y="65371"/>
                  </a:lnTo>
                  <a:lnTo>
                    <a:pt x="12988" y="68776"/>
                  </a:lnTo>
                  <a:lnTo>
                    <a:pt x="23303" y="69822"/>
                  </a:lnTo>
                  <a:lnTo>
                    <a:pt x="32627" y="65626"/>
                  </a:lnTo>
                  <a:lnTo>
                    <a:pt x="41290" y="57934"/>
                  </a:lnTo>
                  <a:lnTo>
                    <a:pt x="49513" y="47912"/>
                  </a:lnTo>
                  <a:lnTo>
                    <a:pt x="54994" y="36337"/>
                  </a:lnTo>
                  <a:lnTo>
                    <a:pt x="58649" y="23726"/>
                  </a:lnTo>
                  <a:lnTo>
                    <a:pt x="61085" y="10425"/>
                  </a:lnTo>
                  <a:lnTo>
                    <a:pt x="62709" y="6451"/>
                  </a:lnTo>
                  <a:lnTo>
                    <a:pt x="63792" y="8696"/>
                  </a:lnTo>
                  <a:lnTo>
                    <a:pt x="64514" y="15087"/>
                  </a:lnTo>
                  <a:lnTo>
                    <a:pt x="66218" y="23018"/>
                  </a:lnTo>
                  <a:lnTo>
                    <a:pt x="68578" y="31976"/>
                  </a:lnTo>
                  <a:lnTo>
                    <a:pt x="71375" y="41618"/>
                  </a:lnTo>
                  <a:lnTo>
                    <a:pt x="75687" y="50493"/>
                  </a:lnTo>
                  <a:lnTo>
                    <a:pt x="81008" y="58858"/>
                  </a:lnTo>
                  <a:lnTo>
                    <a:pt x="110003" y="939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145405" y="3413583"/>
              <a:ext cx="99105" cy="99412"/>
            </a:xfrm>
            <a:custGeom>
              <a:avLst/>
              <a:gdLst/>
              <a:ahLst/>
              <a:cxnLst/>
              <a:rect l="0" t="0" r="0" b="0"/>
              <a:pathLst>
                <a:path w="99105" h="99412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7567" y="67562"/>
                  </a:lnTo>
                  <a:lnTo>
                    <a:pt x="8715" y="80523"/>
                  </a:lnTo>
                  <a:lnTo>
                    <a:pt x="9480" y="94058"/>
                  </a:lnTo>
                  <a:lnTo>
                    <a:pt x="11214" y="99411"/>
                  </a:lnTo>
                  <a:lnTo>
                    <a:pt x="13594" y="99309"/>
                  </a:lnTo>
                  <a:lnTo>
                    <a:pt x="16403" y="95570"/>
                  </a:lnTo>
                  <a:lnTo>
                    <a:pt x="18277" y="88184"/>
                  </a:lnTo>
                  <a:lnTo>
                    <a:pt x="19525" y="78366"/>
                  </a:lnTo>
                  <a:lnTo>
                    <a:pt x="20358" y="66926"/>
                  </a:lnTo>
                  <a:lnTo>
                    <a:pt x="22136" y="55629"/>
                  </a:lnTo>
                  <a:lnTo>
                    <a:pt x="24545" y="44427"/>
                  </a:lnTo>
                  <a:lnTo>
                    <a:pt x="27375" y="33289"/>
                  </a:lnTo>
                  <a:lnTo>
                    <a:pt x="31709" y="23416"/>
                  </a:lnTo>
                  <a:lnTo>
                    <a:pt x="37044" y="14387"/>
                  </a:lnTo>
                  <a:lnTo>
                    <a:pt x="43049" y="5921"/>
                  </a:lnTo>
                  <a:lnTo>
                    <a:pt x="49499" y="3947"/>
                  </a:lnTo>
                  <a:lnTo>
                    <a:pt x="56246" y="6302"/>
                  </a:lnTo>
                  <a:lnTo>
                    <a:pt x="63191" y="11543"/>
                  </a:lnTo>
                  <a:lnTo>
                    <a:pt x="69045" y="18707"/>
                  </a:lnTo>
                  <a:lnTo>
                    <a:pt x="74170" y="27153"/>
                  </a:lnTo>
                  <a:lnTo>
                    <a:pt x="78811" y="36455"/>
                  </a:lnTo>
                  <a:lnTo>
                    <a:pt x="83128" y="46327"/>
                  </a:lnTo>
                  <a:lnTo>
                    <a:pt x="87230" y="56578"/>
                  </a:lnTo>
                  <a:lnTo>
                    <a:pt x="99104" y="88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297635" y="3400362"/>
              <a:ext cx="101037" cy="134349"/>
            </a:xfrm>
            <a:custGeom>
              <a:avLst/>
              <a:gdLst/>
              <a:ahLst/>
              <a:cxnLst/>
              <a:rect l="0" t="0" r="0" b="0"/>
              <a:pathLst>
                <a:path w="101037" h="134349">
                  <a:moveTo>
                    <a:pt x="34966" y="90302"/>
                  </a:moveTo>
                  <a:lnTo>
                    <a:pt x="46658" y="78611"/>
                  </a:lnTo>
                  <a:lnTo>
                    <a:pt x="53772" y="72720"/>
                  </a:lnTo>
                  <a:lnTo>
                    <a:pt x="62186" y="66346"/>
                  </a:lnTo>
                  <a:lnTo>
                    <a:pt x="71465" y="59649"/>
                  </a:lnTo>
                  <a:lnTo>
                    <a:pt x="77652" y="50291"/>
                  </a:lnTo>
                  <a:lnTo>
                    <a:pt x="81776" y="39158"/>
                  </a:lnTo>
                  <a:lnTo>
                    <a:pt x="84525" y="26842"/>
                  </a:lnTo>
                  <a:lnTo>
                    <a:pt x="82688" y="17408"/>
                  </a:lnTo>
                  <a:lnTo>
                    <a:pt x="77792" y="9894"/>
                  </a:lnTo>
                  <a:lnTo>
                    <a:pt x="70858" y="3662"/>
                  </a:lnTo>
                  <a:lnTo>
                    <a:pt x="62565" y="731"/>
                  </a:lnTo>
                  <a:lnTo>
                    <a:pt x="53366" y="0"/>
                  </a:lnTo>
                  <a:lnTo>
                    <a:pt x="43562" y="737"/>
                  </a:lnTo>
                  <a:lnTo>
                    <a:pt x="34579" y="3675"/>
                  </a:lnTo>
                  <a:lnTo>
                    <a:pt x="26144" y="8081"/>
                  </a:lnTo>
                  <a:lnTo>
                    <a:pt x="18073" y="13465"/>
                  </a:lnTo>
                  <a:lnTo>
                    <a:pt x="11469" y="21948"/>
                  </a:lnTo>
                  <a:lnTo>
                    <a:pt x="5843" y="32498"/>
                  </a:lnTo>
                  <a:lnTo>
                    <a:pt x="869" y="44425"/>
                  </a:lnTo>
                  <a:lnTo>
                    <a:pt x="0" y="56047"/>
                  </a:lnTo>
                  <a:lnTo>
                    <a:pt x="1868" y="67465"/>
                  </a:lnTo>
                  <a:lnTo>
                    <a:pt x="5560" y="78748"/>
                  </a:lnTo>
                  <a:lnTo>
                    <a:pt x="11691" y="88717"/>
                  </a:lnTo>
                  <a:lnTo>
                    <a:pt x="19450" y="97810"/>
                  </a:lnTo>
                  <a:lnTo>
                    <a:pt x="28293" y="106319"/>
                  </a:lnTo>
                  <a:lnTo>
                    <a:pt x="37858" y="113215"/>
                  </a:lnTo>
                  <a:lnTo>
                    <a:pt x="47906" y="119036"/>
                  </a:lnTo>
                  <a:lnTo>
                    <a:pt x="101036" y="134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497775" y="35457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006600" y="3556000"/>
            <a:ext cx="4737100" cy="4711700"/>
            <a:chOff x="2006600" y="3556000"/>
            <a:chExt cx="4737100" cy="4711700"/>
          </a:xfrm>
        </p:grpSpPr>
        <p:grpSp>
          <p:nvGrpSpPr>
            <p:cNvPr id="138" name="Group 137"/>
            <p:cNvGrpSpPr/>
            <p:nvPr/>
          </p:nvGrpSpPr>
          <p:grpSpPr>
            <a:xfrm>
              <a:off x="2171700" y="3695700"/>
              <a:ext cx="4436238" cy="4431666"/>
              <a:chOff x="2171700" y="3695700"/>
              <a:chExt cx="4436238" cy="4431666"/>
            </a:xfrm>
          </p:grpSpPr>
          <p:sp>
            <p:nvSpPr>
              <p:cNvPr id="96" name="Freeform 95"/>
              <p:cNvSpPr/>
              <p:nvPr/>
            </p:nvSpPr>
            <p:spPr>
              <a:xfrm>
                <a:off x="2171700" y="3705605"/>
                <a:ext cx="22099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6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2171700" y="36957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2187194" y="39171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2394330" y="37067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613533" y="37056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2835910" y="37067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3051936" y="37056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3274314" y="37067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3496945" y="37078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3717290" y="37067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3938523" y="37087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4153280" y="37067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4377182" y="37078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4599558" y="37078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4819904" y="3707891"/>
                <a:ext cx="24131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5124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5041392" y="37087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5256148" y="37067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5479669" y="37078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5702046" y="37087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5922390" y="3707891"/>
                <a:ext cx="26545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6142735" y="3707891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6358763" y="3707891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6575806" y="37044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2184780" y="4138421"/>
                <a:ext cx="440741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8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>
                <a:off x="2185923" y="43578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>
                <a:off x="2183892" y="45735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2188336" y="5679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2185923" y="54604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>
                <a:off x="2185923" y="5239004"/>
                <a:ext cx="440741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1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2188336" y="50177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2187194" y="47983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184780" y="58976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2183892" y="6119241"/>
                <a:ext cx="441414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reeform 128"/>
              <p:cNvSpPr/>
              <p:nvPr/>
            </p:nvSpPr>
            <p:spPr>
              <a:xfrm>
                <a:off x="2182748" y="6340729"/>
                <a:ext cx="44117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1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2183892" y="6559931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Freeform 130"/>
              <p:cNvSpPr/>
              <p:nvPr/>
            </p:nvSpPr>
            <p:spPr>
              <a:xfrm>
                <a:off x="2182748" y="6775831"/>
                <a:ext cx="4414903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8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 131"/>
              <p:cNvSpPr/>
              <p:nvPr/>
            </p:nvSpPr>
            <p:spPr>
              <a:xfrm>
                <a:off x="2185923" y="78773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2185923" y="76612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2182748" y="7440930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2183892" y="7219695"/>
                <a:ext cx="4415029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9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183892" y="7000620"/>
                <a:ext cx="4409441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2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>
                <a:off x="2171700" y="81008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 flipV="1">
              <a:off x="4368800" y="3556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006600" y="5880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4618661" y="672145"/>
            <a:ext cx="2343343" cy="590680"/>
            <a:chOff x="4618661" y="672145"/>
            <a:chExt cx="2343343" cy="590680"/>
          </a:xfrm>
        </p:grpSpPr>
        <p:sp>
          <p:nvSpPr>
            <p:cNvPr id="142" name="Freeform 141"/>
            <p:cNvSpPr/>
            <p:nvPr/>
          </p:nvSpPr>
          <p:spPr>
            <a:xfrm>
              <a:off x="4618661" y="744161"/>
              <a:ext cx="95315" cy="360079"/>
            </a:xfrm>
            <a:custGeom>
              <a:avLst/>
              <a:gdLst/>
              <a:ahLst/>
              <a:cxnLst/>
              <a:rect l="0" t="0" r="0" b="0"/>
              <a:pathLst>
                <a:path w="95315" h="360079">
                  <a:moveTo>
                    <a:pt x="83312" y="0"/>
                  </a:moveTo>
                  <a:lnTo>
                    <a:pt x="76940" y="19115"/>
                  </a:lnTo>
                  <a:lnTo>
                    <a:pt x="72396" y="27413"/>
                  </a:lnTo>
                  <a:lnTo>
                    <a:pt x="66699" y="35612"/>
                  </a:lnTo>
                  <a:lnTo>
                    <a:pt x="60234" y="43746"/>
                  </a:lnTo>
                  <a:lnTo>
                    <a:pt x="54590" y="53169"/>
                  </a:lnTo>
                  <a:lnTo>
                    <a:pt x="49495" y="63452"/>
                  </a:lnTo>
                  <a:lnTo>
                    <a:pt x="44764" y="74308"/>
                  </a:lnTo>
                  <a:lnTo>
                    <a:pt x="40276" y="85547"/>
                  </a:lnTo>
                  <a:lnTo>
                    <a:pt x="31733" y="108703"/>
                  </a:lnTo>
                  <a:lnTo>
                    <a:pt x="11353" y="168126"/>
                  </a:lnTo>
                  <a:lnTo>
                    <a:pt x="7334" y="180098"/>
                  </a:lnTo>
                  <a:lnTo>
                    <a:pt x="4654" y="196082"/>
                  </a:lnTo>
                  <a:lnTo>
                    <a:pt x="2867" y="214740"/>
                  </a:lnTo>
                  <a:lnTo>
                    <a:pt x="1676" y="235180"/>
                  </a:lnTo>
                  <a:lnTo>
                    <a:pt x="353" y="272116"/>
                  </a:lnTo>
                  <a:lnTo>
                    <a:pt x="0" y="289434"/>
                  </a:lnTo>
                  <a:lnTo>
                    <a:pt x="2432" y="304980"/>
                  </a:lnTo>
                  <a:lnTo>
                    <a:pt x="6720" y="319345"/>
                  </a:lnTo>
                  <a:lnTo>
                    <a:pt x="12247" y="332923"/>
                  </a:lnTo>
                  <a:lnTo>
                    <a:pt x="22599" y="341975"/>
                  </a:lnTo>
                  <a:lnTo>
                    <a:pt x="36169" y="348009"/>
                  </a:lnTo>
                  <a:lnTo>
                    <a:pt x="95314" y="360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847673" y="876189"/>
              <a:ext cx="266585" cy="386636"/>
            </a:xfrm>
            <a:custGeom>
              <a:avLst/>
              <a:gdLst/>
              <a:ahLst/>
              <a:cxnLst/>
              <a:rect l="0" t="0" r="0" b="0"/>
              <a:pathLst>
                <a:path w="266585" h="386636">
                  <a:moveTo>
                    <a:pt x="10334" y="0"/>
                  </a:moveTo>
                  <a:lnTo>
                    <a:pt x="3962" y="25487"/>
                  </a:lnTo>
                  <a:lnTo>
                    <a:pt x="2085" y="38330"/>
                  </a:lnTo>
                  <a:lnTo>
                    <a:pt x="834" y="52226"/>
                  </a:lnTo>
                  <a:lnTo>
                    <a:pt x="0" y="66824"/>
                  </a:lnTo>
                  <a:lnTo>
                    <a:pt x="777" y="80557"/>
                  </a:lnTo>
                  <a:lnTo>
                    <a:pt x="2629" y="93714"/>
                  </a:lnTo>
                  <a:lnTo>
                    <a:pt x="5197" y="106485"/>
                  </a:lnTo>
                  <a:lnTo>
                    <a:pt x="10910" y="116334"/>
                  </a:lnTo>
                  <a:lnTo>
                    <a:pt x="18720" y="124233"/>
                  </a:lnTo>
                  <a:lnTo>
                    <a:pt x="27927" y="130832"/>
                  </a:lnTo>
                  <a:lnTo>
                    <a:pt x="38066" y="133899"/>
                  </a:lnTo>
                  <a:lnTo>
                    <a:pt x="48826" y="134609"/>
                  </a:lnTo>
                  <a:lnTo>
                    <a:pt x="60001" y="133749"/>
                  </a:lnTo>
                  <a:lnTo>
                    <a:pt x="71451" y="130508"/>
                  </a:lnTo>
                  <a:lnTo>
                    <a:pt x="83085" y="125681"/>
                  </a:lnTo>
                  <a:lnTo>
                    <a:pt x="94843" y="119795"/>
                  </a:lnTo>
                  <a:lnTo>
                    <a:pt x="105348" y="113204"/>
                  </a:lnTo>
                  <a:lnTo>
                    <a:pt x="115019" y="106143"/>
                  </a:lnTo>
                  <a:lnTo>
                    <a:pt x="124133" y="98768"/>
                  </a:lnTo>
                  <a:lnTo>
                    <a:pt x="132877" y="88517"/>
                  </a:lnTo>
                  <a:lnTo>
                    <a:pt x="141373" y="76349"/>
                  </a:lnTo>
                  <a:lnTo>
                    <a:pt x="149705" y="62902"/>
                  </a:lnTo>
                  <a:lnTo>
                    <a:pt x="156593" y="49936"/>
                  </a:lnTo>
                  <a:lnTo>
                    <a:pt x="162518" y="37292"/>
                  </a:lnTo>
                  <a:lnTo>
                    <a:pt x="167802" y="24861"/>
                  </a:lnTo>
                  <a:lnTo>
                    <a:pt x="171325" y="21909"/>
                  </a:lnTo>
                  <a:lnTo>
                    <a:pt x="173673" y="25275"/>
                  </a:lnTo>
                  <a:lnTo>
                    <a:pt x="183814" y="75379"/>
                  </a:lnTo>
                  <a:lnTo>
                    <a:pt x="188668" y="94262"/>
                  </a:lnTo>
                  <a:lnTo>
                    <a:pt x="194571" y="114853"/>
                  </a:lnTo>
                  <a:lnTo>
                    <a:pt x="206908" y="156402"/>
                  </a:lnTo>
                  <a:lnTo>
                    <a:pt x="221352" y="208451"/>
                  </a:lnTo>
                  <a:lnTo>
                    <a:pt x="229925" y="236676"/>
                  </a:lnTo>
                  <a:lnTo>
                    <a:pt x="235411" y="249804"/>
                  </a:lnTo>
                  <a:lnTo>
                    <a:pt x="241736" y="262557"/>
                  </a:lnTo>
                  <a:lnTo>
                    <a:pt x="248620" y="275060"/>
                  </a:lnTo>
                  <a:lnTo>
                    <a:pt x="254543" y="288730"/>
                  </a:lnTo>
                  <a:lnTo>
                    <a:pt x="259826" y="303177"/>
                  </a:lnTo>
                  <a:lnTo>
                    <a:pt x="264681" y="318143"/>
                  </a:lnTo>
                  <a:lnTo>
                    <a:pt x="266584" y="332122"/>
                  </a:lnTo>
                  <a:lnTo>
                    <a:pt x="266519" y="345442"/>
                  </a:lnTo>
                  <a:lnTo>
                    <a:pt x="265142" y="358322"/>
                  </a:lnTo>
                  <a:lnTo>
                    <a:pt x="260223" y="368243"/>
                  </a:lnTo>
                  <a:lnTo>
                    <a:pt x="252943" y="376190"/>
                  </a:lnTo>
                  <a:lnTo>
                    <a:pt x="244089" y="382822"/>
                  </a:lnTo>
                  <a:lnTo>
                    <a:pt x="232852" y="385910"/>
                  </a:lnTo>
                  <a:lnTo>
                    <a:pt x="220026" y="386635"/>
                  </a:lnTo>
                  <a:lnTo>
                    <a:pt x="166368" y="384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194080" y="905282"/>
              <a:ext cx="132029" cy="18919"/>
            </a:xfrm>
            <a:custGeom>
              <a:avLst/>
              <a:gdLst/>
              <a:ahLst/>
              <a:cxnLst/>
              <a:rect l="0" t="0" r="0" b="0"/>
              <a:pathLst>
                <a:path w="132029" h="18919">
                  <a:moveTo>
                    <a:pt x="0" y="6915"/>
                  </a:moveTo>
                  <a:lnTo>
                    <a:pt x="19115" y="544"/>
                  </a:lnTo>
                  <a:lnTo>
                    <a:pt x="31414" y="0"/>
                  </a:lnTo>
                  <a:lnTo>
                    <a:pt x="46281" y="972"/>
                  </a:lnTo>
                  <a:lnTo>
                    <a:pt x="62861" y="2953"/>
                  </a:lnTo>
                  <a:lnTo>
                    <a:pt x="77915" y="5607"/>
                  </a:lnTo>
                  <a:lnTo>
                    <a:pt x="91952" y="8710"/>
                  </a:lnTo>
                  <a:lnTo>
                    <a:pt x="132028" y="18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242090" y="996215"/>
              <a:ext cx="108024" cy="1"/>
            </a:xfrm>
            <a:custGeom>
              <a:avLst/>
              <a:gdLst/>
              <a:ahLst/>
              <a:cxnLst/>
              <a:rect l="0" t="0" r="0" b="0"/>
              <a:pathLst>
                <a:path w="108024" h="1">
                  <a:moveTo>
                    <a:pt x="0" y="0"/>
                  </a:moveTo>
                  <a:lnTo>
                    <a:pt x="108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506147" y="836699"/>
              <a:ext cx="336074" cy="162271"/>
            </a:xfrm>
            <a:custGeom>
              <a:avLst/>
              <a:gdLst/>
              <a:ahLst/>
              <a:cxnLst/>
              <a:rect l="0" t="0" r="0" b="0"/>
              <a:pathLst>
                <a:path w="336074" h="162271">
                  <a:moveTo>
                    <a:pt x="0" y="63496"/>
                  </a:moveTo>
                  <a:lnTo>
                    <a:pt x="6372" y="88983"/>
                  </a:lnTo>
                  <a:lnTo>
                    <a:pt x="9582" y="100491"/>
                  </a:lnTo>
                  <a:lnTo>
                    <a:pt x="16706" y="123948"/>
                  </a:lnTo>
                  <a:lnTo>
                    <a:pt x="28214" y="159647"/>
                  </a:lnTo>
                  <a:lnTo>
                    <a:pt x="29479" y="162270"/>
                  </a:lnTo>
                  <a:lnTo>
                    <a:pt x="28988" y="158685"/>
                  </a:lnTo>
                  <a:lnTo>
                    <a:pt x="27327" y="150961"/>
                  </a:lnTo>
                  <a:lnTo>
                    <a:pt x="27553" y="140476"/>
                  </a:lnTo>
                  <a:lnTo>
                    <a:pt x="29038" y="128152"/>
                  </a:lnTo>
                  <a:lnTo>
                    <a:pt x="31361" y="114602"/>
                  </a:lnTo>
                  <a:lnTo>
                    <a:pt x="35577" y="101567"/>
                  </a:lnTo>
                  <a:lnTo>
                    <a:pt x="41055" y="88877"/>
                  </a:lnTo>
                  <a:lnTo>
                    <a:pt x="47374" y="76416"/>
                  </a:lnTo>
                  <a:lnTo>
                    <a:pt x="55588" y="66774"/>
                  </a:lnTo>
                  <a:lnTo>
                    <a:pt x="65065" y="59013"/>
                  </a:lnTo>
                  <a:lnTo>
                    <a:pt x="75384" y="52506"/>
                  </a:lnTo>
                  <a:lnTo>
                    <a:pt x="86264" y="50835"/>
                  </a:lnTo>
                  <a:lnTo>
                    <a:pt x="97518" y="52388"/>
                  </a:lnTo>
                  <a:lnTo>
                    <a:pt x="109022" y="56090"/>
                  </a:lnTo>
                  <a:lnTo>
                    <a:pt x="119358" y="62560"/>
                  </a:lnTo>
                  <a:lnTo>
                    <a:pt x="128916" y="70873"/>
                  </a:lnTo>
                  <a:lnTo>
                    <a:pt x="137955" y="80417"/>
                  </a:lnTo>
                  <a:lnTo>
                    <a:pt x="146649" y="90780"/>
                  </a:lnTo>
                  <a:lnTo>
                    <a:pt x="155112" y="101689"/>
                  </a:lnTo>
                  <a:lnTo>
                    <a:pt x="163421" y="112963"/>
                  </a:lnTo>
                  <a:lnTo>
                    <a:pt x="166293" y="123147"/>
                  </a:lnTo>
                  <a:lnTo>
                    <a:pt x="165541" y="132603"/>
                  </a:lnTo>
                  <a:lnTo>
                    <a:pt x="162372" y="141574"/>
                  </a:lnTo>
                  <a:lnTo>
                    <a:pt x="158926" y="142220"/>
                  </a:lnTo>
                  <a:lnTo>
                    <a:pt x="155295" y="137317"/>
                  </a:lnTo>
                  <a:lnTo>
                    <a:pt x="151540" y="128713"/>
                  </a:lnTo>
                  <a:lnTo>
                    <a:pt x="151704" y="117643"/>
                  </a:lnTo>
                  <a:lnTo>
                    <a:pt x="154481" y="104928"/>
                  </a:lnTo>
                  <a:lnTo>
                    <a:pt x="171731" y="52565"/>
                  </a:lnTo>
                  <a:lnTo>
                    <a:pt x="178501" y="41538"/>
                  </a:lnTo>
                  <a:lnTo>
                    <a:pt x="187015" y="31520"/>
                  </a:lnTo>
                  <a:lnTo>
                    <a:pt x="196692" y="22175"/>
                  </a:lnTo>
                  <a:lnTo>
                    <a:pt x="208478" y="14610"/>
                  </a:lnTo>
                  <a:lnTo>
                    <a:pt x="221670" y="8234"/>
                  </a:lnTo>
                  <a:lnTo>
                    <a:pt x="235799" y="2649"/>
                  </a:lnTo>
                  <a:lnTo>
                    <a:pt x="249220" y="260"/>
                  </a:lnTo>
                  <a:lnTo>
                    <a:pt x="262167" y="0"/>
                  </a:lnTo>
                  <a:lnTo>
                    <a:pt x="274800" y="1161"/>
                  </a:lnTo>
                  <a:lnTo>
                    <a:pt x="285889" y="5936"/>
                  </a:lnTo>
                  <a:lnTo>
                    <a:pt x="295949" y="13120"/>
                  </a:lnTo>
                  <a:lnTo>
                    <a:pt x="305323" y="21910"/>
                  </a:lnTo>
                  <a:lnTo>
                    <a:pt x="312905" y="31771"/>
                  </a:lnTo>
                  <a:lnTo>
                    <a:pt x="319295" y="42346"/>
                  </a:lnTo>
                  <a:lnTo>
                    <a:pt x="324888" y="53397"/>
                  </a:lnTo>
                  <a:lnTo>
                    <a:pt x="328617" y="66098"/>
                  </a:lnTo>
                  <a:lnTo>
                    <a:pt x="331102" y="79901"/>
                  </a:lnTo>
                  <a:lnTo>
                    <a:pt x="336073" y="135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950243" y="840182"/>
              <a:ext cx="168038" cy="132029"/>
            </a:xfrm>
            <a:custGeom>
              <a:avLst/>
              <a:gdLst/>
              <a:ahLst/>
              <a:cxnLst/>
              <a:rect l="0" t="0" r="0" b="0"/>
              <a:pathLst>
                <a:path w="168038" h="132029">
                  <a:moveTo>
                    <a:pt x="0" y="0"/>
                  </a:moveTo>
                  <a:lnTo>
                    <a:pt x="19115" y="25487"/>
                  </a:lnTo>
                  <a:lnTo>
                    <a:pt x="30081" y="36995"/>
                  </a:lnTo>
                  <a:lnTo>
                    <a:pt x="42726" y="48669"/>
                  </a:lnTo>
                  <a:lnTo>
                    <a:pt x="56490" y="60452"/>
                  </a:lnTo>
                  <a:lnTo>
                    <a:pt x="69667" y="69641"/>
                  </a:lnTo>
                  <a:lnTo>
                    <a:pt x="82452" y="77100"/>
                  </a:lnTo>
                  <a:lnTo>
                    <a:pt x="94977" y="83407"/>
                  </a:lnTo>
                  <a:lnTo>
                    <a:pt x="105994" y="90279"/>
                  </a:lnTo>
                  <a:lnTo>
                    <a:pt x="116006" y="97527"/>
                  </a:lnTo>
                  <a:lnTo>
                    <a:pt x="168037" y="132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962246" y="828179"/>
              <a:ext cx="180040" cy="144032"/>
            </a:xfrm>
            <a:custGeom>
              <a:avLst/>
              <a:gdLst/>
              <a:ahLst/>
              <a:cxnLst/>
              <a:rect l="0" t="0" r="0" b="0"/>
              <a:pathLst>
                <a:path w="180040" h="144032">
                  <a:moveTo>
                    <a:pt x="180039" y="0"/>
                  </a:moveTo>
                  <a:lnTo>
                    <a:pt x="154552" y="12743"/>
                  </a:lnTo>
                  <a:lnTo>
                    <a:pt x="144377" y="19165"/>
                  </a:lnTo>
                  <a:lnTo>
                    <a:pt x="134926" y="26113"/>
                  </a:lnTo>
                  <a:lnTo>
                    <a:pt x="125959" y="33412"/>
                  </a:lnTo>
                  <a:lnTo>
                    <a:pt x="87850" y="62800"/>
                  </a:lnTo>
                  <a:lnTo>
                    <a:pt x="75904" y="72540"/>
                  </a:lnTo>
                  <a:lnTo>
                    <a:pt x="65272" y="81701"/>
                  </a:lnTo>
                  <a:lnTo>
                    <a:pt x="55518" y="90475"/>
                  </a:lnTo>
                  <a:lnTo>
                    <a:pt x="37566" y="107337"/>
                  </a:lnTo>
                  <a:lnTo>
                    <a:pt x="0" y="144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950243" y="9842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322324" y="792171"/>
              <a:ext cx="24006" cy="156035"/>
            </a:xfrm>
            <a:custGeom>
              <a:avLst/>
              <a:gdLst/>
              <a:ahLst/>
              <a:cxnLst/>
              <a:rect l="0" t="0" r="0" b="0"/>
              <a:pathLst>
                <a:path w="24006" h="156035">
                  <a:moveTo>
                    <a:pt x="0" y="0"/>
                  </a:moveTo>
                  <a:lnTo>
                    <a:pt x="0" y="25487"/>
                  </a:lnTo>
                  <a:lnTo>
                    <a:pt x="1334" y="38330"/>
                  </a:lnTo>
                  <a:lnTo>
                    <a:pt x="3556" y="52226"/>
                  </a:lnTo>
                  <a:lnTo>
                    <a:pt x="6372" y="66824"/>
                  </a:lnTo>
                  <a:lnTo>
                    <a:pt x="13057" y="97270"/>
                  </a:lnTo>
                  <a:lnTo>
                    <a:pt x="24005" y="156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262311" y="888192"/>
              <a:ext cx="204045" cy="12004"/>
            </a:xfrm>
            <a:custGeom>
              <a:avLst/>
              <a:gdLst/>
              <a:ahLst/>
              <a:cxnLst/>
              <a:rect l="0" t="0" r="0" b="0"/>
              <a:pathLst>
                <a:path w="204045" h="12004">
                  <a:moveTo>
                    <a:pt x="0" y="0"/>
                  </a:moveTo>
                  <a:lnTo>
                    <a:pt x="31859" y="0"/>
                  </a:lnTo>
                  <a:lnTo>
                    <a:pt x="49245" y="1334"/>
                  </a:lnTo>
                  <a:lnTo>
                    <a:pt x="68838" y="3556"/>
                  </a:lnTo>
                  <a:lnTo>
                    <a:pt x="89901" y="6372"/>
                  </a:lnTo>
                  <a:lnTo>
                    <a:pt x="110612" y="8249"/>
                  </a:lnTo>
                  <a:lnTo>
                    <a:pt x="131087" y="9500"/>
                  </a:lnTo>
                  <a:lnTo>
                    <a:pt x="204044" y="12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574379" y="720156"/>
              <a:ext cx="203571" cy="236327"/>
            </a:xfrm>
            <a:custGeom>
              <a:avLst/>
              <a:gdLst/>
              <a:ahLst/>
              <a:cxnLst/>
              <a:rect l="0" t="0" r="0" b="0"/>
              <a:pathLst>
                <a:path w="203571" h="236327">
                  <a:moveTo>
                    <a:pt x="0" y="0"/>
                  </a:moveTo>
                  <a:lnTo>
                    <a:pt x="0" y="146207"/>
                  </a:lnTo>
                  <a:lnTo>
                    <a:pt x="1333" y="161485"/>
                  </a:lnTo>
                  <a:lnTo>
                    <a:pt x="3555" y="175671"/>
                  </a:lnTo>
                  <a:lnTo>
                    <a:pt x="6372" y="189130"/>
                  </a:lnTo>
                  <a:lnTo>
                    <a:pt x="9582" y="191434"/>
                  </a:lnTo>
                  <a:lnTo>
                    <a:pt x="13056" y="186302"/>
                  </a:lnTo>
                  <a:lnTo>
                    <a:pt x="16706" y="176212"/>
                  </a:lnTo>
                  <a:lnTo>
                    <a:pt x="21806" y="165485"/>
                  </a:lnTo>
                  <a:lnTo>
                    <a:pt x="27874" y="154333"/>
                  </a:lnTo>
                  <a:lnTo>
                    <a:pt x="34586" y="142897"/>
                  </a:lnTo>
                  <a:lnTo>
                    <a:pt x="44396" y="133940"/>
                  </a:lnTo>
                  <a:lnTo>
                    <a:pt x="56269" y="126634"/>
                  </a:lnTo>
                  <a:lnTo>
                    <a:pt x="69520" y="120431"/>
                  </a:lnTo>
                  <a:lnTo>
                    <a:pt x="83688" y="117628"/>
                  </a:lnTo>
                  <a:lnTo>
                    <a:pt x="98468" y="117094"/>
                  </a:lnTo>
                  <a:lnTo>
                    <a:pt x="113656" y="118071"/>
                  </a:lnTo>
                  <a:lnTo>
                    <a:pt x="129115" y="122723"/>
                  </a:lnTo>
                  <a:lnTo>
                    <a:pt x="144756" y="129826"/>
                  </a:lnTo>
                  <a:lnTo>
                    <a:pt x="160518" y="138562"/>
                  </a:lnTo>
                  <a:lnTo>
                    <a:pt x="173693" y="148387"/>
                  </a:lnTo>
                  <a:lnTo>
                    <a:pt x="185144" y="158937"/>
                  </a:lnTo>
                  <a:lnTo>
                    <a:pt x="195444" y="169972"/>
                  </a:lnTo>
                  <a:lnTo>
                    <a:pt x="200978" y="181329"/>
                  </a:lnTo>
                  <a:lnTo>
                    <a:pt x="203334" y="192902"/>
                  </a:lnTo>
                  <a:lnTo>
                    <a:pt x="203570" y="204617"/>
                  </a:lnTo>
                  <a:lnTo>
                    <a:pt x="199728" y="213762"/>
                  </a:lnTo>
                  <a:lnTo>
                    <a:pt x="193165" y="221191"/>
                  </a:lnTo>
                  <a:lnTo>
                    <a:pt x="184789" y="227478"/>
                  </a:lnTo>
                  <a:lnTo>
                    <a:pt x="172537" y="231669"/>
                  </a:lnTo>
                  <a:lnTo>
                    <a:pt x="157700" y="234463"/>
                  </a:lnTo>
                  <a:lnTo>
                    <a:pt x="141142" y="236326"/>
                  </a:lnTo>
                  <a:lnTo>
                    <a:pt x="124767" y="234901"/>
                  </a:lnTo>
                  <a:lnTo>
                    <a:pt x="108516" y="231283"/>
                  </a:lnTo>
                  <a:lnTo>
                    <a:pt x="48010" y="21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850439" y="672145"/>
              <a:ext cx="111565" cy="348077"/>
            </a:xfrm>
            <a:custGeom>
              <a:avLst/>
              <a:gdLst/>
              <a:ahLst/>
              <a:cxnLst/>
              <a:rect l="0" t="0" r="0" b="0"/>
              <a:pathLst>
                <a:path w="111565" h="348077">
                  <a:moveTo>
                    <a:pt x="0" y="0"/>
                  </a:moveTo>
                  <a:lnTo>
                    <a:pt x="25487" y="19115"/>
                  </a:lnTo>
                  <a:lnTo>
                    <a:pt x="36996" y="30081"/>
                  </a:lnTo>
                  <a:lnTo>
                    <a:pt x="48669" y="42726"/>
                  </a:lnTo>
                  <a:lnTo>
                    <a:pt x="60452" y="56490"/>
                  </a:lnTo>
                  <a:lnTo>
                    <a:pt x="70974" y="69667"/>
                  </a:lnTo>
                  <a:lnTo>
                    <a:pt x="80657" y="82452"/>
                  </a:lnTo>
                  <a:lnTo>
                    <a:pt x="89780" y="94977"/>
                  </a:lnTo>
                  <a:lnTo>
                    <a:pt x="97195" y="109995"/>
                  </a:lnTo>
                  <a:lnTo>
                    <a:pt x="103471" y="126675"/>
                  </a:lnTo>
                  <a:lnTo>
                    <a:pt x="108989" y="144463"/>
                  </a:lnTo>
                  <a:lnTo>
                    <a:pt x="111335" y="162990"/>
                  </a:lnTo>
                  <a:lnTo>
                    <a:pt x="111564" y="182009"/>
                  </a:lnTo>
                  <a:lnTo>
                    <a:pt x="110384" y="201357"/>
                  </a:lnTo>
                  <a:lnTo>
                    <a:pt x="106930" y="218256"/>
                  </a:lnTo>
                  <a:lnTo>
                    <a:pt x="101960" y="233523"/>
                  </a:lnTo>
                  <a:lnTo>
                    <a:pt x="95980" y="247702"/>
                  </a:lnTo>
                  <a:lnTo>
                    <a:pt x="89325" y="261156"/>
                  </a:lnTo>
                  <a:lnTo>
                    <a:pt x="82221" y="274126"/>
                  </a:lnTo>
                  <a:lnTo>
                    <a:pt x="74818" y="286773"/>
                  </a:lnTo>
                  <a:lnTo>
                    <a:pt x="59480" y="311495"/>
                  </a:lnTo>
                  <a:lnTo>
                    <a:pt x="36008" y="348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065835" y="2196476"/>
            <a:ext cx="496401" cy="504110"/>
            <a:chOff x="4065835" y="2196476"/>
            <a:chExt cx="496401" cy="504110"/>
          </a:xfrm>
        </p:grpSpPr>
        <p:sp>
          <p:nvSpPr>
            <p:cNvPr id="155" name="Freeform 154"/>
            <p:cNvSpPr/>
            <p:nvPr/>
          </p:nvSpPr>
          <p:spPr>
            <a:xfrm>
              <a:off x="4065835" y="2196476"/>
              <a:ext cx="180040" cy="504110"/>
            </a:xfrm>
            <a:custGeom>
              <a:avLst/>
              <a:gdLst/>
              <a:ahLst/>
              <a:cxnLst/>
              <a:rect l="0" t="0" r="0" b="0"/>
              <a:pathLst>
                <a:path w="180040" h="504110">
                  <a:moveTo>
                    <a:pt x="180039" y="0"/>
                  </a:moveTo>
                  <a:lnTo>
                    <a:pt x="167296" y="12743"/>
                  </a:lnTo>
                  <a:lnTo>
                    <a:pt x="162208" y="20498"/>
                  </a:lnTo>
                  <a:lnTo>
                    <a:pt x="157483" y="29669"/>
                  </a:lnTo>
                  <a:lnTo>
                    <a:pt x="152999" y="39783"/>
                  </a:lnTo>
                  <a:lnTo>
                    <a:pt x="148676" y="51861"/>
                  </a:lnTo>
                  <a:lnTo>
                    <a:pt x="144461" y="65247"/>
                  </a:lnTo>
                  <a:lnTo>
                    <a:pt x="136220" y="93012"/>
                  </a:lnTo>
                  <a:lnTo>
                    <a:pt x="120064" y="143437"/>
                  </a:lnTo>
                  <a:lnTo>
                    <a:pt x="116050" y="155637"/>
                  </a:lnTo>
                  <a:lnTo>
                    <a:pt x="110707" y="166438"/>
                  </a:lnTo>
                  <a:lnTo>
                    <a:pt x="104479" y="176306"/>
                  </a:lnTo>
                  <a:lnTo>
                    <a:pt x="97658" y="185552"/>
                  </a:lnTo>
                  <a:lnTo>
                    <a:pt x="91778" y="195717"/>
                  </a:lnTo>
                  <a:lnTo>
                    <a:pt x="86524" y="206494"/>
                  </a:lnTo>
                  <a:lnTo>
                    <a:pt x="81688" y="217680"/>
                  </a:lnTo>
                  <a:lnTo>
                    <a:pt x="77130" y="229138"/>
                  </a:lnTo>
                  <a:lnTo>
                    <a:pt x="68510" y="252538"/>
                  </a:lnTo>
                  <a:lnTo>
                    <a:pt x="48076" y="312131"/>
                  </a:lnTo>
                  <a:lnTo>
                    <a:pt x="20008" y="396089"/>
                  </a:lnTo>
                  <a:lnTo>
                    <a:pt x="16006" y="409424"/>
                  </a:lnTo>
                  <a:lnTo>
                    <a:pt x="12004" y="423649"/>
                  </a:lnTo>
                  <a:lnTo>
                    <a:pt x="0" y="5041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389905" y="2261576"/>
              <a:ext cx="156035" cy="18919"/>
            </a:xfrm>
            <a:custGeom>
              <a:avLst/>
              <a:gdLst/>
              <a:ahLst/>
              <a:cxnLst/>
              <a:rect l="0" t="0" r="0" b="0"/>
              <a:pathLst>
                <a:path w="156035" h="18919">
                  <a:moveTo>
                    <a:pt x="0" y="6915"/>
                  </a:moveTo>
                  <a:lnTo>
                    <a:pt x="25487" y="543"/>
                  </a:lnTo>
                  <a:lnTo>
                    <a:pt x="38330" y="0"/>
                  </a:lnTo>
                  <a:lnTo>
                    <a:pt x="52226" y="971"/>
                  </a:lnTo>
                  <a:lnTo>
                    <a:pt x="66824" y="2953"/>
                  </a:lnTo>
                  <a:lnTo>
                    <a:pt x="81891" y="4274"/>
                  </a:lnTo>
                  <a:lnTo>
                    <a:pt x="97270" y="5154"/>
                  </a:lnTo>
                  <a:lnTo>
                    <a:pt x="156034" y="18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377903" y="2364512"/>
              <a:ext cx="72016" cy="1"/>
            </a:xfrm>
            <a:custGeom>
              <a:avLst/>
              <a:gdLst/>
              <a:ahLst/>
              <a:cxnLst/>
              <a:rect l="0" t="0" r="0" b="0"/>
              <a:pathLst>
                <a:path w="72016" h="1">
                  <a:moveTo>
                    <a:pt x="0" y="0"/>
                  </a:moveTo>
                  <a:lnTo>
                    <a:pt x="720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497929" y="2376515"/>
              <a:ext cx="64307" cy="6916"/>
            </a:xfrm>
            <a:custGeom>
              <a:avLst/>
              <a:gdLst/>
              <a:ahLst/>
              <a:cxnLst/>
              <a:rect l="0" t="0" r="0" b="0"/>
              <a:pathLst>
                <a:path w="64307" h="6916">
                  <a:moveTo>
                    <a:pt x="0" y="0"/>
                  </a:moveTo>
                  <a:lnTo>
                    <a:pt x="25487" y="0"/>
                  </a:lnTo>
                  <a:lnTo>
                    <a:pt x="36995" y="1333"/>
                  </a:lnTo>
                  <a:lnTo>
                    <a:pt x="48669" y="3556"/>
                  </a:lnTo>
                  <a:lnTo>
                    <a:pt x="60452" y="6371"/>
                  </a:lnTo>
                  <a:lnTo>
                    <a:pt x="64306" y="6915"/>
                  </a:lnTo>
                  <a:lnTo>
                    <a:pt x="62875" y="5943"/>
                  </a:lnTo>
                  <a:lnTo>
                    <a:pt x="57920" y="3962"/>
                  </a:lnTo>
                  <a:lnTo>
                    <a:pt x="49282" y="2641"/>
                  </a:lnTo>
                  <a:lnTo>
                    <a:pt x="38189" y="176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485926" y="2328504"/>
              <a:ext cx="1" cy="12004"/>
            </a:xfrm>
            <a:custGeom>
              <a:avLst/>
              <a:gdLst/>
              <a:ahLst/>
              <a:cxnLst/>
              <a:rect l="0" t="0" r="0" b="0"/>
              <a:pathLst>
                <a:path w="1" h="12004">
                  <a:moveTo>
                    <a:pt x="0" y="0"/>
                  </a:moveTo>
                  <a:lnTo>
                    <a:pt x="0" y="12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006473" y="1728374"/>
            <a:ext cx="2547171" cy="4584995"/>
            <a:chOff x="7006473" y="1728374"/>
            <a:chExt cx="2547171" cy="4584995"/>
          </a:xfrm>
        </p:grpSpPr>
        <p:sp>
          <p:nvSpPr>
            <p:cNvPr id="161" name="Freeform 160"/>
            <p:cNvSpPr/>
            <p:nvPr/>
          </p:nvSpPr>
          <p:spPr>
            <a:xfrm>
              <a:off x="7006473" y="2136463"/>
              <a:ext cx="156034" cy="1"/>
            </a:xfrm>
            <a:custGeom>
              <a:avLst/>
              <a:gdLst/>
              <a:ahLst/>
              <a:cxnLst/>
              <a:rect l="0" t="0" r="0" b="0"/>
              <a:pathLst>
                <a:path w="156034" h="1">
                  <a:moveTo>
                    <a:pt x="0" y="0"/>
                  </a:moveTo>
                  <a:lnTo>
                    <a:pt x="15603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294535" y="1982097"/>
              <a:ext cx="224438" cy="458067"/>
            </a:xfrm>
            <a:custGeom>
              <a:avLst/>
              <a:gdLst/>
              <a:ahLst/>
              <a:cxnLst/>
              <a:rect l="0" t="0" r="0" b="0"/>
              <a:pathLst>
                <a:path w="224438" h="458067">
                  <a:moveTo>
                    <a:pt x="24005" y="10334"/>
                  </a:moveTo>
                  <a:lnTo>
                    <a:pt x="55864" y="3963"/>
                  </a:lnTo>
                  <a:lnTo>
                    <a:pt x="70583" y="2086"/>
                  </a:lnTo>
                  <a:lnTo>
                    <a:pt x="85730" y="834"/>
                  </a:lnTo>
                  <a:lnTo>
                    <a:pt x="101163" y="0"/>
                  </a:lnTo>
                  <a:lnTo>
                    <a:pt x="116786" y="2111"/>
                  </a:lnTo>
                  <a:lnTo>
                    <a:pt x="132536" y="6186"/>
                  </a:lnTo>
                  <a:lnTo>
                    <a:pt x="148371" y="11570"/>
                  </a:lnTo>
                  <a:lnTo>
                    <a:pt x="161594" y="19160"/>
                  </a:lnTo>
                  <a:lnTo>
                    <a:pt x="173077" y="28220"/>
                  </a:lnTo>
                  <a:lnTo>
                    <a:pt x="183400" y="38262"/>
                  </a:lnTo>
                  <a:lnTo>
                    <a:pt x="188947" y="50291"/>
                  </a:lnTo>
                  <a:lnTo>
                    <a:pt x="191312" y="63644"/>
                  </a:lnTo>
                  <a:lnTo>
                    <a:pt x="191556" y="77881"/>
                  </a:lnTo>
                  <a:lnTo>
                    <a:pt x="187716" y="91374"/>
                  </a:lnTo>
                  <a:lnTo>
                    <a:pt x="181156" y="104369"/>
                  </a:lnTo>
                  <a:lnTo>
                    <a:pt x="148253" y="153973"/>
                  </a:lnTo>
                  <a:lnTo>
                    <a:pt x="148179" y="162106"/>
                  </a:lnTo>
                  <a:lnTo>
                    <a:pt x="153465" y="167527"/>
                  </a:lnTo>
                  <a:lnTo>
                    <a:pt x="162323" y="171142"/>
                  </a:lnTo>
                  <a:lnTo>
                    <a:pt x="172229" y="177552"/>
                  </a:lnTo>
                  <a:lnTo>
                    <a:pt x="182834" y="185827"/>
                  </a:lnTo>
                  <a:lnTo>
                    <a:pt x="193905" y="195344"/>
                  </a:lnTo>
                  <a:lnTo>
                    <a:pt x="202619" y="205690"/>
                  </a:lnTo>
                  <a:lnTo>
                    <a:pt x="209762" y="216588"/>
                  </a:lnTo>
                  <a:lnTo>
                    <a:pt x="215858" y="227854"/>
                  </a:lnTo>
                  <a:lnTo>
                    <a:pt x="219922" y="240699"/>
                  </a:lnTo>
                  <a:lnTo>
                    <a:pt x="222631" y="254597"/>
                  </a:lnTo>
                  <a:lnTo>
                    <a:pt x="224437" y="269197"/>
                  </a:lnTo>
                  <a:lnTo>
                    <a:pt x="222974" y="285599"/>
                  </a:lnTo>
                  <a:lnTo>
                    <a:pt x="219331" y="303201"/>
                  </a:lnTo>
                  <a:lnTo>
                    <a:pt x="214236" y="321604"/>
                  </a:lnTo>
                  <a:lnTo>
                    <a:pt x="206838" y="339207"/>
                  </a:lnTo>
                  <a:lnTo>
                    <a:pt x="197904" y="356277"/>
                  </a:lnTo>
                  <a:lnTo>
                    <a:pt x="187948" y="372991"/>
                  </a:lnTo>
                  <a:lnTo>
                    <a:pt x="178644" y="386802"/>
                  </a:lnTo>
                  <a:lnTo>
                    <a:pt x="169773" y="398676"/>
                  </a:lnTo>
                  <a:lnTo>
                    <a:pt x="161192" y="409259"/>
                  </a:lnTo>
                  <a:lnTo>
                    <a:pt x="150137" y="418982"/>
                  </a:lnTo>
                  <a:lnTo>
                    <a:pt x="137433" y="428131"/>
                  </a:lnTo>
                  <a:lnTo>
                    <a:pt x="123629" y="436897"/>
                  </a:lnTo>
                  <a:lnTo>
                    <a:pt x="110426" y="444076"/>
                  </a:lnTo>
                  <a:lnTo>
                    <a:pt x="97622" y="450195"/>
                  </a:lnTo>
                  <a:lnTo>
                    <a:pt x="85085" y="455607"/>
                  </a:lnTo>
                  <a:lnTo>
                    <a:pt x="72727" y="457882"/>
                  </a:lnTo>
                  <a:lnTo>
                    <a:pt x="60488" y="458066"/>
                  </a:lnTo>
                  <a:lnTo>
                    <a:pt x="48327" y="456854"/>
                  </a:lnTo>
                  <a:lnTo>
                    <a:pt x="38886" y="452045"/>
                  </a:lnTo>
                  <a:lnTo>
                    <a:pt x="31259" y="444839"/>
                  </a:lnTo>
                  <a:lnTo>
                    <a:pt x="0" y="406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678618" y="2184473"/>
              <a:ext cx="144032" cy="204045"/>
            </a:xfrm>
            <a:custGeom>
              <a:avLst/>
              <a:gdLst/>
              <a:ahLst/>
              <a:cxnLst/>
              <a:rect l="0" t="0" r="0" b="0"/>
              <a:pathLst>
                <a:path w="144032" h="204045">
                  <a:moveTo>
                    <a:pt x="0" y="0"/>
                  </a:moveTo>
                  <a:lnTo>
                    <a:pt x="12744" y="19115"/>
                  </a:lnTo>
                  <a:lnTo>
                    <a:pt x="20498" y="27413"/>
                  </a:lnTo>
                  <a:lnTo>
                    <a:pt x="29669" y="35613"/>
                  </a:lnTo>
                  <a:lnTo>
                    <a:pt x="39783" y="43746"/>
                  </a:lnTo>
                  <a:lnTo>
                    <a:pt x="47860" y="53169"/>
                  </a:lnTo>
                  <a:lnTo>
                    <a:pt x="54578" y="63452"/>
                  </a:lnTo>
                  <a:lnTo>
                    <a:pt x="60391" y="74308"/>
                  </a:lnTo>
                  <a:lnTo>
                    <a:pt x="66933" y="84213"/>
                  </a:lnTo>
                  <a:lnTo>
                    <a:pt x="73962" y="93484"/>
                  </a:lnTo>
                  <a:lnTo>
                    <a:pt x="81315" y="102331"/>
                  </a:lnTo>
                  <a:lnTo>
                    <a:pt x="88884" y="114898"/>
                  </a:lnTo>
                  <a:lnTo>
                    <a:pt x="96598" y="129943"/>
                  </a:lnTo>
                  <a:lnTo>
                    <a:pt x="104407" y="146642"/>
                  </a:lnTo>
                  <a:lnTo>
                    <a:pt x="112280" y="160442"/>
                  </a:lnTo>
                  <a:lnTo>
                    <a:pt x="120197" y="172309"/>
                  </a:lnTo>
                  <a:lnTo>
                    <a:pt x="144031" y="204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690621" y="2136463"/>
              <a:ext cx="168037" cy="276060"/>
            </a:xfrm>
            <a:custGeom>
              <a:avLst/>
              <a:gdLst/>
              <a:ahLst/>
              <a:cxnLst/>
              <a:rect l="0" t="0" r="0" b="0"/>
              <a:pathLst>
                <a:path w="168037" h="276060">
                  <a:moveTo>
                    <a:pt x="168036" y="0"/>
                  </a:moveTo>
                  <a:lnTo>
                    <a:pt x="134624" y="66824"/>
                  </a:lnTo>
                  <a:lnTo>
                    <a:pt x="125757" y="80557"/>
                  </a:lnTo>
                  <a:lnTo>
                    <a:pt x="115845" y="93713"/>
                  </a:lnTo>
                  <a:lnTo>
                    <a:pt x="105236" y="106485"/>
                  </a:lnTo>
                  <a:lnTo>
                    <a:pt x="96830" y="120334"/>
                  </a:lnTo>
                  <a:lnTo>
                    <a:pt x="89892" y="134901"/>
                  </a:lnTo>
                  <a:lnTo>
                    <a:pt x="83933" y="149947"/>
                  </a:lnTo>
                  <a:lnTo>
                    <a:pt x="77294" y="162645"/>
                  </a:lnTo>
                  <a:lnTo>
                    <a:pt x="70199" y="173777"/>
                  </a:lnTo>
                  <a:lnTo>
                    <a:pt x="62803" y="183866"/>
                  </a:lnTo>
                  <a:lnTo>
                    <a:pt x="47472" y="205745"/>
                  </a:lnTo>
                  <a:lnTo>
                    <a:pt x="0" y="2760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086707" y="2076450"/>
              <a:ext cx="24006" cy="288063"/>
            </a:xfrm>
            <a:custGeom>
              <a:avLst/>
              <a:gdLst/>
              <a:ahLst/>
              <a:cxnLst/>
              <a:rect l="0" t="0" r="0" b="0"/>
              <a:pathLst>
                <a:path w="24006" h="288063">
                  <a:moveTo>
                    <a:pt x="24005" y="0"/>
                  </a:moveTo>
                  <a:lnTo>
                    <a:pt x="17633" y="25487"/>
                  </a:lnTo>
                  <a:lnTo>
                    <a:pt x="15756" y="38329"/>
                  </a:lnTo>
                  <a:lnTo>
                    <a:pt x="14505" y="52225"/>
                  </a:lnTo>
                  <a:lnTo>
                    <a:pt x="13671" y="66823"/>
                  </a:lnTo>
                  <a:lnTo>
                    <a:pt x="11781" y="85891"/>
                  </a:lnTo>
                  <a:lnTo>
                    <a:pt x="6125" y="131972"/>
                  </a:lnTo>
                  <a:lnTo>
                    <a:pt x="4083" y="155996"/>
                  </a:lnTo>
                  <a:lnTo>
                    <a:pt x="2722" y="180014"/>
                  </a:lnTo>
                  <a:lnTo>
                    <a:pt x="0" y="2880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014691" y="2196476"/>
              <a:ext cx="168037" cy="12003"/>
            </a:xfrm>
            <a:custGeom>
              <a:avLst/>
              <a:gdLst/>
              <a:ahLst/>
              <a:cxnLst/>
              <a:rect l="0" t="0" r="0" b="0"/>
              <a:pathLst>
                <a:path w="168037" h="12003">
                  <a:moveTo>
                    <a:pt x="0" y="12002"/>
                  </a:moveTo>
                  <a:lnTo>
                    <a:pt x="19115" y="5631"/>
                  </a:lnTo>
                  <a:lnTo>
                    <a:pt x="31414" y="3754"/>
                  </a:lnTo>
                  <a:lnTo>
                    <a:pt x="46282" y="2502"/>
                  </a:lnTo>
                  <a:lnTo>
                    <a:pt x="62861" y="1668"/>
                  </a:lnTo>
                  <a:lnTo>
                    <a:pt x="102621" y="741"/>
                  </a:lnTo>
                  <a:lnTo>
                    <a:pt x="16803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380691" y="1920416"/>
              <a:ext cx="150120" cy="493461"/>
            </a:xfrm>
            <a:custGeom>
              <a:avLst/>
              <a:gdLst/>
              <a:ahLst/>
              <a:cxnLst/>
              <a:rect l="0" t="0" r="0" b="0"/>
              <a:pathLst>
                <a:path w="150120" h="493461">
                  <a:moveTo>
                    <a:pt x="90099" y="0"/>
                  </a:moveTo>
                  <a:lnTo>
                    <a:pt x="70984" y="6372"/>
                  </a:lnTo>
                  <a:lnTo>
                    <a:pt x="62686" y="12249"/>
                  </a:lnTo>
                  <a:lnTo>
                    <a:pt x="54487" y="20169"/>
                  </a:lnTo>
                  <a:lnTo>
                    <a:pt x="46353" y="29449"/>
                  </a:lnTo>
                  <a:lnTo>
                    <a:pt x="38264" y="40971"/>
                  </a:lnTo>
                  <a:lnTo>
                    <a:pt x="30203" y="53986"/>
                  </a:lnTo>
                  <a:lnTo>
                    <a:pt x="22162" y="67998"/>
                  </a:lnTo>
                  <a:lnTo>
                    <a:pt x="16802" y="82673"/>
                  </a:lnTo>
                  <a:lnTo>
                    <a:pt x="13228" y="97791"/>
                  </a:lnTo>
                  <a:lnTo>
                    <a:pt x="10845" y="113205"/>
                  </a:lnTo>
                  <a:lnTo>
                    <a:pt x="11924" y="128814"/>
                  </a:lnTo>
                  <a:lnTo>
                    <a:pt x="15311" y="144556"/>
                  </a:lnTo>
                  <a:lnTo>
                    <a:pt x="20236" y="160384"/>
                  </a:lnTo>
                  <a:lnTo>
                    <a:pt x="27520" y="176271"/>
                  </a:lnTo>
                  <a:lnTo>
                    <a:pt x="36377" y="192197"/>
                  </a:lnTo>
                  <a:lnTo>
                    <a:pt x="46282" y="208149"/>
                  </a:lnTo>
                  <a:lnTo>
                    <a:pt x="55553" y="221450"/>
                  </a:lnTo>
                  <a:lnTo>
                    <a:pt x="64402" y="232985"/>
                  </a:lnTo>
                  <a:lnTo>
                    <a:pt x="72967" y="243343"/>
                  </a:lnTo>
                  <a:lnTo>
                    <a:pt x="82679" y="254248"/>
                  </a:lnTo>
                  <a:lnTo>
                    <a:pt x="104138" y="277035"/>
                  </a:lnTo>
                  <a:lnTo>
                    <a:pt x="112794" y="291380"/>
                  </a:lnTo>
                  <a:lnTo>
                    <a:pt x="119899" y="307611"/>
                  </a:lnTo>
                  <a:lnTo>
                    <a:pt x="125969" y="325100"/>
                  </a:lnTo>
                  <a:lnTo>
                    <a:pt x="128682" y="342094"/>
                  </a:lnTo>
                  <a:lnTo>
                    <a:pt x="129157" y="358757"/>
                  </a:lnTo>
                  <a:lnTo>
                    <a:pt x="128140" y="375201"/>
                  </a:lnTo>
                  <a:lnTo>
                    <a:pt x="126129" y="390164"/>
                  </a:lnTo>
                  <a:lnTo>
                    <a:pt x="123455" y="404141"/>
                  </a:lnTo>
                  <a:lnTo>
                    <a:pt x="120338" y="417459"/>
                  </a:lnTo>
                  <a:lnTo>
                    <a:pt x="115592" y="429005"/>
                  </a:lnTo>
                  <a:lnTo>
                    <a:pt x="109762" y="439370"/>
                  </a:lnTo>
                  <a:lnTo>
                    <a:pt x="103207" y="448947"/>
                  </a:lnTo>
                  <a:lnTo>
                    <a:pt x="96171" y="457999"/>
                  </a:lnTo>
                  <a:lnTo>
                    <a:pt x="88812" y="466701"/>
                  </a:lnTo>
                  <a:lnTo>
                    <a:pt x="81239" y="475169"/>
                  </a:lnTo>
                  <a:lnTo>
                    <a:pt x="72189" y="482149"/>
                  </a:lnTo>
                  <a:lnTo>
                    <a:pt x="62156" y="488135"/>
                  </a:lnTo>
                  <a:lnTo>
                    <a:pt x="51466" y="493460"/>
                  </a:lnTo>
                  <a:lnTo>
                    <a:pt x="40339" y="493009"/>
                  </a:lnTo>
                  <a:lnTo>
                    <a:pt x="28919" y="488707"/>
                  </a:lnTo>
                  <a:lnTo>
                    <a:pt x="17305" y="481838"/>
                  </a:lnTo>
                  <a:lnTo>
                    <a:pt x="9563" y="471925"/>
                  </a:lnTo>
                  <a:lnTo>
                    <a:pt x="4401" y="459981"/>
                  </a:lnTo>
                  <a:lnTo>
                    <a:pt x="960" y="446685"/>
                  </a:lnTo>
                  <a:lnTo>
                    <a:pt x="0" y="429818"/>
                  </a:lnTo>
                  <a:lnTo>
                    <a:pt x="693" y="410572"/>
                  </a:lnTo>
                  <a:lnTo>
                    <a:pt x="2489" y="389740"/>
                  </a:lnTo>
                  <a:lnTo>
                    <a:pt x="6353" y="370517"/>
                  </a:lnTo>
                  <a:lnTo>
                    <a:pt x="11597" y="352368"/>
                  </a:lnTo>
                  <a:lnTo>
                    <a:pt x="17760" y="334933"/>
                  </a:lnTo>
                  <a:lnTo>
                    <a:pt x="24536" y="319310"/>
                  </a:lnTo>
                  <a:lnTo>
                    <a:pt x="31721" y="304893"/>
                  </a:lnTo>
                  <a:lnTo>
                    <a:pt x="39178" y="291281"/>
                  </a:lnTo>
                  <a:lnTo>
                    <a:pt x="45483" y="276872"/>
                  </a:lnTo>
                  <a:lnTo>
                    <a:pt x="51019" y="261931"/>
                  </a:lnTo>
                  <a:lnTo>
                    <a:pt x="56044" y="246636"/>
                  </a:lnTo>
                  <a:lnTo>
                    <a:pt x="62061" y="232439"/>
                  </a:lnTo>
                  <a:lnTo>
                    <a:pt x="68740" y="218973"/>
                  </a:lnTo>
                  <a:lnTo>
                    <a:pt x="75860" y="205995"/>
                  </a:lnTo>
                  <a:lnTo>
                    <a:pt x="107784" y="145503"/>
                  </a:lnTo>
                  <a:lnTo>
                    <a:pt x="128633" y="109122"/>
                  </a:lnTo>
                  <a:lnTo>
                    <a:pt x="137126" y="92752"/>
                  </a:lnTo>
                  <a:lnTo>
                    <a:pt x="144121" y="77838"/>
                  </a:lnTo>
                  <a:lnTo>
                    <a:pt x="150119" y="63895"/>
                  </a:lnTo>
                  <a:lnTo>
                    <a:pt x="150116" y="51932"/>
                  </a:lnTo>
                  <a:lnTo>
                    <a:pt x="146114" y="41289"/>
                  </a:lnTo>
                  <a:lnTo>
                    <a:pt x="139445" y="31527"/>
                  </a:lnTo>
                  <a:lnTo>
                    <a:pt x="130998" y="26352"/>
                  </a:lnTo>
                  <a:lnTo>
                    <a:pt x="121366" y="24236"/>
                  </a:lnTo>
                  <a:lnTo>
                    <a:pt x="110944" y="24159"/>
                  </a:lnTo>
                  <a:lnTo>
                    <a:pt x="98661" y="26775"/>
                  </a:lnTo>
                  <a:lnTo>
                    <a:pt x="85138" y="31186"/>
                  </a:lnTo>
                  <a:lnTo>
                    <a:pt x="30086" y="48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626823" y="2112457"/>
              <a:ext cx="72017" cy="228051"/>
            </a:xfrm>
            <a:custGeom>
              <a:avLst/>
              <a:gdLst/>
              <a:ahLst/>
              <a:cxnLst/>
              <a:rect l="0" t="0" r="0" b="0"/>
              <a:pathLst>
                <a:path w="72017" h="228051">
                  <a:moveTo>
                    <a:pt x="0" y="0"/>
                  </a:moveTo>
                  <a:lnTo>
                    <a:pt x="0" y="25487"/>
                  </a:lnTo>
                  <a:lnTo>
                    <a:pt x="1334" y="36996"/>
                  </a:lnTo>
                  <a:lnTo>
                    <a:pt x="3557" y="48669"/>
                  </a:lnTo>
                  <a:lnTo>
                    <a:pt x="6373" y="60453"/>
                  </a:lnTo>
                  <a:lnTo>
                    <a:pt x="9583" y="72309"/>
                  </a:lnTo>
                  <a:lnTo>
                    <a:pt x="16706" y="96151"/>
                  </a:lnTo>
                  <a:lnTo>
                    <a:pt x="36100" y="156051"/>
                  </a:lnTo>
                  <a:lnTo>
                    <a:pt x="40071" y="168048"/>
                  </a:lnTo>
                  <a:lnTo>
                    <a:pt x="45385" y="178714"/>
                  </a:lnTo>
                  <a:lnTo>
                    <a:pt x="51595" y="188491"/>
                  </a:lnTo>
                  <a:lnTo>
                    <a:pt x="72016" y="228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662831" y="2172470"/>
              <a:ext cx="108025" cy="444098"/>
            </a:xfrm>
            <a:custGeom>
              <a:avLst/>
              <a:gdLst/>
              <a:ahLst/>
              <a:cxnLst/>
              <a:rect l="0" t="0" r="0" b="0"/>
              <a:pathLst>
                <a:path w="108025" h="444098">
                  <a:moveTo>
                    <a:pt x="108024" y="0"/>
                  </a:moveTo>
                  <a:lnTo>
                    <a:pt x="101652" y="19116"/>
                  </a:lnTo>
                  <a:lnTo>
                    <a:pt x="98441" y="30081"/>
                  </a:lnTo>
                  <a:lnTo>
                    <a:pt x="91319" y="56490"/>
                  </a:lnTo>
                  <a:lnTo>
                    <a:pt x="86218" y="71001"/>
                  </a:lnTo>
                  <a:lnTo>
                    <a:pt x="80150" y="86009"/>
                  </a:lnTo>
                  <a:lnTo>
                    <a:pt x="73438" y="101349"/>
                  </a:lnTo>
                  <a:lnTo>
                    <a:pt x="67630" y="118244"/>
                  </a:lnTo>
                  <a:lnTo>
                    <a:pt x="62424" y="136175"/>
                  </a:lnTo>
                  <a:lnTo>
                    <a:pt x="57620" y="154798"/>
                  </a:lnTo>
                  <a:lnTo>
                    <a:pt x="48725" y="193271"/>
                  </a:lnTo>
                  <a:lnTo>
                    <a:pt x="40326" y="231263"/>
                  </a:lnTo>
                  <a:lnTo>
                    <a:pt x="32149" y="265930"/>
                  </a:lnTo>
                  <a:lnTo>
                    <a:pt x="29434" y="283977"/>
                  </a:lnTo>
                  <a:lnTo>
                    <a:pt x="27624" y="302676"/>
                  </a:lnTo>
                  <a:lnTo>
                    <a:pt x="26418" y="321810"/>
                  </a:lnTo>
                  <a:lnTo>
                    <a:pt x="24280" y="338567"/>
                  </a:lnTo>
                  <a:lnTo>
                    <a:pt x="21522" y="353739"/>
                  </a:lnTo>
                  <a:lnTo>
                    <a:pt x="11267" y="397764"/>
                  </a:lnTo>
                  <a:lnTo>
                    <a:pt x="0" y="4440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914886" y="2136463"/>
              <a:ext cx="132030" cy="12003"/>
            </a:xfrm>
            <a:custGeom>
              <a:avLst/>
              <a:gdLst/>
              <a:ahLst/>
              <a:cxnLst/>
              <a:rect l="0" t="0" r="0" b="0"/>
              <a:pathLst>
                <a:path w="132030" h="12003">
                  <a:moveTo>
                    <a:pt x="0" y="12002"/>
                  </a:moveTo>
                  <a:lnTo>
                    <a:pt x="31859" y="12002"/>
                  </a:lnTo>
                  <a:lnTo>
                    <a:pt x="46578" y="10669"/>
                  </a:lnTo>
                  <a:lnTo>
                    <a:pt x="61725" y="8446"/>
                  </a:lnTo>
                  <a:lnTo>
                    <a:pt x="1320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902883" y="2256489"/>
              <a:ext cx="108025" cy="24006"/>
            </a:xfrm>
            <a:custGeom>
              <a:avLst/>
              <a:gdLst/>
              <a:ahLst/>
              <a:cxnLst/>
              <a:rect l="0" t="0" r="0" b="0"/>
              <a:pathLst>
                <a:path w="108025" h="24006">
                  <a:moveTo>
                    <a:pt x="0" y="24005"/>
                  </a:moveTo>
                  <a:lnTo>
                    <a:pt x="52226" y="10948"/>
                  </a:lnTo>
                  <a:lnTo>
                    <a:pt x="1080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250959" y="1908413"/>
              <a:ext cx="12003" cy="468103"/>
            </a:xfrm>
            <a:custGeom>
              <a:avLst/>
              <a:gdLst/>
              <a:ahLst/>
              <a:cxnLst/>
              <a:rect l="0" t="0" r="0" b="0"/>
              <a:pathLst>
                <a:path w="12003" h="468103">
                  <a:moveTo>
                    <a:pt x="0" y="0"/>
                  </a:moveTo>
                  <a:lnTo>
                    <a:pt x="0" y="31859"/>
                  </a:lnTo>
                  <a:lnTo>
                    <a:pt x="1333" y="49245"/>
                  </a:lnTo>
                  <a:lnTo>
                    <a:pt x="3555" y="68838"/>
                  </a:lnTo>
                  <a:lnTo>
                    <a:pt x="6372" y="89902"/>
                  </a:lnTo>
                  <a:lnTo>
                    <a:pt x="8248" y="110612"/>
                  </a:lnTo>
                  <a:lnTo>
                    <a:pt x="9500" y="131087"/>
                  </a:lnTo>
                  <a:lnTo>
                    <a:pt x="10890" y="171619"/>
                  </a:lnTo>
                  <a:lnTo>
                    <a:pt x="11783" y="248416"/>
                  </a:lnTo>
                  <a:lnTo>
                    <a:pt x="12002" y="468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395778" y="1896410"/>
              <a:ext cx="157866" cy="444098"/>
            </a:xfrm>
            <a:custGeom>
              <a:avLst/>
              <a:gdLst/>
              <a:ahLst/>
              <a:cxnLst/>
              <a:rect l="0" t="0" r="0" b="0"/>
              <a:pathLst>
                <a:path w="157866" h="444098">
                  <a:moveTo>
                    <a:pt x="35220" y="0"/>
                  </a:moveTo>
                  <a:lnTo>
                    <a:pt x="22476" y="38231"/>
                  </a:lnTo>
                  <a:lnTo>
                    <a:pt x="17389" y="56161"/>
                  </a:lnTo>
                  <a:lnTo>
                    <a:pt x="12663" y="74782"/>
                  </a:lnTo>
                  <a:lnTo>
                    <a:pt x="8180" y="93865"/>
                  </a:lnTo>
                  <a:lnTo>
                    <a:pt x="5191" y="113254"/>
                  </a:lnTo>
                  <a:lnTo>
                    <a:pt x="3198" y="132849"/>
                  </a:lnTo>
                  <a:lnTo>
                    <a:pt x="1870" y="152580"/>
                  </a:lnTo>
                  <a:lnTo>
                    <a:pt x="984" y="172402"/>
                  </a:lnTo>
                  <a:lnTo>
                    <a:pt x="0" y="212208"/>
                  </a:lnTo>
                  <a:lnTo>
                    <a:pt x="1071" y="230825"/>
                  </a:lnTo>
                  <a:lnTo>
                    <a:pt x="3118" y="248571"/>
                  </a:lnTo>
                  <a:lnTo>
                    <a:pt x="5817" y="265736"/>
                  </a:lnTo>
                  <a:lnTo>
                    <a:pt x="8950" y="281180"/>
                  </a:lnTo>
                  <a:lnTo>
                    <a:pt x="12372" y="295477"/>
                  </a:lnTo>
                  <a:lnTo>
                    <a:pt x="15987" y="309009"/>
                  </a:lnTo>
                  <a:lnTo>
                    <a:pt x="23561" y="334714"/>
                  </a:lnTo>
                  <a:lnTo>
                    <a:pt x="27447" y="347170"/>
                  </a:lnTo>
                  <a:lnTo>
                    <a:pt x="34039" y="359474"/>
                  </a:lnTo>
                  <a:lnTo>
                    <a:pt x="42435" y="371678"/>
                  </a:lnTo>
                  <a:lnTo>
                    <a:pt x="52032" y="383815"/>
                  </a:lnTo>
                  <a:lnTo>
                    <a:pt x="63766" y="390573"/>
                  </a:lnTo>
                  <a:lnTo>
                    <a:pt x="76922" y="393744"/>
                  </a:lnTo>
                  <a:lnTo>
                    <a:pt x="91028" y="394525"/>
                  </a:lnTo>
                  <a:lnTo>
                    <a:pt x="104432" y="391045"/>
                  </a:lnTo>
                  <a:lnTo>
                    <a:pt x="117369" y="384724"/>
                  </a:lnTo>
                  <a:lnTo>
                    <a:pt x="129995" y="376509"/>
                  </a:lnTo>
                  <a:lnTo>
                    <a:pt x="139746" y="364364"/>
                  </a:lnTo>
                  <a:lnTo>
                    <a:pt x="147580" y="349599"/>
                  </a:lnTo>
                  <a:lnTo>
                    <a:pt x="154136" y="333088"/>
                  </a:lnTo>
                  <a:lnTo>
                    <a:pt x="157173" y="318080"/>
                  </a:lnTo>
                  <a:lnTo>
                    <a:pt x="157865" y="304073"/>
                  </a:lnTo>
                  <a:lnTo>
                    <a:pt x="156992" y="290735"/>
                  </a:lnTo>
                  <a:lnTo>
                    <a:pt x="151075" y="284510"/>
                  </a:lnTo>
                  <a:lnTo>
                    <a:pt x="141797" y="283027"/>
                  </a:lnTo>
                  <a:lnTo>
                    <a:pt x="130276" y="284706"/>
                  </a:lnTo>
                  <a:lnTo>
                    <a:pt x="119928" y="288492"/>
                  </a:lnTo>
                  <a:lnTo>
                    <a:pt x="110363" y="293683"/>
                  </a:lnTo>
                  <a:lnTo>
                    <a:pt x="101319" y="299812"/>
                  </a:lnTo>
                  <a:lnTo>
                    <a:pt x="92622" y="306565"/>
                  </a:lnTo>
                  <a:lnTo>
                    <a:pt x="84157" y="313733"/>
                  </a:lnTo>
                  <a:lnTo>
                    <a:pt x="75846" y="321180"/>
                  </a:lnTo>
                  <a:lnTo>
                    <a:pt x="68972" y="331479"/>
                  </a:lnTo>
                  <a:lnTo>
                    <a:pt x="63056" y="343680"/>
                  </a:lnTo>
                  <a:lnTo>
                    <a:pt x="23217" y="4440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938892" y="1728374"/>
              <a:ext cx="84014" cy="4584995"/>
            </a:xfrm>
            <a:custGeom>
              <a:avLst/>
              <a:gdLst/>
              <a:ahLst/>
              <a:cxnLst/>
              <a:rect l="0" t="0" r="0" b="0"/>
              <a:pathLst>
                <a:path w="84014" h="4584995">
                  <a:moveTo>
                    <a:pt x="12002" y="0"/>
                  </a:moveTo>
                  <a:lnTo>
                    <a:pt x="12002" y="314191"/>
                  </a:lnTo>
                  <a:lnTo>
                    <a:pt x="10669" y="344157"/>
                  </a:lnTo>
                  <a:lnTo>
                    <a:pt x="8446" y="374803"/>
                  </a:lnTo>
                  <a:lnTo>
                    <a:pt x="5630" y="405902"/>
                  </a:lnTo>
                  <a:lnTo>
                    <a:pt x="3753" y="438638"/>
                  </a:lnTo>
                  <a:lnTo>
                    <a:pt x="1667" y="507018"/>
                  </a:lnTo>
                  <a:lnTo>
                    <a:pt x="97" y="769892"/>
                  </a:lnTo>
                  <a:lnTo>
                    <a:pt x="0" y="1232874"/>
                  </a:lnTo>
                  <a:lnTo>
                    <a:pt x="1333" y="1276681"/>
                  </a:lnTo>
                  <a:lnTo>
                    <a:pt x="8248" y="1408425"/>
                  </a:lnTo>
                  <a:lnTo>
                    <a:pt x="10334" y="1496378"/>
                  </a:lnTo>
                  <a:lnTo>
                    <a:pt x="11508" y="1634741"/>
                  </a:lnTo>
                  <a:lnTo>
                    <a:pt x="13006" y="1681956"/>
                  </a:lnTo>
                  <a:lnTo>
                    <a:pt x="20153" y="1823534"/>
                  </a:lnTo>
                  <a:lnTo>
                    <a:pt x="22292" y="1914254"/>
                  </a:lnTo>
                  <a:lnTo>
                    <a:pt x="23991" y="2454848"/>
                  </a:lnTo>
                  <a:lnTo>
                    <a:pt x="25329" y="2500753"/>
                  </a:lnTo>
                  <a:lnTo>
                    <a:pt x="32251" y="2640487"/>
                  </a:lnTo>
                  <a:lnTo>
                    <a:pt x="34337" y="2730776"/>
                  </a:lnTo>
                  <a:lnTo>
                    <a:pt x="36228" y="2775391"/>
                  </a:lnTo>
                  <a:lnTo>
                    <a:pt x="43926" y="2909606"/>
                  </a:lnTo>
                  <a:lnTo>
                    <a:pt x="48133" y="3048802"/>
                  </a:lnTo>
                  <a:lnTo>
                    <a:pt x="53844" y="3138965"/>
                  </a:lnTo>
                  <a:lnTo>
                    <a:pt x="64557" y="3265830"/>
                  </a:lnTo>
                  <a:lnTo>
                    <a:pt x="67043" y="3308132"/>
                  </a:lnTo>
                  <a:lnTo>
                    <a:pt x="69805" y="3394254"/>
                  </a:lnTo>
                  <a:lnTo>
                    <a:pt x="71361" y="3518842"/>
                  </a:lnTo>
                  <a:lnTo>
                    <a:pt x="72912" y="3558158"/>
                  </a:lnTo>
                  <a:lnTo>
                    <a:pt x="75281" y="3596371"/>
                  </a:lnTo>
                  <a:lnTo>
                    <a:pt x="78193" y="3633849"/>
                  </a:lnTo>
                  <a:lnTo>
                    <a:pt x="80135" y="3670836"/>
                  </a:lnTo>
                  <a:lnTo>
                    <a:pt x="82292" y="3743941"/>
                  </a:lnTo>
                  <a:lnTo>
                    <a:pt x="83865" y="3960782"/>
                  </a:lnTo>
                  <a:lnTo>
                    <a:pt x="84013" y="4261849"/>
                  </a:lnTo>
                  <a:lnTo>
                    <a:pt x="82681" y="4290881"/>
                  </a:lnTo>
                  <a:lnTo>
                    <a:pt x="80459" y="4319570"/>
                  </a:lnTo>
                  <a:lnTo>
                    <a:pt x="77645" y="4348032"/>
                  </a:lnTo>
                  <a:lnTo>
                    <a:pt x="75768" y="4376341"/>
                  </a:lnTo>
                  <a:lnTo>
                    <a:pt x="73683" y="4432691"/>
                  </a:lnTo>
                  <a:lnTo>
                    <a:pt x="71793" y="4458120"/>
                  </a:lnTo>
                  <a:lnTo>
                    <a:pt x="69200" y="4481740"/>
                  </a:lnTo>
                  <a:lnTo>
                    <a:pt x="60012" y="45849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718410" y="2643723"/>
            <a:ext cx="3048662" cy="594471"/>
            <a:chOff x="6718410" y="2643723"/>
            <a:chExt cx="3048662" cy="594471"/>
          </a:xfrm>
        </p:grpSpPr>
        <p:sp>
          <p:nvSpPr>
            <p:cNvPr id="176" name="Freeform 175"/>
            <p:cNvSpPr/>
            <p:nvPr/>
          </p:nvSpPr>
          <p:spPr>
            <a:xfrm>
              <a:off x="7078488" y="2676580"/>
              <a:ext cx="12004" cy="204045"/>
            </a:xfrm>
            <a:custGeom>
              <a:avLst/>
              <a:gdLst/>
              <a:ahLst/>
              <a:cxnLst/>
              <a:rect l="0" t="0" r="0" b="0"/>
              <a:pathLst>
                <a:path w="12004" h="204045">
                  <a:moveTo>
                    <a:pt x="0" y="0"/>
                  </a:moveTo>
                  <a:lnTo>
                    <a:pt x="0" y="93864"/>
                  </a:lnTo>
                  <a:lnTo>
                    <a:pt x="1334" y="111920"/>
                  </a:lnTo>
                  <a:lnTo>
                    <a:pt x="3557" y="129291"/>
                  </a:lnTo>
                  <a:lnTo>
                    <a:pt x="12003" y="204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946459" y="2820611"/>
              <a:ext cx="216048" cy="22338"/>
            </a:xfrm>
            <a:custGeom>
              <a:avLst/>
              <a:gdLst/>
              <a:ahLst/>
              <a:cxnLst/>
              <a:rect l="0" t="0" r="0" b="0"/>
              <a:pathLst>
                <a:path w="216048" h="22338">
                  <a:moveTo>
                    <a:pt x="0" y="12003"/>
                  </a:moveTo>
                  <a:lnTo>
                    <a:pt x="19115" y="18375"/>
                  </a:lnTo>
                  <a:lnTo>
                    <a:pt x="32748" y="20251"/>
                  </a:lnTo>
                  <a:lnTo>
                    <a:pt x="49838" y="21503"/>
                  </a:lnTo>
                  <a:lnTo>
                    <a:pt x="69233" y="22337"/>
                  </a:lnTo>
                  <a:lnTo>
                    <a:pt x="86165" y="21559"/>
                  </a:lnTo>
                  <a:lnTo>
                    <a:pt x="101453" y="19707"/>
                  </a:lnTo>
                  <a:lnTo>
                    <a:pt x="2160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222519" y="2643723"/>
              <a:ext cx="219027" cy="334731"/>
            </a:xfrm>
            <a:custGeom>
              <a:avLst/>
              <a:gdLst/>
              <a:ahLst/>
              <a:cxnLst/>
              <a:rect l="0" t="0" r="0" b="0"/>
              <a:pathLst>
                <a:path w="219027" h="334731">
                  <a:moveTo>
                    <a:pt x="0" y="44859"/>
                  </a:moveTo>
                  <a:lnTo>
                    <a:pt x="19115" y="25744"/>
                  </a:lnTo>
                  <a:lnTo>
                    <a:pt x="31414" y="18779"/>
                  </a:lnTo>
                  <a:lnTo>
                    <a:pt x="46282" y="12803"/>
                  </a:lnTo>
                  <a:lnTo>
                    <a:pt x="62862" y="7485"/>
                  </a:lnTo>
                  <a:lnTo>
                    <a:pt x="79250" y="3940"/>
                  </a:lnTo>
                  <a:lnTo>
                    <a:pt x="95509" y="1576"/>
                  </a:lnTo>
                  <a:lnTo>
                    <a:pt x="111683" y="0"/>
                  </a:lnTo>
                  <a:lnTo>
                    <a:pt x="125134" y="1617"/>
                  </a:lnTo>
                  <a:lnTo>
                    <a:pt x="136768" y="5362"/>
                  </a:lnTo>
                  <a:lnTo>
                    <a:pt x="147190" y="10526"/>
                  </a:lnTo>
                  <a:lnTo>
                    <a:pt x="154139" y="20637"/>
                  </a:lnTo>
                  <a:lnTo>
                    <a:pt x="158771" y="34046"/>
                  </a:lnTo>
                  <a:lnTo>
                    <a:pt x="161860" y="49653"/>
                  </a:lnTo>
                  <a:lnTo>
                    <a:pt x="161252" y="64058"/>
                  </a:lnTo>
                  <a:lnTo>
                    <a:pt x="158179" y="77663"/>
                  </a:lnTo>
                  <a:lnTo>
                    <a:pt x="153463" y="90734"/>
                  </a:lnTo>
                  <a:lnTo>
                    <a:pt x="147652" y="102115"/>
                  </a:lnTo>
                  <a:lnTo>
                    <a:pt x="141111" y="112369"/>
                  </a:lnTo>
                  <a:lnTo>
                    <a:pt x="134083" y="121873"/>
                  </a:lnTo>
                  <a:lnTo>
                    <a:pt x="132064" y="125541"/>
                  </a:lnTo>
                  <a:lnTo>
                    <a:pt x="133387" y="125320"/>
                  </a:lnTo>
                  <a:lnTo>
                    <a:pt x="136935" y="122505"/>
                  </a:lnTo>
                  <a:lnTo>
                    <a:pt x="143301" y="119295"/>
                  </a:lnTo>
                  <a:lnTo>
                    <a:pt x="151547" y="115821"/>
                  </a:lnTo>
                  <a:lnTo>
                    <a:pt x="161045" y="112171"/>
                  </a:lnTo>
                  <a:lnTo>
                    <a:pt x="171377" y="111072"/>
                  </a:lnTo>
                  <a:lnTo>
                    <a:pt x="182266" y="111673"/>
                  </a:lnTo>
                  <a:lnTo>
                    <a:pt x="193526" y="113407"/>
                  </a:lnTo>
                  <a:lnTo>
                    <a:pt x="202367" y="118564"/>
                  </a:lnTo>
                  <a:lnTo>
                    <a:pt x="209594" y="126003"/>
                  </a:lnTo>
                  <a:lnTo>
                    <a:pt x="215747" y="134963"/>
                  </a:lnTo>
                  <a:lnTo>
                    <a:pt x="218514" y="146271"/>
                  </a:lnTo>
                  <a:lnTo>
                    <a:pt x="219026" y="159143"/>
                  </a:lnTo>
                  <a:lnTo>
                    <a:pt x="218033" y="173060"/>
                  </a:lnTo>
                  <a:lnTo>
                    <a:pt x="216037" y="186339"/>
                  </a:lnTo>
                  <a:lnTo>
                    <a:pt x="213373" y="199192"/>
                  </a:lnTo>
                  <a:lnTo>
                    <a:pt x="210263" y="211762"/>
                  </a:lnTo>
                  <a:lnTo>
                    <a:pt x="204189" y="225476"/>
                  </a:lnTo>
                  <a:lnTo>
                    <a:pt x="196139" y="239953"/>
                  </a:lnTo>
                  <a:lnTo>
                    <a:pt x="186772" y="254939"/>
                  </a:lnTo>
                  <a:lnTo>
                    <a:pt x="175193" y="270264"/>
                  </a:lnTo>
                  <a:lnTo>
                    <a:pt x="162138" y="285816"/>
                  </a:lnTo>
                  <a:lnTo>
                    <a:pt x="148100" y="301518"/>
                  </a:lnTo>
                  <a:lnTo>
                    <a:pt x="133408" y="313319"/>
                  </a:lnTo>
                  <a:lnTo>
                    <a:pt x="118278" y="322521"/>
                  </a:lnTo>
                  <a:lnTo>
                    <a:pt x="102857" y="329989"/>
                  </a:lnTo>
                  <a:lnTo>
                    <a:pt x="88576" y="333634"/>
                  </a:lnTo>
                  <a:lnTo>
                    <a:pt x="75054" y="334730"/>
                  </a:lnTo>
                  <a:lnTo>
                    <a:pt x="62039" y="334127"/>
                  </a:lnTo>
                  <a:lnTo>
                    <a:pt x="49361" y="329724"/>
                  </a:lnTo>
                  <a:lnTo>
                    <a:pt x="36908" y="322789"/>
                  </a:lnTo>
                  <a:lnTo>
                    <a:pt x="0" y="284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522585" y="2736593"/>
              <a:ext cx="144031" cy="216048"/>
            </a:xfrm>
            <a:custGeom>
              <a:avLst/>
              <a:gdLst/>
              <a:ahLst/>
              <a:cxnLst/>
              <a:rect l="0" t="0" r="0" b="0"/>
              <a:pathLst>
                <a:path w="144031" h="216048">
                  <a:moveTo>
                    <a:pt x="0" y="0"/>
                  </a:moveTo>
                  <a:lnTo>
                    <a:pt x="6371" y="19115"/>
                  </a:lnTo>
                  <a:lnTo>
                    <a:pt x="10915" y="30080"/>
                  </a:lnTo>
                  <a:lnTo>
                    <a:pt x="16612" y="42725"/>
                  </a:lnTo>
                  <a:lnTo>
                    <a:pt x="23077" y="56489"/>
                  </a:lnTo>
                  <a:lnTo>
                    <a:pt x="30054" y="68333"/>
                  </a:lnTo>
                  <a:lnTo>
                    <a:pt x="37373" y="78896"/>
                  </a:lnTo>
                  <a:lnTo>
                    <a:pt x="44919" y="88605"/>
                  </a:lnTo>
                  <a:lnTo>
                    <a:pt x="51284" y="99078"/>
                  </a:lnTo>
                  <a:lnTo>
                    <a:pt x="56861" y="110062"/>
                  </a:lnTo>
                  <a:lnTo>
                    <a:pt x="61912" y="121385"/>
                  </a:lnTo>
                  <a:lnTo>
                    <a:pt x="67947" y="132934"/>
                  </a:lnTo>
                  <a:lnTo>
                    <a:pt x="74638" y="144635"/>
                  </a:lnTo>
                  <a:lnTo>
                    <a:pt x="81765" y="156436"/>
                  </a:lnTo>
                  <a:lnTo>
                    <a:pt x="90517" y="168305"/>
                  </a:lnTo>
                  <a:lnTo>
                    <a:pt x="100353" y="180218"/>
                  </a:lnTo>
                  <a:lnTo>
                    <a:pt x="144030" y="216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510581" y="2724590"/>
              <a:ext cx="144033" cy="240053"/>
            </a:xfrm>
            <a:custGeom>
              <a:avLst/>
              <a:gdLst/>
              <a:ahLst/>
              <a:cxnLst/>
              <a:rect l="0" t="0" r="0" b="0"/>
              <a:pathLst>
                <a:path w="144033" h="240053">
                  <a:moveTo>
                    <a:pt x="144032" y="0"/>
                  </a:moveTo>
                  <a:lnTo>
                    <a:pt x="131288" y="19115"/>
                  </a:lnTo>
                  <a:lnTo>
                    <a:pt x="123534" y="28747"/>
                  </a:lnTo>
                  <a:lnTo>
                    <a:pt x="114363" y="39169"/>
                  </a:lnTo>
                  <a:lnTo>
                    <a:pt x="104248" y="50118"/>
                  </a:lnTo>
                  <a:lnTo>
                    <a:pt x="94838" y="61418"/>
                  </a:lnTo>
                  <a:lnTo>
                    <a:pt x="85897" y="72953"/>
                  </a:lnTo>
                  <a:lnTo>
                    <a:pt x="77269" y="84643"/>
                  </a:lnTo>
                  <a:lnTo>
                    <a:pt x="60570" y="108301"/>
                  </a:lnTo>
                  <a:lnTo>
                    <a:pt x="52383" y="120211"/>
                  </a:lnTo>
                  <a:lnTo>
                    <a:pt x="45591" y="132152"/>
                  </a:lnTo>
                  <a:lnTo>
                    <a:pt x="39730" y="144114"/>
                  </a:lnTo>
                  <a:lnTo>
                    <a:pt x="34488" y="156089"/>
                  </a:lnTo>
                  <a:lnTo>
                    <a:pt x="21552" y="183620"/>
                  </a:lnTo>
                  <a:lnTo>
                    <a:pt x="0" y="2400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718410" y="3132881"/>
              <a:ext cx="3048662" cy="105313"/>
            </a:xfrm>
            <a:custGeom>
              <a:avLst/>
              <a:gdLst/>
              <a:ahLst/>
              <a:cxnLst/>
              <a:rect l="0" t="0" r="0" b="0"/>
              <a:pathLst>
                <a:path w="3048662" h="105313">
                  <a:moveTo>
                    <a:pt x="3048661" y="35805"/>
                  </a:moveTo>
                  <a:lnTo>
                    <a:pt x="2998543" y="19100"/>
                  </a:lnTo>
                  <a:lnTo>
                    <a:pt x="2985909" y="15333"/>
                  </a:lnTo>
                  <a:lnTo>
                    <a:pt x="2957646" y="7591"/>
                  </a:lnTo>
                  <a:lnTo>
                    <a:pt x="2942641" y="4993"/>
                  </a:lnTo>
                  <a:lnTo>
                    <a:pt x="2911744" y="2107"/>
                  </a:lnTo>
                  <a:lnTo>
                    <a:pt x="2816532" y="0"/>
                  </a:lnTo>
                  <a:lnTo>
                    <a:pt x="2734750" y="1171"/>
                  </a:lnTo>
                  <a:lnTo>
                    <a:pt x="2714027" y="3381"/>
                  </a:lnTo>
                  <a:lnTo>
                    <a:pt x="2693543" y="6187"/>
                  </a:lnTo>
                  <a:lnTo>
                    <a:pt x="2649445" y="9306"/>
                  </a:lnTo>
                  <a:lnTo>
                    <a:pt x="2603173" y="12025"/>
                  </a:lnTo>
                  <a:lnTo>
                    <a:pt x="2579632" y="14617"/>
                  </a:lnTo>
                  <a:lnTo>
                    <a:pt x="2555936" y="17679"/>
                  </a:lnTo>
                  <a:lnTo>
                    <a:pt x="2532137" y="19720"/>
                  </a:lnTo>
                  <a:lnTo>
                    <a:pt x="2484356" y="21988"/>
                  </a:lnTo>
                  <a:lnTo>
                    <a:pt x="2459077" y="23927"/>
                  </a:lnTo>
                  <a:lnTo>
                    <a:pt x="2432891" y="26553"/>
                  </a:lnTo>
                  <a:lnTo>
                    <a:pt x="2406097" y="29637"/>
                  </a:lnTo>
                  <a:lnTo>
                    <a:pt x="2378899" y="31693"/>
                  </a:lnTo>
                  <a:lnTo>
                    <a:pt x="2323786" y="33978"/>
                  </a:lnTo>
                  <a:lnTo>
                    <a:pt x="2296019" y="35920"/>
                  </a:lnTo>
                  <a:lnTo>
                    <a:pt x="2268173" y="38549"/>
                  </a:lnTo>
                  <a:lnTo>
                    <a:pt x="2212337" y="45027"/>
                  </a:lnTo>
                  <a:lnTo>
                    <a:pt x="2156404" y="52351"/>
                  </a:lnTo>
                  <a:lnTo>
                    <a:pt x="2128419" y="54838"/>
                  </a:lnTo>
                  <a:lnTo>
                    <a:pt x="2072430" y="57601"/>
                  </a:lnTo>
                  <a:lnTo>
                    <a:pt x="1988425" y="59156"/>
                  </a:lnTo>
                  <a:lnTo>
                    <a:pt x="1736377" y="59794"/>
                  </a:lnTo>
                  <a:lnTo>
                    <a:pt x="1708370" y="58466"/>
                  </a:lnTo>
                  <a:lnTo>
                    <a:pt x="1680364" y="56247"/>
                  </a:lnTo>
                  <a:lnTo>
                    <a:pt x="1652358" y="53434"/>
                  </a:lnTo>
                  <a:lnTo>
                    <a:pt x="1596346" y="50308"/>
                  </a:lnTo>
                  <a:lnTo>
                    <a:pt x="1512327" y="48549"/>
                  </a:lnTo>
                  <a:lnTo>
                    <a:pt x="1456315" y="46803"/>
                  </a:lnTo>
                  <a:lnTo>
                    <a:pt x="1428309" y="44471"/>
                  </a:lnTo>
                  <a:lnTo>
                    <a:pt x="1400303" y="41582"/>
                  </a:lnTo>
                  <a:lnTo>
                    <a:pt x="1347848" y="38373"/>
                  </a:lnTo>
                  <a:lnTo>
                    <a:pt x="1269773" y="36566"/>
                  </a:lnTo>
                  <a:lnTo>
                    <a:pt x="1166129" y="35956"/>
                  </a:lnTo>
                  <a:lnTo>
                    <a:pt x="1140165" y="37239"/>
                  </a:lnTo>
                  <a:lnTo>
                    <a:pt x="1113520" y="39428"/>
                  </a:lnTo>
                  <a:lnTo>
                    <a:pt x="1086421" y="42221"/>
                  </a:lnTo>
                  <a:lnTo>
                    <a:pt x="1034974" y="45325"/>
                  </a:lnTo>
                  <a:lnTo>
                    <a:pt x="961023" y="47072"/>
                  </a:lnTo>
                  <a:lnTo>
                    <a:pt x="912560" y="48814"/>
                  </a:lnTo>
                  <a:lnTo>
                    <a:pt x="888434" y="51146"/>
                  </a:lnTo>
                  <a:lnTo>
                    <a:pt x="864348" y="54034"/>
                  </a:lnTo>
                  <a:lnTo>
                    <a:pt x="816248" y="57244"/>
                  </a:lnTo>
                  <a:lnTo>
                    <a:pt x="768198" y="60003"/>
                  </a:lnTo>
                  <a:lnTo>
                    <a:pt x="744182" y="62606"/>
                  </a:lnTo>
                  <a:lnTo>
                    <a:pt x="720170" y="65675"/>
                  </a:lnTo>
                  <a:lnTo>
                    <a:pt x="696160" y="67721"/>
                  </a:lnTo>
                  <a:lnTo>
                    <a:pt x="648145" y="69995"/>
                  </a:lnTo>
                  <a:lnTo>
                    <a:pt x="624138" y="71935"/>
                  </a:lnTo>
                  <a:lnTo>
                    <a:pt x="600132" y="74561"/>
                  </a:lnTo>
                  <a:lnTo>
                    <a:pt x="576126" y="77646"/>
                  </a:lnTo>
                  <a:lnTo>
                    <a:pt x="552121" y="79703"/>
                  </a:lnTo>
                  <a:lnTo>
                    <a:pt x="504110" y="81988"/>
                  </a:lnTo>
                  <a:lnTo>
                    <a:pt x="481438" y="83931"/>
                  </a:lnTo>
                  <a:lnTo>
                    <a:pt x="459655" y="86560"/>
                  </a:lnTo>
                  <a:lnTo>
                    <a:pt x="438466" y="89646"/>
                  </a:lnTo>
                  <a:lnTo>
                    <a:pt x="417671" y="91703"/>
                  </a:lnTo>
                  <a:lnTo>
                    <a:pt x="339942" y="95006"/>
                  </a:lnTo>
                  <a:lnTo>
                    <a:pt x="230892" y="95747"/>
                  </a:lnTo>
                  <a:lnTo>
                    <a:pt x="198639" y="97120"/>
                  </a:lnTo>
                  <a:lnTo>
                    <a:pt x="184437" y="99354"/>
                  </a:lnTo>
                  <a:lnTo>
                    <a:pt x="170968" y="102176"/>
                  </a:lnTo>
                  <a:lnTo>
                    <a:pt x="134665" y="105312"/>
                  </a:lnTo>
                  <a:lnTo>
                    <a:pt x="76353" y="103521"/>
                  </a:lnTo>
                  <a:lnTo>
                    <a:pt x="0" y="95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9094925" y="2487690"/>
            <a:ext cx="636139" cy="374813"/>
            <a:chOff x="9094925" y="2487690"/>
            <a:chExt cx="636139" cy="374813"/>
          </a:xfrm>
        </p:grpSpPr>
        <p:sp>
          <p:nvSpPr>
            <p:cNvPr id="183" name="Freeform 182"/>
            <p:cNvSpPr/>
            <p:nvPr/>
          </p:nvSpPr>
          <p:spPr>
            <a:xfrm>
              <a:off x="9160026" y="2604564"/>
              <a:ext cx="30921" cy="204045"/>
            </a:xfrm>
            <a:custGeom>
              <a:avLst/>
              <a:gdLst/>
              <a:ahLst/>
              <a:cxnLst/>
              <a:rect l="0" t="0" r="0" b="0"/>
              <a:pathLst>
                <a:path w="30921" h="204045">
                  <a:moveTo>
                    <a:pt x="6915" y="0"/>
                  </a:moveTo>
                  <a:lnTo>
                    <a:pt x="544" y="19115"/>
                  </a:lnTo>
                  <a:lnTo>
                    <a:pt x="0" y="31414"/>
                  </a:lnTo>
                  <a:lnTo>
                    <a:pt x="972" y="46282"/>
                  </a:lnTo>
                  <a:lnTo>
                    <a:pt x="2953" y="62861"/>
                  </a:lnTo>
                  <a:lnTo>
                    <a:pt x="6941" y="79249"/>
                  </a:lnTo>
                  <a:lnTo>
                    <a:pt x="12266" y="95509"/>
                  </a:lnTo>
                  <a:lnTo>
                    <a:pt x="18485" y="111683"/>
                  </a:lnTo>
                  <a:lnTo>
                    <a:pt x="22630" y="127800"/>
                  </a:lnTo>
                  <a:lnTo>
                    <a:pt x="25393" y="143879"/>
                  </a:lnTo>
                  <a:lnTo>
                    <a:pt x="30920" y="204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094925" y="2676580"/>
              <a:ext cx="156035" cy="24006"/>
            </a:xfrm>
            <a:custGeom>
              <a:avLst/>
              <a:gdLst/>
              <a:ahLst/>
              <a:cxnLst/>
              <a:rect l="0" t="0" r="0" b="0"/>
              <a:pathLst>
                <a:path w="156035" h="24006">
                  <a:moveTo>
                    <a:pt x="0" y="24005"/>
                  </a:moveTo>
                  <a:lnTo>
                    <a:pt x="25487" y="17633"/>
                  </a:lnTo>
                  <a:lnTo>
                    <a:pt x="55781" y="10949"/>
                  </a:lnTo>
                  <a:lnTo>
                    <a:pt x="73196" y="7299"/>
                  </a:lnTo>
                  <a:lnTo>
                    <a:pt x="90139" y="4866"/>
                  </a:lnTo>
                  <a:lnTo>
                    <a:pt x="106769" y="3244"/>
                  </a:lnTo>
                  <a:lnTo>
                    <a:pt x="1560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310972" y="2487690"/>
              <a:ext cx="205008" cy="374813"/>
            </a:xfrm>
            <a:custGeom>
              <a:avLst/>
              <a:gdLst/>
              <a:ahLst/>
              <a:cxnLst/>
              <a:rect l="0" t="0" r="0" b="0"/>
              <a:pathLst>
                <a:path w="205008" h="374813">
                  <a:moveTo>
                    <a:pt x="24005" y="44858"/>
                  </a:moveTo>
                  <a:lnTo>
                    <a:pt x="36748" y="25743"/>
                  </a:lnTo>
                  <a:lnTo>
                    <a:pt x="45837" y="18779"/>
                  </a:lnTo>
                  <a:lnTo>
                    <a:pt x="57230" y="12802"/>
                  </a:lnTo>
                  <a:lnTo>
                    <a:pt x="70160" y="7484"/>
                  </a:lnTo>
                  <a:lnTo>
                    <a:pt x="85449" y="3939"/>
                  </a:lnTo>
                  <a:lnTo>
                    <a:pt x="102310" y="1575"/>
                  </a:lnTo>
                  <a:lnTo>
                    <a:pt x="120218" y="0"/>
                  </a:lnTo>
                  <a:lnTo>
                    <a:pt x="134824" y="1616"/>
                  </a:lnTo>
                  <a:lnTo>
                    <a:pt x="147228" y="5361"/>
                  </a:lnTo>
                  <a:lnTo>
                    <a:pt x="158165" y="10525"/>
                  </a:lnTo>
                  <a:lnTo>
                    <a:pt x="166790" y="19303"/>
                  </a:lnTo>
                  <a:lnTo>
                    <a:pt x="173873" y="30488"/>
                  </a:lnTo>
                  <a:lnTo>
                    <a:pt x="179930" y="43280"/>
                  </a:lnTo>
                  <a:lnTo>
                    <a:pt x="179966" y="57143"/>
                  </a:lnTo>
                  <a:lnTo>
                    <a:pt x="175990" y="71719"/>
                  </a:lnTo>
                  <a:lnTo>
                    <a:pt x="169338" y="86771"/>
                  </a:lnTo>
                  <a:lnTo>
                    <a:pt x="160902" y="102140"/>
                  </a:lnTo>
                  <a:lnTo>
                    <a:pt x="151278" y="117720"/>
                  </a:lnTo>
                  <a:lnTo>
                    <a:pt x="140861" y="133441"/>
                  </a:lnTo>
                  <a:lnTo>
                    <a:pt x="129915" y="145256"/>
                  </a:lnTo>
                  <a:lnTo>
                    <a:pt x="118617" y="154466"/>
                  </a:lnTo>
                  <a:lnTo>
                    <a:pt x="107084" y="161940"/>
                  </a:lnTo>
                  <a:lnTo>
                    <a:pt x="103396" y="164255"/>
                  </a:lnTo>
                  <a:lnTo>
                    <a:pt x="104939" y="163131"/>
                  </a:lnTo>
                  <a:lnTo>
                    <a:pt x="109968" y="159715"/>
                  </a:lnTo>
                  <a:lnTo>
                    <a:pt x="118655" y="157437"/>
                  </a:lnTo>
                  <a:lnTo>
                    <a:pt x="129781" y="155919"/>
                  </a:lnTo>
                  <a:lnTo>
                    <a:pt x="142533" y="154906"/>
                  </a:lnTo>
                  <a:lnTo>
                    <a:pt x="153702" y="156899"/>
                  </a:lnTo>
                  <a:lnTo>
                    <a:pt x="163814" y="160894"/>
                  </a:lnTo>
                  <a:lnTo>
                    <a:pt x="173223" y="166225"/>
                  </a:lnTo>
                  <a:lnTo>
                    <a:pt x="182163" y="173780"/>
                  </a:lnTo>
                  <a:lnTo>
                    <a:pt x="190790" y="182818"/>
                  </a:lnTo>
                  <a:lnTo>
                    <a:pt x="199209" y="192843"/>
                  </a:lnTo>
                  <a:lnTo>
                    <a:pt x="203488" y="204862"/>
                  </a:lnTo>
                  <a:lnTo>
                    <a:pt x="205007" y="218208"/>
                  </a:lnTo>
                  <a:lnTo>
                    <a:pt x="204686" y="232441"/>
                  </a:lnTo>
                  <a:lnTo>
                    <a:pt x="201805" y="247263"/>
                  </a:lnTo>
                  <a:lnTo>
                    <a:pt x="197217" y="262480"/>
                  </a:lnTo>
                  <a:lnTo>
                    <a:pt x="191491" y="277958"/>
                  </a:lnTo>
                  <a:lnTo>
                    <a:pt x="183673" y="293612"/>
                  </a:lnTo>
                  <a:lnTo>
                    <a:pt x="174460" y="309382"/>
                  </a:lnTo>
                  <a:lnTo>
                    <a:pt x="164317" y="325230"/>
                  </a:lnTo>
                  <a:lnTo>
                    <a:pt x="152220" y="338463"/>
                  </a:lnTo>
                  <a:lnTo>
                    <a:pt x="138822" y="349952"/>
                  </a:lnTo>
                  <a:lnTo>
                    <a:pt x="124555" y="360278"/>
                  </a:lnTo>
                  <a:lnTo>
                    <a:pt x="108375" y="367163"/>
                  </a:lnTo>
                  <a:lnTo>
                    <a:pt x="90921" y="371752"/>
                  </a:lnTo>
                  <a:lnTo>
                    <a:pt x="72617" y="374812"/>
                  </a:lnTo>
                  <a:lnTo>
                    <a:pt x="56413" y="374184"/>
                  </a:lnTo>
                  <a:lnTo>
                    <a:pt x="41609" y="371099"/>
                  </a:lnTo>
                  <a:lnTo>
                    <a:pt x="0" y="356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575029" y="2568556"/>
              <a:ext cx="144033" cy="204045"/>
            </a:xfrm>
            <a:custGeom>
              <a:avLst/>
              <a:gdLst/>
              <a:ahLst/>
              <a:cxnLst/>
              <a:rect l="0" t="0" r="0" b="0"/>
              <a:pathLst>
                <a:path w="144033" h="204045">
                  <a:moveTo>
                    <a:pt x="0" y="0"/>
                  </a:moveTo>
                  <a:lnTo>
                    <a:pt x="6372" y="19116"/>
                  </a:lnTo>
                  <a:lnTo>
                    <a:pt x="10916" y="27414"/>
                  </a:lnTo>
                  <a:lnTo>
                    <a:pt x="16612" y="35613"/>
                  </a:lnTo>
                  <a:lnTo>
                    <a:pt x="31389" y="54503"/>
                  </a:lnTo>
                  <a:lnTo>
                    <a:pt x="51292" y="80680"/>
                  </a:lnTo>
                  <a:lnTo>
                    <a:pt x="69917" y="106540"/>
                  </a:lnTo>
                  <a:lnTo>
                    <a:pt x="103608" y="155741"/>
                  </a:lnTo>
                  <a:lnTo>
                    <a:pt x="111748" y="166508"/>
                  </a:lnTo>
                  <a:lnTo>
                    <a:pt x="119842" y="176353"/>
                  </a:lnTo>
                  <a:lnTo>
                    <a:pt x="144032" y="204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563027" y="2544551"/>
              <a:ext cx="168037" cy="228050"/>
            </a:xfrm>
            <a:custGeom>
              <a:avLst/>
              <a:gdLst/>
              <a:ahLst/>
              <a:cxnLst/>
              <a:rect l="0" t="0" r="0" b="0"/>
              <a:pathLst>
                <a:path w="168037" h="228050">
                  <a:moveTo>
                    <a:pt x="168036" y="0"/>
                  </a:moveTo>
                  <a:lnTo>
                    <a:pt x="134625" y="33412"/>
                  </a:lnTo>
                  <a:lnTo>
                    <a:pt x="127091" y="42279"/>
                  </a:lnTo>
                  <a:lnTo>
                    <a:pt x="119401" y="52191"/>
                  </a:lnTo>
                  <a:lnTo>
                    <a:pt x="111608" y="62800"/>
                  </a:lnTo>
                  <a:lnTo>
                    <a:pt x="103744" y="72540"/>
                  </a:lnTo>
                  <a:lnTo>
                    <a:pt x="95835" y="81701"/>
                  </a:lnTo>
                  <a:lnTo>
                    <a:pt x="87895" y="90475"/>
                  </a:lnTo>
                  <a:lnTo>
                    <a:pt x="79935" y="100325"/>
                  </a:lnTo>
                  <a:lnTo>
                    <a:pt x="71960" y="110893"/>
                  </a:lnTo>
                  <a:lnTo>
                    <a:pt x="33625" y="162973"/>
                  </a:lnTo>
                  <a:lnTo>
                    <a:pt x="25084" y="176663"/>
                  </a:lnTo>
                  <a:lnTo>
                    <a:pt x="18056" y="189791"/>
                  </a:lnTo>
                  <a:lnTo>
                    <a:pt x="0" y="2280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174509" y="2028439"/>
            <a:ext cx="624136" cy="948207"/>
            <a:chOff x="7174509" y="2028439"/>
            <a:chExt cx="624136" cy="948207"/>
          </a:xfrm>
        </p:grpSpPr>
        <p:sp>
          <p:nvSpPr>
            <p:cNvPr id="189" name="Freeform 188"/>
            <p:cNvSpPr/>
            <p:nvPr/>
          </p:nvSpPr>
          <p:spPr>
            <a:xfrm>
              <a:off x="7174509" y="2028439"/>
              <a:ext cx="624136" cy="948207"/>
            </a:xfrm>
            <a:custGeom>
              <a:avLst/>
              <a:gdLst/>
              <a:ahLst/>
              <a:cxnLst/>
              <a:rect l="0" t="0" r="0" b="0"/>
              <a:pathLst>
                <a:path w="624136" h="948207">
                  <a:moveTo>
                    <a:pt x="624135" y="0"/>
                  </a:moveTo>
                  <a:lnTo>
                    <a:pt x="611391" y="19116"/>
                  </a:lnTo>
                  <a:lnTo>
                    <a:pt x="594466" y="46282"/>
                  </a:lnTo>
                  <a:lnTo>
                    <a:pt x="584351" y="62862"/>
                  </a:lnTo>
                  <a:lnTo>
                    <a:pt x="531885" y="143542"/>
                  </a:lnTo>
                  <a:lnTo>
                    <a:pt x="511957" y="175712"/>
                  </a:lnTo>
                  <a:lnTo>
                    <a:pt x="472034" y="243463"/>
                  </a:lnTo>
                  <a:lnTo>
                    <a:pt x="435620" y="310028"/>
                  </a:lnTo>
                  <a:lnTo>
                    <a:pt x="418441" y="342715"/>
                  </a:lnTo>
                  <a:lnTo>
                    <a:pt x="398987" y="376509"/>
                  </a:lnTo>
                  <a:lnTo>
                    <a:pt x="378016" y="411040"/>
                  </a:lnTo>
                  <a:lnTo>
                    <a:pt x="274174" y="577600"/>
                  </a:lnTo>
                  <a:lnTo>
                    <a:pt x="238769" y="637238"/>
                  </a:lnTo>
                  <a:lnTo>
                    <a:pt x="220526" y="666211"/>
                  </a:lnTo>
                  <a:lnTo>
                    <a:pt x="182474" y="723298"/>
                  </a:lnTo>
                  <a:lnTo>
                    <a:pt x="165659" y="750257"/>
                  </a:lnTo>
                  <a:lnTo>
                    <a:pt x="150448" y="776231"/>
                  </a:lnTo>
                  <a:lnTo>
                    <a:pt x="136307" y="801549"/>
                  </a:lnTo>
                  <a:lnTo>
                    <a:pt x="122878" y="823762"/>
                  </a:lnTo>
                  <a:lnTo>
                    <a:pt x="109925" y="843905"/>
                  </a:lnTo>
                  <a:lnTo>
                    <a:pt x="97288" y="862669"/>
                  </a:lnTo>
                  <a:lnTo>
                    <a:pt x="84864" y="879178"/>
                  </a:lnTo>
                  <a:lnTo>
                    <a:pt x="72579" y="894186"/>
                  </a:lnTo>
                  <a:lnTo>
                    <a:pt x="60388" y="908192"/>
                  </a:lnTo>
                  <a:lnTo>
                    <a:pt x="39732" y="930866"/>
                  </a:lnTo>
                  <a:lnTo>
                    <a:pt x="0" y="9482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402559" y="2112457"/>
              <a:ext cx="240053" cy="792173"/>
            </a:xfrm>
            <a:custGeom>
              <a:avLst/>
              <a:gdLst/>
              <a:ahLst/>
              <a:cxnLst/>
              <a:rect l="0" t="0" r="0" b="0"/>
              <a:pathLst>
                <a:path w="240053" h="792173">
                  <a:moveTo>
                    <a:pt x="0" y="0"/>
                  </a:moveTo>
                  <a:lnTo>
                    <a:pt x="6371" y="31859"/>
                  </a:lnTo>
                  <a:lnTo>
                    <a:pt x="10915" y="49246"/>
                  </a:lnTo>
                  <a:lnTo>
                    <a:pt x="16612" y="68838"/>
                  </a:lnTo>
                  <a:lnTo>
                    <a:pt x="23077" y="89902"/>
                  </a:lnTo>
                  <a:lnTo>
                    <a:pt x="28721" y="110612"/>
                  </a:lnTo>
                  <a:lnTo>
                    <a:pt x="33817" y="131087"/>
                  </a:lnTo>
                  <a:lnTo>
                    <a:pt x="38548" y="151406"/>
                  </a:lnTo>
                  <a:lnTo>
                    <a:pt x="45703" y="172953"/>
                  </a:lnTo>
                  <a:lnTo>
                    <a:pt x="54474" y="195319"/>
                  </a:lnTo>
                  <a:lnTo>
                    <a:pt x="64322" y="218232"/>
                  </a:lnTo>
                  <a:lnTo>
                    <a:pt x="72221" y="242843"/>
                  </a:lnTo>
                  <a:lnTo>
                    <a:pt x="78820" y="268585"/>
                  </a:lnTo>
                  <a:lnTo>
                    <a:pt x="84553" y="295082"/>
                  </a:lnTo>
                  <a:lnTo>
                    <a:pt x="91043" y="320748"/>
                  </a:lnTo>
                  <a:lnTo>
                    <a:pt x="98037" y="345861"/>
                  </a:lnTo>
                  <a:lnTo>
                    <a:pt x="112920" y="395102"/>
                  </a:lnTo>
                  <a:lnTo>
                    <a:pt x="168088" y="564065"/>
                  </a:lnTo>
                  <a:lnTo>
                    <a:pt x="200053" y="660132"/>
                  </a:lnTo>
                  <a:lnTo>
                    <a:pt x="216051" y="711705"/>
                  </a:lnTo>
                  <a:lnTo>
                    <a:pt x="240052" y="7921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8091254" y="3276710"/>
            <a:ext cx="1959107" cy="744162"/>
            <a:chOff x="8091254" y="3276710"/>
            <a:chExt cx="1959107" cy="744162"/>
          </a:xfrm>
        </p:grpSpPr>
        <p:sp>
          <p:nvSpPr>
            <p:cNvPr id="192" name="Freeform 191"/>
            <p:cNvSpPr/>
            <p:nvPr/>
          </p:nvSpPr>
          <p:spPr>
            <a:xfrm>
              <a:off x="8091254" y="3324720"/>
              <a:ext cx="142828" cy="468383"/>
            </a:xfrm>
            <a:custGeom>
              <a:avLst/>
              <a:gdLst/>
              <a:ahLst/>
              <a:cxnLst/>
              <a:rect l="0" t="0" r="0" b="0"/>
              <a:pathLst>
                <a:path w="142828" h="468383">
                  <a:moveTo>
                    <a:pt x="55465" y="60013"/>
                  </a:moveTo>
                  <a:lnTo>
                    <a:pt x="36350" y="66385"/>
                  </a:lnTo>
                  <a:lnTo>
                    <a:pt x="28052" y="73596"/>
                  </a:lnTo>
                  <a:lnTo>
                    <a:pt x="19853" y="83739"/>
                  </a:lnTo>
                  <a:lnTo>
                    <a:pt x="11719" y="95834"/>
                  </a:lnTo>
                  <a:lnTo>
                    <a:pt x="6297" y="109233"/>
                  </a:lnTo>
                  <a:lnTo>
                    <a:pt x="2682" y="123500"/>
                  </a:lnTo>
                  <a:lnTo>
                    <a:pt x="273" y="138345"/>
                  </a:lnTo>
                  <a:lnTo>
                    <a:pt x="0" y="153577"/>
                  </a:lnTo>
                  <a:lnTo>
                    <a:pt x="1152" y="169066"/>
                  </a:lnTo>
                  <a:lnTo>
                    <a:pt x="3253" y="184726"/>
                  </a:lnTo>
                  <a:lnTo>
                    <a:pt x="7321" y="197834"/>
                  </a:lnTo>
                  <a:lnTo>
                    <a:pt x="12700" y="209239"/>
                  </a:lnTo>
                  <a:lnTo>
                    <a:pt x="18954" y="219510"/>
                  </a:lnTo>
                  <a:lnTo>
                    <a:pt x="27124" y="230358"/>
                  </a:lnTo>
                  <a:lnTo>
                    <a:pt x="36571" y="241591"/>
                  </a:lnTo>
                  <a:lnTo>
                    <a:pt x="46870" y="253081"/>
                  </a:lnTo>
                  <a:lnTo>
                    <a:pt x="59070" y="264741"/>
                  </a:lnTo>
                  <a:lnTo>
                    <a:pt x="72539" y="276516"/>
                  </a:lnTo>
                  <a:lnTo>
                    <a:pt x="86852" y="288367"/>
                  </a:lnTo>
                  <a:lnTo>
                    <a:pt x="99061" y="300268"/>
                  </a:lnTo>
                  <a:lnTo>
                    <a:pt x="109868" y="312203"/>
                  </a:lnTo>
                  <a:lnTo>
                    <a:pt x="119740" y="324161"/>
                  </a:lnTo>
                  <a:lnTo>
                    <a:pt x="127655" y="336133"/>
                  </a:lnTo>
                  <a:lnTo>
                    <a:pt x="134265" y="348115"/>
                  </a:lnTo>
                  <a:lnTo>
                    <a:pt x="140006" y="360105"/>
                  </a:lnTo>
                  <a:lnTo>
                    <a:pt x="142499" y="372098"/>
                  </a:lnTo>
                  <a:lnTo>
                    <a:pt x="142827" y="384095"/>
                  </a:lnTo>
                  <a:lnTo>
                    <a:pt x="141714" y="396094"/>
                  </a:lnTo>
                  <a:lnTo>
                    <a:pt x="138303" y="408094"/>
                  </a:lnTo>
                  <a:lnTo>
                    <a:pt x="133362" y="420095"/>
                  </a:lnTo>
                  <a:lnTo>
                    <a:pt x="127400" y="432096"/>
                  </a:lnTo>
                  <a:lnTo>
                    <a:pt x="119426" y="442765"/>
                  </a:lnTo>
                  <a:lnTo>
                    <a:pt x="110108" y="452544"/>
                  </a:lnTo>
                  <a:lnTo>
                    <a:pt x="99896" y="461731"/>
                  </a:lnTo>
                  <a:lnTo>
                    <a:pt x="86419" y="466522"/>
                  </a:lnTo>
                  <a:lnTo>
                    <a:pt x="70767" y="468382"/>
                  </a:lnTo>
                  <a:lnTo>
                    <a:pt x="53664" y="468289"/>
                  </a:lnTo>
                  <a:lnTo>
                    <a:pt x="40928" y="462892"/>
                  </a:lnTo>
                  <a:lnTo>
                    <a:pt x="31105" y="453959"/>
                  </a:lnTo>
                  <a:lnTo>
                    <a:pt x="23222" y="442670"/>
                  </a:lnTo>
                  <a:lnTo>
                    <a:pt x="19300" y="431143"/>
                  </a:lnTo>
                  <a:lnTo>
                    <a:pt x="18019" y="419457"/>
                  </a:lnTo>
                  <a:lnTo>
                    <a:pt x="18499" y="407666"/>
                  </a:lnTo>
                  <a:lnTo>
                    <a:pt x="21485" y="391803"/>
                  </a:lnTo>
                  <a:lnTo>
                    <a:pt x="26145" y="373227"/>
                  </a:lnTo>
                  <a:lnTo>
                    <a:pt x="37099" y="335249"/>
                  </a:lnTo>
                  <a:lnTo>
                    <a:pt x="46414" y="305034"/>
                  </a:lnTo>
                  <a:lnTo>
                    <a:pt x="52098" y="290041"/>
                  </a:lnTo>
                  <a:lnTo>
                    <a:pt x="58555" y="274712"/>
                  </a:lnTo>
                  <a:lnTo>
                    <a:pt x="65527" y="259158"/>
                  </a:lnTo>
                  <a:lnTo>
                    <a:pt x="71508" y="244788"/>
                  </a:lnTo>
                  <a:lnTo>
                    <a:pt x="76830" y="231207"/>
                  </a:lnTo>
                  <a:lnTo>
                    <a:pt x="81711" y="218152"/>
                  </a:lnTo>
                  <a:lnTo>
                    <a:pt x="86298" y="204114"/>
                  </a:lnTo>
                  <a:lnTo>
                    <a:pt x="90691" y="189421"/>
                  </a:lnTo>
                  <a:lnTo>
                    <a:pt x="94953" y="174291"/>
                  </a:lnTo>
                  <a:lnTo>
                    <a:pt x="99128" y="156203"/>
                  </a:lnTo>
                  <a:lnTo>
                    <a:pt x="107322" y="114767"/>
                  </a:lnTo>
                  <a:lnTo>
                    <a:pt x="110041" y="95182"/>
                  </a:lnTo>
                  <a:lnTo>
                    <a:pt x="111853" y="76791"/>
                  </a:lnTo>
                  <a:lnTo>
                    <a:pt x="113062" y="59195"/>
                  </a:lnTo>
                  <a:lnTo>
                    <a:pt x="111200" y="43465"/>
                  </a:lnTo>
                  <a:lnTo>
                    <a:pt x="107292" y="28977"/>
                  </a:lnTo>
                  <a:lnTo>
                    <a:pt x="794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362767" y="3492756"/>
              <a:ext cx="96021" cy="180040"/>
            </a:xfrm>
            <a:custGeom>
              <a:avLst/>
              <a:gdLst/>
              <a:ahLst/>
              <a:cxnLst/>
              <a:rect l="0" t="0" r="0" b="0"/>
              <a:pathLst>
                <a:path w="96021" h="180040">
                  <a:moveTo>
                    <a:pt x="0" y="0"/>
                  </a:moveTo>
                  <a:lnTo>
                    <a:pt x="6370" y="31859"/>
                  </a:lnTo>
                  <a:lnTo>
                    <a:pt x="10915" y="45245"/>
                  </a:lnTo>
                  <a:lnTo>
                    <a:pt x="16613" y="58169"/>
                  </a:lnTo>
                  <a:lnTo>
                    <a:pt x="44919" y="114031"/>
                  </a:lnTo>
                  <a:lnTo>
                    <a:pt x="52617" y="126699"/>
                  </a:lnTo>
                  <a:lnTo>
                    <a:pt x="60418" y="137811"/>
                  </a:lnTo>
                  <a:lnTo>
                    <a:pt x="96020" y="1800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410777" y="3456749"/>
              <a:ext cx="108024" cy="564123"/>
            </a:xfrm>
            <a:custGeom>
              <a:avLst/>
              <a:gdLst/>
              <a:ahLst/>
              <a:cxnLst/>
              <a:rect l="0" t="0" r="0" b="0"/>
              <a:pathLst>
                <a:path w="108024" h="564123">
                  <a:moveTo>
                    <a:pt x="108023" y="0"/>
                  </a:moveTo>
                  <a:lnTo>
                    <a:pt x="101652" y="31859"/>
                  </a:lnTo>
                  <a:lnTo>
                    <a:pt x="97107" y="49245"/>
                  </a:lnTo>
                  <a:lnTo>
                    <a:pt x="91411" y="68838"/>
                  </a:lnTo>
                  <a:lnTo>
                    <a:pt x="77969" y="111945"/>
                  </a:lnTo>
                  <a:lnTo>
                    <a:pt x="63103" y="157777"/>
                  </a:lnTo>
                  <a:lnTo>
                    <a:pt x="56738" y="181201"/>
                  </a:lnTo>
                  <a:lnTo>
                    <a:pt x="51162" y="204819"/>
                  </a:lnTo>
                  <a:lnTo>
                    <a:pt x="32630" y="293846"/>
                  </a:lnTo>
                  <a:lnTo>
                    <a:pt x="8056" y="426229"/>
                  </a:lnTo>
                  <a:lnTo>
                    <a:pt x="5371" y="445521"/>
                  </a:lnTo>
                  <a:lnTo>
                    <a:pt x="3580" y="463717"/>
                  </a:lnTo>
                  <a:lnTo>
                    <a:pt x="2386" y="481182"/>
                  </a:lnTo>
                  <a:lnTo>
                    <a:pt x="1591" y="498159"/>
                  </a:lnTo>
                  <a:lnTo>
                    <a:pt x="0" y="5641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770855" y="3483411"/>
              <a:ext cx="216048" cy="33352"/>
            </a:xfrm>
            <a:custGeom>
              <a:avLst/>
              <a:gdLst/>
              <a:ahLst/>
              <a:cxnLst/>
              <a:rect l="0" t="0" r="0" b="0"/>
              <a:pathLst>
                <a:path w="216048" h="33352">
                  <a:moveTo>
                    <a:pt x="0" y="33351"/>
                  </a:moveTo>
                  <a:lnTo>
                    <a:pt x="25487" y="20607"/>
                  </a:lnTo>
                  <a:lnTo>
                    <a:pt x="36996" y="15520"/>
                  </a:lnTo>
                  <a:lnTo>
                    <a:pt x="48669" y="10795"/>
                  </a:lnTo>
                  <a:lnTo>
                    <a:pt x="60452" y="6311"/>
                  </a:lnTo>
                  <a:lnTo>
                    <a:pt x="76309" y="3321"/>
                  </a:lnTo>
                  <a:lnTo>
                    <a:pt x="94882" y="1329"/>
                  </a:lnTo>
                  <a:lnTo>
                    <a:pt x="115266" y="0"/>
                  </a:lnTo>
                  <a:lnTo>
                    <a:pt x="134190" y="448"/>
                  </a:lnTo>
                  <a:lnTo>
                    <a:pt x="152140" y="2080"/>
                  </a:lnTo>
                  <a:lnTo>
                    <a:pt x="216047" y="93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806863" y="3588777"/>
              <a:ext cx="156035" cy="12004"/>
            </a:xfrm>
            <a:custGeom>
              <a:avLst/>
              <a:gdLst/>
              <a:ahLst/>
              <a:cxnLst/>
              <a:rect l="0" t="0" r="0" b="0"/>
              <a:pathLst>
                <a:path w="156035" h="12004">
                  <a:moveTo>
                    <a:pt x="0" y="12003"/>
                  </a:moveTo>
                  <a:lnTo>
                    <a:pt x="66824" y="12003"/>
                  </a:lnTo>
                  <a:lnTo>
                    <a:pt x="81890" y="10669"/>
                  </a:lnTo>
                  <a:lnTo>
                    <a:pt x="1560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058917" y="3288712"/>
              <a:ext cx="171860" cy="423536"/>
            </a:xfrm>
            <a:custGeom>
              <a:avLst/>
              <a:gdLst/>
              <a:ahLst/>
              <a:cxnLst/>
              <a:rect l="0" t="0" r="0" b="0"/>
              <a:pathLst>
                <a:path w="171860" h="423536">
                  <a:moveTo>
                    <a:pt x="60013" y="0"/>
                  </a:moveTo>
                  <a:lnTo>
                    <a:pt x="91872" y="6372"/>
                  </a:lnTo>
                  <a:lnTo>
                    <a:pt x="102590" y="13584"/>
                  </a:lnTo>
                  <a:lnTo>
                    <a:pt x="111069" y="23726"/>
                  </a:lnTo>
                  <a:lnTo>
                    <a:pt x="118056" y="35822"/>
                  </a:lnTo>
                  <a:lnTo>
                    <a:pt x="122714" y="50553"/>
                  </a:lnTo>
                  <a:lnTo>
                    <a:pt x="125820" y="67043"/>
                  </a:lnTo>
                  <a:lnTo>
                    <a:pt x="127889" y="84704"/>
                  </a:lnTo>
                  <a:lnTo>
                    <a:pt x="127936" y="103146"/>
                  </a:lnTo>
                  <a:lnTo>
                    <a:pt x="126633" y="122109"/>
                  </a:lnTo>
                  <a:lnTo>
                    <a:pt x="124430" y="141419"/>
                  </a:lnTo>
                  <a:lnTo>
                    <a:pt x="120295" y="158293"/>
                  </a:lnTo>
                  <a:lnTo>
                    <a:pt x="114871" y="173544"/>
                  </a:lnTo>
                  <a:lnTo>
                    <a:pt x="108588" y="187711"/>
                  </a:lnTo>
                  <a:lnTo>
                    <a:pt x="101732" y="199824"/>
                  </a:lnTo>
                  <a:lnTo>
                    <a:pt x="94494" y="210566"/>
                  </a:lnTo>
                  <a:lnTo>
                    <a:pt x="87001" y="220395"/>
                  </a:lnTo>
                  <a:lnTo>
                    <a:pt x="83340" y="221613"/>
                  </a:lnTo>
                  <a:lnTo>
                    <a:pt x="82232" y="217091"/>
                  </a:lnTo>
                  <a:lnTo>
                    <a:pt x="82828" y="208741"/>
                  </a:lnTo>
                  <a:lnTo>
                    <a:pt x="87225" y="204508"/>
                  </a:lnTo>
                  <a:lnTo>
                    <a:pt x="94158" y="203020"/>
                  </a:lnTo>
                  <a:lnTo>
                    <a:pt x="102781" y="203362"/>
                  </a:lnTo>
                  <a:lnTo>
                    <a:pt x="111196" y="206256"/>
                  </a:lnTo>
                  <a:lnTo>
                    <a:pt x="119474" y="210854"/>
                  </a:lnTo>
                  <a:lnTo>
                    <a:pt x="127660" y="216586"/>
                  </a:lnTo>
                  <a:lnTo>
                    <a:pt x="135784" y="224408"/>
                  </a:lnTo>
                  <a:lnTo>
                    <a:pt x="143868" y="233624"/>
                  </a:lnTo>
                  <a:lnTo>
                    <a:pt x="151924" y="243768"/>
                  </a:lnTo>
                  <a:lnTo>
                    <a:pt x="158629" y="255866"/>
                  </a:lnTo>
                  <a:lnTo>
                    <a:pt x="164432" y="269265"/>
                  </a:lnTo>
                  <a:lnTo>
                    <a:pt x="169635" y="283533"/>
                  </a:lnTo>
                  <a:lnTo>
                    <a:pt x="171769" y="298379"/>
                  </a:lnTo>
                  <a:lnTo>
                    <a:pt x="171859" y="313611"/>
                  </a:lnTo>
                  <a:lnTo>
                    <a:pt x="170585" y="329100"/>
                  </a:lnTo>
                  <a:lnTo>
                    <a:pt x="167068" y="343427"/>
                  </a:lnTo>
                  <a:lnTo>
                    <a:pt x="162057" y="356979"/>
                  </a:lnTo>
                  <a:lnTo>
                    <a:pt x="156049" y="370015"/>
                  </a:lnTo>
                  <a:lnTo>
                    <a:pt x="149375" y="381372"/>
                  </a:lnTo>
                  <a:lnTo>
                    <a:pt x="142260" y="391612"/>
                  </a:lnTo>
                  <a:lnTo>
                    <a:pt x="134848" y="401105"/>
                  </a:lnTo>
                  <a:lnTo>
                    <a:pt x="124573" y="408767"/>
                  </a:lnTo>
                  <a:lnTo>
                    <a:pt x="112389" y="415209"/>
                  </a:lnTo>
                  <a:lnTo>
                    <a:pt x="98930" y="420837"/>
                  </a:lnTo>
                  <a:lnTo>
                    <a:pt x="85958" y="423256"/>
                  </a:lnTo>
                  <a:lnTo>
                    <a:pt x="73310" y="423535"/>
                  </a:lnTo>
                  <a:lnTo>
                    <a:pt x="60875" y="422387"/>
                  </a:lnTo>
                  <a:lnTo>
                    <a:pt x="48586" y="418955"/>
                  </a:lnTo>
                  <a:lnTo>
                    <a:pt x="36391" y="413999"/>
                  </a:lnTo>
                  <a:lnTo>
                    <a:pt x="0" y="3960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262961" y="3432743"/>
              <a:ext cx="144033" cy="264059"/>
            </a:xfrm>
            <a:custGeom>
              <a:avLst/>
              <a:gdLst/>
              <a:ahLst/>
              <a:cxnLst/>
              <a:rect l="0" t="0" r="0" b="0"/>
              <a:pathLst>
                <a:path w="144033" h="264059">
                  <a:moveTo>
                    <a:pt x="0" y="0"/>
                  </a:moveTo>
                  <a:lnTo>
                    <a:pt x="33413" y="50118"/>
                  </a:lnTo>
                  <a:lnTo>
                    <a:pt x="39613" y="61418"/>
                  </a:lnTo>
                  <a:lnTo>
                    <a:pt x="45080" y="72953"/>
                  </a:lnTo>
                  <a:lnTo>
                    <a:pt x="50058" y="84643"/>
                  </a:lnTo>
                  <a:lnTo>
                    <a:pt x="56043" y="96438"/>
                  </a:lnTo>
                  <a:lnTo>
                    <a:pt x="62702" y="108302"/>
                  </a:lnTo>
                  <a:lnTo>
                    <a:pt x="69808" y="120212"/>
                  </a:lnTo>
                  <a:lnTo>
                    <a:pt x="75879" y="132152"/>
                  </a:lnTo>
                  <a:lnTo>
                    <a:pt x="81259" y="144114"/>
                  </a:lnTo>
                  <a:lnTo>
                    <a:pt x="86180" y="156089"/>
                  </a:lnTo>
                  <a:lnTo>
                    <a:pt x="92128" y="169407"/>
                  </a:lnTo>
                  <a:lnTo>
                    <a:pt x="105849" y="198430"/>
                  </a:lnTo>
                  <a:lnTo>
                    <a:pt x="113242" y="212305"/>
                  </a:lnTo>
                  <a:lnTo>
                    <a:pt x="120838" y="225555"/>
                  </a:lnTo>
                  <a:lnTo>
                    <a:pt x="144032" y="264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262961" y="3444746"/>
              <a:ext cx="120027" cy="264058"/>
            </a:xfrm>
            <a:custGeom>
              <a:avLst/>
              <a:gdLst/>
              <a:ahLst/>
              <a:cxnLst/>
              <a:rect l="0" t="0" r="0" b="0"/>
              <a:pathLst>
                <a:path w="120027" h="264058">
                  <a:moveTo>
                    <a:pt x="120026" y="0"/>
                  </a:moveTo>
                  <a:lnTo>
                    <a:pt x="86614" y="50118"/>
                  </a:lnTo>
                  <a:lnTo>
                    <a:pt x="80415" y="62752"/>
                  </a:lnTo>
                  <a:lnTo>
                    <a:pt x="74948" y="76509"/>
                  </a:lnTo>
                  <a:lnTo>
                    <a:pt x="44181" y="167597"/>
                  </a:lnTo>
                  <a:lnTo>
                    <a:pt x="38790" y="181080"/>
                  </a:lnTo>
                  <a:lnTo>
                    <a:pt x="32528" y="195403"/>
                  </a:lnTo>
                  <a:lnTo>
                    <a:pt x="0" y="264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563027" y="3372730"/>
              <a:ext cx="24006" cy="300066"/>
            </a:xfrm>
            <a:custGeom>
              <a:avLst/>
              <a:gdLst/>
              <a:ahLst/>
              <a:cxnLst/>
              <a:rect l="0" t="0" r="0" b="0"/>
              <a:pathLst>
                <a:path w="24006" h="300066">
                  <a:moveTo>
                    <a:pt x="0" y="0"/>
                  </a:moveTo>
                  <a:lnTo>
                    <a:pt x="6371" y="25488"/>
                  </a:lnTo>
                  <a:lnTo>
                    <a:pt x="8248" y="38330"/>
                  </a:lnTo>
                  <a:lnTo>
                    <a:pt x="9500" y="52226"/>
                  </a:lnTo>
                  <a:lnTo>
                    <a:pt x="10334" y="66824"/>
                  </a:lnTo>
                  <a:lnTo>
                    <a:pt x="11261" y="97270"/>
                  </a:lnTo>
                  <a:lnTo>
                    <a:pt x="11856" y="160282"/>
                  </a:lnTo>
                  <a:lnTo>
                    <a:pt x="13238" y="174870"/>
                  </a:lnTo>
                  <a:lnTo>
                    <a:pt x="15493" y="188596"/>
                  </a:lnTo>
                  <a:lnTo>
                    <a:pt x="18330" y="201747"/>
                  </a:lnTo>
                  <a:lnTo>
                    <a:pt x="20222" y="215849"/>
                  </a:lnTo>
                  <a:lnTo>
                    <a:pt x="21483" y="230585"/>
                  </a:lnTo>
                  <a:lnTo>
                    <a:pt x="24005" y="3000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515016" y="3480754"/>
              <a:ext cx="192043" cy="36009"/>
            </a:xfrm>
            <a:custGeom>
              <a:avLst/>
              <a:gdLst/>
              <a:ahLst/>
              <a:cxnLst/>
              <a:rect l="0" t="0" r="0" b="0"/>
              <a:pathLst>
                <a:path w="192043" h="36009">
                  <a:moveTo>
                    <a:pt x="0" y="0"/>
                  </a:moveTo>
                  <a:lnTo>
                    <a:pt x="25487" y="6372"/>
                  </a:lnTo>
                  <a:lnTo>
                    <a:pt x="55782" y="13056"/>
                  </a:lnTo>
                  <a:lnTo>
                    <a:pt x="73196" y="16706"/>
                  </a:lnTo>
                  <a:lnTo>
                    <a:pt x="90140" y="19139"/>
                  </a:lnTo>
                  <a:lnTo>
                    <a:pt x="106770" y="20761"/>
                  </a:lnTo>
                  <a:lnTo>
                    <a:pt x="123191" y="21843"/>
                  </a:lnTo>
                  <a:lnTo>
                    <a:pt x="138140" y="23897"/>
                  </a:lnTo>
                  <a:lnTo>
                    <a:pt x="152107" y="26600"/>
                  </a:lnTo>
                  <a:lnTo>
                    <a:pt x="192042" y="36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9792745" y="3312717"/>
              <a:ext cx="22337" cy="360079"/>
            </a:xfrm>
            <a:custGeom>
              <a:avLst/>
              <a:gdLst/>
              <a:ahLst/>
              <a:cxnLst/>
              <a:rect l="0" t="0" r="0" b="0"/>
              <a:pathLst>
                <a:path w="22337" h="360079">
                  <a:moveTo>
                    <a:pt x="10334" y="0"/>
                  </a:moveTo>
                  <a:lnTo>
                    <a:pt x="3962" y="19116"/>
                  </a:lnTo>
                  <a:lnTo>
                    <a:pt x="2085" y="30081"/>
                  </a:lnTo>
                  <a:lnTo>
                    <a:pt x="834" y="42726"/>
                  </a:lnTo>
                  <a:lnTo>
                    <a:pt x="0" y="56490"/>
                  </a:lnTo>
                  <a:lnTo>
                    <a:pt x="778" y="75002"/>
                  </a:lnTo>
                  <a:lnTo>
                    <a:pt x="2629" y="96678"/>
                  </a:lnTo>
                  <a:lnTo>
                    <a:pt x="5198" y="120464"/>
                  </a:lnTo>
                  <a:lnTo>
                    <a:pt x="6909" y="141657"/>
                  </a:lnTo>
                  <a:lnTo>
                    <a:pt x="8051" y="161119"/>
                  </a:lnTo>
                  <a:lnTo>
                    <a:pt x="8812" y="179429"/>
                  </a:lnTo>
                  <a:lnTo>
                    <a:pt x="9657" y="221110"/>
                  </a:lnTo>
                  <a:lnTo>
                    <a:pt x="9883" y="243428"/>
                  </a:lnTo>
                  <a:lnTo>
                    <a:pt x="11366" y="263641"/>
                  </a:lnTo>
                  <a:lnTo>
                    <a:pt x="22336" y="3600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9947110" y="3276710"/>
              <a:ext cx="103251" cy="396086"/>
            </a:xfrm>
            <a:custGeom>
              <a:avLst/>
              <a:gdLst/>
              <a:ahLst/>
              <a:cxnLst/>
              <a:rect l="0" t="0" r="0" b="0"/>
              <a:pathLst>
                <a:path w="103251" h="396086">
                  <a:moveTo>
                    <a:pt x="0" y="0"/>
                  </a:moveTo>
                  <a:lnTo>
                    <a:pt x="0" y="182124"/>
                  </a:lnTo>
                  <a:lnTo>
                    <a:pt x="1334" y="198766"/>
                  </a:lnTo>
                  <a:lnTo>
                    <a:pt x="3557" y="215195"/>
                  </a:lnTo>
                  <a:lnTo>
                    <a:pt x="6372" y="231482"/>
                  </a:lnTo>
                  <a:lnTo>
                    <a:pt x="8249" y="247675"/>
                  </a:lnTo>
                  <a:lnTo>
                    <a:pt x="9500" y="263805"/>
                  </a:lnTo>
                  <a:lnTo>
                    <a:pt x="10334" y="279893"/>
                  </a:lnTo>
                  <a:lnTo>
                    <a:pt x="12224" y="295952"/>
                  </a:lnTo>
                  <a:lnTo>
                    <a:pt x="14817" y="311993"/>
                  </a:lnTo>
                  <a:lnTo>
                    <a:pt x="17880" y="328021"/>
                  </a:lnTo>
                  <a:lnTo>
                    <a:pt x="22589" y="341374"/>
                  </a:lnTo>
                  <a:lnTo>
                    <a:pt x="28395" y="352943"/>
                  </a:lnTo>
                  <a:lnTo>
                    <a:pt x="34934" y="363323"/>
                  </a:lnTo>
                  <a:lnTo>
                    <a:pt x="43294" y="368910"/>
                  </a:lnTo>
                  <a:lnTo>
                    <a:pt x="52867" y="371300"/>
                  </a:lnTo>
                  <a:lnTo>
                    <a:pt x="63251" y="371560"/>
                  </a:lnTo>
                  <a:lnTo>
                    <a:pt x="72841" y="367733"/>
                  </a:lnTo>
                  <a:lnTo>
                    <a:pt x="81901" y="361180"/>
                  </a:lnTo>
                  <a:lnTo>
                    <a:pt x="90608" y="352811"/>
                  </a:lnTo>
                  <a:lnTo>
                    <a:pt x="96413" y="340563"/>
                  </a:lnTo>
                  <a:lnTo>
                    <a:pt x="100283" y="325730"/>
                  </a:lnTo>
                  <a:lnTo>
                    <a:pt x="102863" y="309173"/>
                  </a:lnTo>
                  <a:lnTo>
                    <a:pt x="103250" y="292801"/>
                  </a:lnTo>
                  <a:lnTo>
                    <a:pt x="102174" y="276551"/>
                  </a:lnTo>
                  <a:lnTo>
                    <a:pt x="100123" y="260384"/>
                  </a:lnTo>
                  <a:lnTo>
                    <a:pt x="93421" y="252273"/>
                  </a:lnTo>
                  <a:lnTo>
                    <a:pt x="83618" y="249533"/>
                  </a:lnTo>
                  <a:lnTo>
                    <a:pt x="71749" y="250373"/>
                  </a:lnTo>
                  <a:lnTo>
                    <a:pt x="61169" y="256268"/>
                  </a:lnTo>
                  <a:lnTo>
                    <a:pt x="51448" y="265533"/>
                  </a:lnTo>
                  <a:lnTo>
                    <a:pt x="42301" y="277043"/>
                  </a:lnTo>
                  <a:lnTo>
                    <a:pt x="34868" y="291385"/>
                  </a:lnTo>
                  <a:lnTo>
                    <a:pt x="28580" y="307615"/>
                  </a:lnTo>
                  <a:lnTo>
                    <a:pt x="12003" y="3960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7930673" y="3384733"/>
            <a:ext cx="2088453" cy="1038780"/>
            <a:chOff x="7930673" y="3384733"/>
            <a:chExt cx="2088453" cy="1038780"/>
          </a:xfrm>
        </p:grpSpPr>
        <p:sp>
          <p:nvSpPr>
            <p:cNvPr id="205" name="Freeform 204"/>
            <p:cNvSpPr/>
            <p:nvPr/>
          </p:nvSpPr>
          <p:spPr>
            <a:xfrm>
              <a:off x="7930673" y="3877030"/>
              <a:ext cx="624136" cy="33613"/>
            </a:xfrm>
            <a:custGeom>
              <a:avLst/>
              <a:gdLst/>
              <a:ahLst/>
              <a:cxnLst/>
              <a:rect l="0" t="0" r="0" b="0"/>
              <a:pathLst>
                <a:path w="624136" h="33613">
                  <a:moveTo>
                    <a:pt x="624135" y="23815"/>
                  </a:moveTo>
                  <a:lnTo>
                    <a:pt x="605020" y="17443"/>
                  </a:lnTo>
                  <a:lnTo>
                    <a:pt x="594054" y="14233"/>
                  </a:lnTo>
                  <a:lnTo>
                    <a:pt x="567646" y="7109"/>
                  </a:lnTo>
                  <a:lnTo>
                    <a:pt x="550468" y="4676"/>
                  </a:lnTo>
                  <a:lnTo>
                    <a:pt x="531014" y="3054"/>
                  </a:lnTo>
                  <a:lnTo>
                    <a:pt x="510043" y="1973"/>
                  </a:lnTo>
                  <a:lnTo>
                    <a:pt x="472517" y="771"/>
                  </a:lnTo>
                  <a:lnTo>
                    <a:pt x="404960" y="0"/>
                  </a:lnTo>
                  <a:lnTo>
                    <a:pt x="388665" y="1270"/>
                  </a:lnTo>
                  <a:lnTo>
                    <a:pt x="372469" y="3450"/>
                  </a:lnTo>
                  <a:lnTo>
                    <a:pt x="356335" y="6238"/>
                  </a:lnTo>
                  <a:lnTo>
                    <a:pt x="340246" y="8096"/>
                  </a:lnTo>
                  <a:lnTo>
                    <a:pt x="324185" y="9335"/>
                  </a:lnTo>
                  <a:lnTo>
                    <a:pt x="308143" y="10161"/>
                  </a:lnTo>
                  <a:lnTo>
                    <a:pt x="292115" y="12045"/>
                  </a:lnTo>
                  <a:lnTo>
                    <a:pt x="276094" y="14635"/>
                  </a:lnTo>
                  <a:lnTo>
                    <a:pt x="260079" y="17695"/>
                  </a:lnTo>
                  <a:lnTo>
                    <a:pt x="217390" y="24652"/>
                  </a:lnTo>
                  <a:lnTo>
                    <a:pt x="192938" y="28374"/>
                  </a:lnTo>
                  <a:lnTo>
                    <a:pt x="168634" y="30855"/>
                  </a:lnTo>
                  <a:lnTo>
                    <a:pt x="144429" y="32509"/>
                  </a:lnTo>
                  <a:lnTo>
                    <a:pt x="120291" y="33612"/>
                  </a:lnTo>
                  <a:lnTo>
                    <a:pt x="96198" y="33014"/>
                  </a:lnTo>
                  <a:lnTo>
                    <a:pt x="72133" y="31281"/>
                  </a:lnTo>
                  <a:lnTo>
                    <a:pt x="0" y="238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230738" y="3957631"/>
              <a:ext cx="123656" cy="465882"/>
            </a:xfrm>
            <a:custGeom>
              <a:avLst/>
              <a:gdLst/>
              <a:ahLst/>
              <a:cxnLst/>
              <a:rect l="0" t="0" r="0" b="0"/>
              <a:pathLst>
                <a:path w="123656" h="465882">
                  <a:moveTo>
                    <a:pt x="48010" y="27232"/>
                  </a:moveTo>
                  <a:lnTo>
                    <a:pt x="35267" y="46348"/>
                  </a:lnTo>
                  <a:lnTo>
                    <a:pt x="30180" y="57313"/>
                  </a:lnTo>
                  <a:lnTo>
                    <a:pt x="25454" y="69958"/>
                  </a:lnTo>
                  <a:lnTo>
                    <a:pt x="20970" y="83722"/>
                  </a:lnTo>
                  <a:lnTo>
                    <a:pt x="16647" y="100900"/>
                  </a:lnTo>
                  <a:lnTo>
                    <a:pt x="12432" y="120354"/>
                  </a:lnTo>
                  <a:lnTo>
                    <a:pt x="8288" y="141325"/>
                  </a:lnTo>
                  <a:lnTo>
                    <a:pt x="6859" y="160640"/>
                  </a:lnTo>
                  <a:lnTo>
                    <a:pt x="7240" y="178851"/>
                  </a:lnTo>
                  <a:lnTo>
                    <a:pt x="8828" y="196326"/>
                  </a:lnTo>
                  <a:lnTo>
                    <a:pt x="12553" y="210643"/>
                  </a:lnTo>
                  <a:lnTo>
                    <a:pt x="17704" y="222856"/>
                  </a:lnTo>
                  <a:lnTo>
                    <a:pt x="23805" y="233664"/>
                  </a:lnTo>
                  <a:lnTo>
                    <a:pt x="37696" y="259899"/>
                  </a:lnTo>
                  <a:lnTo>
                    <a:pt x="45135" y="274364"/>
                  </a:lnTo>
                  <a:lnTo>
                    <a:pt x="54095" y="288007"/>
                  </a:lnTo>
                  <a:lnTo>
                    <a:pt x="64070" y="301104"/>
                  </a:lnTo>
                  <a:lnTo>
                    <a:pt x="74720" y="313836"/>
                  </a:lnTo>
                  <a:lnTo>
                    <a:pt x="84487" y="326325"/>
                  </a:lnTo>
                  <a:lnTo>
                    <a:pt x="93667" y="338652"/>
                  </a:lnTo>
                  <a:lnTo>
                    <a:pt x="102453" y="350870"/>
                  </a:lnTo>
                  <a:lnTo>
                    <a:pt x="109645" y="363017"/>
                  </a:lnTo>
                  <a:lnTo>
                    <a:pt x="115772" y="375116"/>
                  </a:lnTo>
                  <a:lnTo>
                    <a:pt x="121191" y="387182"/>
                  </a:lnTo>
                  <a:lnTo>
                    <a:pt x="123469" y="399227"/>
                  </a:lnTo>
                  <a:lnTo>
                    <a:pt x="123655" y="411258"/>
                  </a:lnTo>
                  <a:lnTo>
                    <a:pt x="122445" y="423280"/>
                  </a:lnTo>
                  <a:lnTo>
                    <a:pt x="117638" y="433962"/>
                  </a:lnTo>
                  <a:lnTo>
                    <a:pt x="110432" y="443750"/>
                  </a:lnTo>
                  <a:lnTo>
                    <a:pt x="101627" y="452943"/>
                  </a:lnTo>
                  <a:lnTo>
                    <a:pt x="90423" y="459071"/>
                  </a:lnTo>
                  <a:lnTo>
                    <a:pt x="77619" y="463157"/>
                  </a:lnTo>
                  <a:lnTo>
                    <a:pt x="63748" y="465881"/>
                  </a:lnTo>
                  <a:lnTo>
                    <a:pt x="51834" y="465030"/>
                  </a:lnTo>
                  <a:lnTo>
                    <a:pt x="41225" y="461795"/>
                  </a:lnTo>
                  <a:lnTo>
                    <a:pt x="31484" y="456971"/>
                  </a:lnTo>
                  <a:lnTo>
                    <a:pt x="23656" y="449754"/>
                  </a:lnTo>
                  <a:lnTo>
                    <a:pt x="17105" y="440942"/>
                  </a:lnTo>
                  <a:lnTo>
                    <a:pt x="11403" y="431067"/>
                  </a:lnTo>
                  <a:lnTo>
                    <a:pt x="8936" y="417815"/>
                  </a:lnTo>
                  <a:lnTo>
                    <a:pt x="8624" y="402312"/>
                  </a:lnTo>
                  <a:lnTo>
                    <a:pt x="9750" y="385309"/>
                  </a:lnTo>
                  <a:lnTo>
                    <a:pt x="13168" y="367305"/>
                  </a:lnTo>
                  <a:lnTo>
                    <a:pt x="18114" y="348635"/>
                  </a:lnTo>
                  <a:lnTo>
                    <a:pt x="38845" y="283502"/>
                  </a:lnTo>
                  <a:lnTo>
                    <a:pt x="44567" y="270095"/>
                  </a:lnTo>
                  <a:lnTo>
                    <a:pt x="51049" y="257155"/>
                  </a:lnTo>
                  <a:lnTo>
                    <a:pt x="58038" y="244528"/>
                  </a:lnTo>
                  <a:lnTo>
                    <a:pt x="65364" y="229442"/>
                  </a:lnTo>
                  <a:lnTo>
                    <a:pt x="72916" y="212717"/>
                  </a:lnTo>
                  <a:lnTo>
                    <a:pt x="80618" y="194898"/>
                  </a:lnTo>
                  <a:lnTo>
                    <a:pt x="87086" y="179018"/>
                  </a:lnTo>
                  <a:lnTo>
                    <a:pt x="97828" y="150705"/>
                  </a:lnTo>
                  <a:lnTo>
                    <a:pt x="101227" y="136220"/>
                  </a:lnTo>
                  <a:lnTo>
                    <a:pt x="103492" y="121228"/>
                  </a:lnTo>
                  <a:lnTo>
                    <a:pt x="105002" y="105900"/>
                  </a:lnTo>
                  <a:lnTo>
                    <a:pt x="106009" y="90346"/>
                  </a:lnTo>
                  <a:lnTo>
                    <a:pt x="106681" y="74643"/>
                  </a:lnTo>
                  <a:lnTo>
                    <a:pt x="107128" y="58839"/>
                  </a:lnTo>
                  <a:lnTo>
                    <a:pt x="104759" y="45637"/>
                  </a:lnTo>
                  <a:lnTo>
                    <a:pt x="100513" y="34167"/>
                  </a:lnTo>
                  <a:lnTo>
                    <a:pt x="95015" y="23854"/>
                  </a:lnTo>
                  <a:lnTo>
                    <a:pt x="87348" y="15645"/>
                  </a:lnTo>
                  <a:lnTo>
                    <a:pt x="78237" y="8838"/>
                  </a:lnTo>
                  <a:lnTo>
                    <a:pt x="68161" y="2967"/>
                  </a:lnTo>
                  <a:lnTo>
                    <a:pt x="56110" y="387"/>
                  </a:lnTo>
                  <a:lnTo>
                    <a:pt x="42741" y="0"/>
                  </a:lnTo>
                  <a:lnTo>
                    <a:pt x="0" y="32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9058917" y="3828829"/>
              <a:ext cx="960209" cy="90805"/>
            </a:xfrm>
            <a:custGeom>
              <a:avLst/>
              <a:gdLst/>
              <a:ahLst/>
              <a:cxnLst/>
              <a:rect l="0" t="0" r="0" b="0"/>
              <a:pathLst>
                <a:path w="960209" h="90805">
                  <a:moveTo>
                    <a:pt x="960208" y="0"/>
                  </a:moveTo>
                  <a:lnTo>
                    <a:pt x="880641" y="0"/>
                  </a:lnTo>
                  <a:lnTo>
                    <a:pt x="861820" y="1334"/>
                  </a:lnTo>
                  <a:lnTo>
                    <a:pt x="843939" y="3557"/>
                  </a:lnTo>
                  <a:lnTo>
                    <a:pt x="826683" y="6372"/>
                  </a:lnTo>
                  <a:lnTo>
                    <a:pt x="809844" y="8249"/>
                  </a:lnTo>
                  <a:lnTo>
                    <a:pt x="793284" y="9501"/>
                  </a:lnTo>
                  <a:lnTo>
                    <a:pt x="776910" y="10335"/>
                  </a:lnTo>
                  <a:lnTo>
                    <a:pt x="760660" y="12224"/>
                  </a:lnTo>
                  <a:lnTo>
                    <a:pt x="744492" y="14818"/>
                  </a:lnTo>
                  <a:lnTo>
                    <a:pt x="673841" y="28563"/>
                  </a:lnTo>
                  <a:lnTo>
                    <a:pt x="638670" y="36256"/>
                  </a:lnTo>
                  <a:lnTo>
                    <a:pt x="603923" y="44120"/>
                  </a:lnTo>
                  <a:lnTo>
                    <a:pt x="566252" y="52060"/>
                  </a:lnTo>
                  <a:lnTo>
                    <a:pt x="548205" y="54711"/>
                  </a:lnTo>
                  <a:lnTo>
                    <a:pt x="530839" y="56479"/>
                  </a:lnTo>
                  <a:lnTo>
                    <a:pt x="513928" y="57657"/>
                  </a:lnTo>
                  <a:lnTo>
                    <a:pt x="495985" y="59776"/>
                  </a:lnTo>
                  <a:lnTo>
                    <a:pt x="477355" y="62522"/>
                  </a:lnTo>
                  <a:lnTo>
                    <a:pt x="438874" y="69130"/>
                  </a:lnTo>
                  <a:lnTo>
                    <a:pt x="399544" y="76513"/>
                  </a:lnTo>
                  <a:lnTo>
                    <a:pt x="381054" y="79015"/>
                  </a:lnTo>
                  <a:lnTo>
                    <a:pt x="363393" y="80683"/>
                  </a:lnTo>
                  <a:lnTo>
                    <a:pt x="346285" y="81795"/>
                  </a:lnTo>
                  <a:lnTo>
                    <a:pt x="328211" y="82536"/>
                  </a:lnTo>
                  <a:lnTo>
                    <a:pt x="290347" y="83360"/>
                  </a:lnTo>
                  <a:lnTo>
                    <a:pt x="272249" y="84913"/>
                  </a:lnTo>
                  <a:lnTo>
                    <a:pt x="254849" y="87283"/>
                  </a:lnTo>
                  <a:lnTo>
                    <a:pt x="237913" y="90196"/>
                  </a:lnTo>
                  <a:lnTo>
                    <a:pt x="221290" y="90804"/>
                  </a:lnTo>
                  <a:lnTo>
                    <a:pt x="204872" y="89875"/>
                  </a:lnTo>
                  <a:lnTo>
                    <a:pt x="188592" y="87923"/>
                  </a:lnTo>
                  <a:lnTo>
                    <a:pt x="172405" y="86622"/>
                  </a:lnTo>
                  <a:lnTo>
                    <a:pt x="156280" y="85754"/>
                  </a:lnTo>
                  <a:lnTo>
                    <a:pt x="140195" y="85176"/>
                  </a:lnTo>
                  <a:lnTo>
                    <a:pt x="100984" y="84533"/>
                  </a:lnTo>
                  <a:lnTo>
                    <a:pt x="0" y="840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9600789" y="3960858"/>
              <a:ext cx="126106" cy="437997"/>
            </a:xfrm>
            <a:custGeom>
              <a:avLst/>
              <a:gdLst/>
              <a:ahLst/>
              <a:cxnLst/>
              <a:rect l="0" t="0" r="0" b="0"/>
              <a:pathLst>
                <a:path w="126106" h="437997">
                  <a:moveTo>
                    <a:pt x="58258" y="12003"/>
                  </a:moveTo>
                  <a:lnTo>
                    <a:pt x="45515" y="37490"/>
                  </a:lnTo>
                  <a:lnTo>
                    <a:pt x="39094" y="48998"/>
                  </a:lnTo>
                  <a:lnTo>
                    <a:pt x="32146" y="60672"/>
                  </a:lnTo>
                  <a:lnTo>
                    <a:pt x="24846" y="72455"/>
                  </a:lnTo>
                  <a:lnTo>
                    <a:pt x="18647" y="85645"/>
                  </a:lnTo>
                  <a:lnTo>
                    <a:pt x="13180" y="99773"/>
                  </a:lnTo>
                  <a:lnTo>
                    <a:pt x="8202" y="114525"/>
                  </a:lnTo>
                  <a:lnTo>
                    <a:pt x="6216" y="131029"/>
                  </a:lnTo>
                  <a:lnTo>
                    <a:pt x="6226" y="148699"/>
                  </a:lnTo>
                  <a:lnTo>
                    <a:pt x="7567" y="167147"/>
                  </a:lnTo>
                  <a:lnTo>
                    <a:pt x="11128" y="183447"/>
                  </a:lnTo>
                  <a:lnTo>
                    <a:pt x="16169" y="198315"/>
                  </a:lnTo>
                  <a:lnTo>
                    <a:pt x="22198" y="212227"/>
                  </a:lnTo>
                  <a:lnTo>
                    <a:pt x="36008" y="241911"/>
                  </a:lnTo>
                  <a:lnTo>
                    <a:pt x="43424" y="257294"/>
                  </a:lnTo>
                  <a:lnTo>
                    <a:pt x="51036" y="271551"/>
                  </a:lnTo>
                  <a:lnTo>
                    <a:pt x="58778" y="285057"/>
                  </a:lnTo>
                  <a:lnTo>
                    <a:pt x="66606" y="298061"/>
                  </a:lnTo>
                  <a:lnTo>
                    <a:pt x="74493" y="312066"/>
                  </a:lnTo>
                  <a:lnTo>
                    <a:pt x="90368" y="341851"/>
                  </a:lnTo>
                  <a:lnTo>
                    <a:pt x="95668" y="357262"/>
                  </a:lnTo>
                  <a:lnTo>
                    <a:pt x="99202" y="372870"/>
                  </a:lnTo>
                  <a:lnTo>
                    <a:pt x="101558" y="388611"/>
                  </a:lnTo>
                  <a:lnTo>
                    <a:pt x="99128" y="401771"/>
                  </a:lnTo>
                  <a:lnTo>
                    <a:pt x="93506" y="413212"/>
                  </a:lnTo>
                  <a:lnTo>
                    <a:pt x="85758" y="423507"/>
                  </a:lnTo>
                  <a:lnTo>
                    <a:pt x="75258" y="430370"/>
                  </a:lnTo>
                  <a:lnTo>
                    <a:pt x="62923" y="434946"/>
                  </a:lnTo>
                  <a:lnTo>
                    <a:pt x="49366" y="437996"/>
                  </a:lnTo>
                  <a:lnTo>
                    <a:pt x="36327" y="437362"/>
                  </a:lnTo>
                  <a:lnTo>
                    <a:pt x="23633" y="434272"/>
                  </a:lnTo>
                  <a:lnTo>
                    <a:pt x="11170" y="429545"/>
                  </a:lnTo>
                  <a:lnTo>
                    <a:pt x="4195" y="421059"/>
                  </a:lnTo>
                  <a:lnTo>
                    <a:pt x="878" y="410067"/>
                  </a:lnTo>
                  <a:lnTo>
                    <a:pt x="0" y="397405"/>
                  </a:lnTo>
                  <a:lnTo>
                    <a:pt x="749" y="384963"/>
                  </a:lnTo>
                  <a:lnTo>
                    <a:pt x="2582" y="372667"/>
                  </a:lnTo>
                  <a:lnTo>
                    <a:pt x="5137" y="360469"/>
                  </a:lnTo>
                  <a:lnTo>
                    <a:pt x="10842" y="345669"/>
                  </a:lnTo>
                  <a:lnTo>
                    <a:pt x="18645" y="329134"/>
                  </a:lnTo>
                  <a:lnTo>
                    <a:pt x="27849" y="311443"/>
                  </a:lnTo>
                  <a:lnTo>
                    <a:pt x="36652" y="296981"/>
                  </a:lnTo>
                  <a:lnTo>
                    <a:pt x="45188" y="284673"/>
                  </a:lnTo>
                  <a:lnTo>
                    <a:pt x="53545" y="273800"/>
                  </a:lnTo>
                  <a:lnTo>
                    <a:pt x="61784" y="262551"/>
                  </a:lnTo>
                  <a:lnTo>
                    <a:pt x="78051" y="239383"/>
                  </a:lnTo>
                  <a:lnTo>
                    <a:pt x="84790" y="227603"/>
                  </a:lnTo>
                  <a:lnTo>
                    <a:pt x="90616" y="215749"/>
                  </a:lnTo>
                  <a:lnTo>
                    <a:pt x="95834" y="203846"/>
                  </a:lnTo>
                  <a:lnTo>
                    <a:pt x="115921" y="155234"/>
                  </a:lnTo>
                  <a:lnTo>
                    <a:pt x="120705" y="138164"/>
                  </a:lnTo>
                  <a:lnTo>
                    <a:pt x="123894" y="121449"/>
                  </a:lnTo>
                  <a:lnTo>
                    <a:pt x="126021" y="104971"/>
                  </a:lnTo>
                  <a:lnTo>
                    <a:pt x="126105" y="89985"/>
                  </a:lnTo>
                  <a:lnTo>
                    <a:pt x="124828" y="75994"/>
                  </a:lnTo>
                  <a:lnTo>
                    <a:pt x="122642" y="62665"/>
                  </a:lnTo>
                  <a:lnTo>
                    <a:pt x="118518" y="49778"/>
                  </a:lnTo>
                  <a:lnTo>
                    <a:pt x="113101" y="37187"/>
                  </a:lnTo>
                  <a:lnTo>
                    <a:pt x="106823" y="24791"/>
                  </a:lnTo>
                  <a:lnTo>
                    <a:pt x="95969" y="16527"/>
                  </a:lnTo>
                  <a:lnTo>
                    <a:pt x="82065" y="11018"/>
                  </a:lnTo>
                  <a:lnTo>
                    <a:pt x="3425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122715" y="3384733"/>
              <a:ext cx="180039" cy="1020222"/>
            </a:xfrm>
            <a:custGeom>
              <a:avLst/>
              <a:gdLst/>
              <a:ahLst/>
              <a:cxnLst/>
              <a:rect l="0" t="0" r="0" b="0"/>
              <a:pathLst>
                <a:path w="180039" h="1020222">
                  <a:moveTo>
                    <a:pt x="0" y="0"/>
                  </a:moveTo>
                  <a:lnTo>
                    <a:pt x="6371" y="38231"/>
                  </a:lnTo>
                  <a:lnTo>
                    <a:pt x="8248" y="56161"/>
                  </a:lnTo>
                  <a:lnTo>
                    <a:pt x="9499" y="74782"/>
                  </a:lnTo>
                  <a:lnTo>
                    <a:pt x="10333" y="93864"/>
                  </a:lnTo>
                  <a:lnTo>
                    <a:pt x="12223" y="113254"/>
                  </a:lnTo>
                  <a:lnTo>
                    <a:pt x="14816" y="132849"/>
                  </a:lnTo>
                  <a:lnTo>
                    <a:pt x="28561" y="218580"/>
                  </a:lnTo>
                  <a:lnTo>
                    <a:pt x="100021" y="629781"/>
                  </a:lnTo>
                  <a:lnTo>
                    <a:pt x="148032" y="872171"/>
                  </a:lnTo>
                  <a:lnTo>
                    <a:pt x="156033" y="908634"/>
                  </a:lnTo>
                  <a:lnTo>
                    <a:pt x="164035" y="943954"/>
                  </a:lnTo>
                  <a:lnTo>
                    <a:pt x="180038" y="10202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8494795" y="4777035"/>
            <a:ext cx="588129" cy="638698"/>
            <a:chOff x="8494795" y="4777035"/>
            <a:chExt cx="588129" cy="638698"/>
          </a:xfrm>
        </p:grpSpPr>
        <p:sp>
          <p:nvSpPr>
            <p:cNvPr id="211" name="Freeform 210"/>
            <p:cNvSpPr/>
            <p:nvPr/>
          </p:nvSpPr>
          <p:spPr>
            <a:xfrm>
              <a:off x="8494795" y="4777035"/>
              <a:ext cx="203489" cy="638698"/>
            </a:xfrm>
            <a:custGeom>
              <a:avLst/>
              <a:gdLst/>
              <a:ahLst/>
              <a:cxnLst/>
              <a:rect l="0" t="0" r="0" b="0"/>
              <a:pathLst>
                <a:path w="203489" h="638698">
                  <a:moveTo>
                    <a:pt x="0" y="0"/>
                  </a:moveTo>
                  <a:lnTo>
                    <a:pt x="0" y="31859"/>
                  </a:lnTo>
                  <a:lnTo>
                    <a:pt x="1333" y="49245"/>
                  </a:lnTo>
                  <a:lnTo>
                    <a:pt x="3556" y="68838"/>
                  </a:lnTo>
                  <a:lnTo>
                    <a:pt x="6372" y="89902"/>
                  </a:lnTo>
                  <a:lnTo>
                    <a:pt x="9582" y="107945"/>
                  </a:lnTo>
                  <a:lnTo>
                    <a:pt x="13056" y="123975"/>
                  </a:lnTo>
                  <a:lnTo>
                    <a:pt x="28214" y="184820"/>
                  </a:lnTo>
                  <a:lnTo>
                    <a:pt x="32145" y="199230"/>
                  </a:lnTo>
                  <a:lnTo>
                    <a:pt x="40070" y="225910"/>
                  </a:lnTo>
                  <a:lnTo>
                    <a:pt x="52030" y="263423"/>
                  </a:lnTo>
                  <a:lnTo>
                    <a:pt x="60026" y="270303"/>
                  </a:lnTo>
                  <a:lnTo>
                    <a:pt x="70690" y="273555"/>
                  </a:lnTo>
                  <a:lnTo>
                    <a:pt x="83134" y="274390"/>
                  </a:lnTo>
                  <a:lnTo>
                    <a:pt x="92765" y="269612"/>
                  </a:lnTo>
                  <a:lnTo>
                    <a:pt x="100518" y="261093"/>
                  </a:lnTo>
                  <a:lnTo>
                    <a:pt x="107021" y="250078"/>
                  </a:lnTo>
                  <a:lnTo>
                    <a:pt x="111356" y="236067"/>
                  </a:lnTo>
                  <a:lnTo>
                    <a:pt x="114246" y="220058"/>
                  </a:lnTo>
                  <a:lnTo>
                    <a:pt x="116173" y="202718"/>
                  </a:lnTo>
                  <a:lnTo>
                    <a:pt x="117457" y="183156"/>
                  </a:lnTo>
                  <a:lnTo>
                    <a:pt x="118313" y="162113"/>
                  </a:lnTo>
                  <a:lnTo>
                    <a:pt x="118884" y="140082"/>
                  </a:lnTo>
                  <a:lnTo>
                    <a:pt x="120598" y="121394"/>
                  </a:lnTo>
                  <a:lnTo>
                    <a:pt x="123075" y="104935"/>
                  </a:lnTo>
                  <a:lnTo>
                    <a:pt x="126060" y="89961"/>
                  </a:lnTo>
                  <a:lnTo>
                    <a:pt x="128049" y="74644"/>
                  </a:lnTo>
                  <a:lnTo>
                    <a:pt x="129376" y="59098"/>
                  </a:lnTo>
                  <a:lnTo>
                    <a:pt x="130259" y="43399"/>
                  </a:lnTo>
                  <a:lnTo>
                    <a:pt x="132183" y="40936"/>
                  </a:lnTo>
                  <a:lnTo>
                    <a:pt x="137876" y="59536"/>
                  </a:lnTo>
                  <a:lnTo>
                    <a:pt x="141262" y="75699"/>
                  </a:lnTo>
                  <a:lnTo>
                    <a:pt x="152398" y="134009"/>
                  </a:lnTo>
                  <a:lnTo>
                    <a:pt x="160196" y="169361"/>
                  </a:lnTo>
                  <a:lnTo>
                    <a:pt x="184054" y="267823"/>
                  </a:lnTo>
                  <a:lnTo>
                    <a:pt x="186716" y="283905"/>
                  </a:lnTo>
                  <a:lnTo>
                    <a:pt x="188492" y="299961"/>
                  </a:lnTo>
                  <a:lnTo>
                    <a:pt x="189675" y="315999"/>
                  </a:lnTo>
                  <a:lnTo>
                    <a:pt x="191798" y="332026"/>
                  </a:lnTo>
                  <a:lnTo>
                    <a:pt x="194546" y="348045"/>
                  </a:lnTo>
                  <a:lnTo>
                    <a:pt x="197713" y="364058"/>
                  </a:lnTo>
                  <a:lnTo>
                    <a:pt x="199823" y="380069"/>
                  </a:lnTo>
                  <a:lnTo>
                    <a:pt x="201230" y="396077"/>
                  </a:lnTo>
                  <a:lnTo>
                    <a:pt x="202168" y="412083"/>
                  </a:lnTo>
                  <a:lnTo>
                    <a:pt x="203211" y="444093"/>
                  </a:lnTo>
                  <a:lnTo>
                    <a:pt x="203488" y="460098"/>
                  </a:lnTo>
                  <a:lnTo>
                    <a:pt x="202340" y="478769"/>
                  </a:lnTo>
                  <a:lnTo>
                    <a:pt x="200241" y="499218"/>
                  </a:lnTo>
                  <a:lnTo>
                    <a:pt x="197508" y="520853"/>
                  </a:lnTo>
                  <a:lnTo>
                    <a:pt x="194352" y="539277"/>
                  </a:lnTo>
                  <a:lnTo>
                    <a:pt x="190915" y="555560"/>
                  </a:lnTo>
                  <a:lnTo>
                    <a:pt x="187289" y="570417"/>
                  </a:lnTo>
                  <a:lnTo>
                    <a:pt x="182205" y="584322"/>
                  </a:lnTo>
                  <a:lnTo>
                    <a:pt x="176149" y="597593"/>
                  </a:lnTo>
                  <a:lnTo>
                    <a:pt x="169444" y="610441"/>
                  </a:lnTo>
                  <a:lnTo>
                    <a:pt x="160973" y="620340"/>
                  </a:lnTo>
                  <a:lnTo>
                    <a:pt x="151325" y="628273"/>
                  </a:lnTo>
                  <a:lnTo>
                    <a:pt x="140892" y="634896"/>
                  </a:lnTo>
                  <a:lnTo>
                    <a:pt x="129935" y="637977"/>
                  </a:lnTo>
                  <a:lnTo>
                    <a:pt x="118631" y="638697"/>
                  </a:lnTo>
                  <a:lnTo>
                    <a:pt x="107093" y="637844"/>
                  </a:lnTo>
                  <a:lnTo>
                    <a:pt x="96734" y="634608"/>
                  </a:lnTo>
                  <a:lnTo>
                    <a:pt x="87161" y="629784"/>
                  </a:lnTo>
                  <a:lnTo>
                    <a:pt x="48010" y="588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8938891" y="4789038"/>
              <a:ext cx="120027" cy="24006"/>
            </a:xfrm>
            <a:custGeom>
              <a:avLst/>
              <a:gdLst/>
              <a:ahLst/>
              <a:cxnLst/>
              <a:rect l="0" t="0" r="0" b="0"/>
              <a:pathLst>
                <a:path w="120027" h="24006">
                  <a:moveTo>
                    <a:pt x="0" y="0"/>
                  </a:moveTo>
                  <a:lnTo>
                    <a:pt x="25487" y="0"/>
                  </a:lnTo>
                  <a:lnTo>
                    <a:pt x="38330" y="1333"/>
                  </a:lnTo>
                  <a:lnTo>
                    <a:pt x="52226" y="3556"/>
                  </a:lnTo>
                  <a:lnTo>
                    <a:pt x="120026" y="24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902883" y="4922735"/>
              <a:ext cx="180041" cy="10335"/>
            </a:xfrm>
            <a:custGeom>
              <a:avLst/>
              <a:gdLst/>
              <a:ahLst/>
              <a:cxnLst/>
              <a:rect l="0" t="0" r="0" b="0"/>
              <a:pathLst>
                <a:path w="180041" h="10335">
                  <a:moveTo>
                    <a:pt x="0" y="10334"/>
                  </a:moveTo>
                  <a:lnTo>
                    <a:pt x="25488" y="3962"/>
                  </a:lnTo>
                  <a:lnTo>
                    <a:pt x="39664" y="2085"/>
                  </a:lnTo>
                  <a:lnTo>
                    <a:pt x="55783" y="834"/>
                  </a:lnTo>
                  <a:lnTo>
                    <a:pt x="73197" y="0"/>
                  </a:lnTo>
                  <a:lnTo>
                    <a:pt x="88806" y="777"/>
                  </a:lnTo>
                  <a:lnTo>
                    <a:pt x="103214" y="2629"/>
                  </a:lnTo>
                  <a:lnTo>
                    <a:pt x="180040" y="103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Freeform 214"/>
          <p:cNvSpPr/>
          <p:nvPr/>
        </p:nvSpPr>
        <p:spPr>
          <a:xfrm>
            <a:off x="9106928" y="3540767"/>
            <a:ext cx="1" cy="12003"/>
          </a:xfrm>
          <a:custGeom>
            <a:avLst/>
            <a:gdLst/>
            <a:ahLst/>
            <a:cxnLst/>
            <a:rect l="0" t="0" r="0" b="0"/>
            <a:pathLst>
              <a:path w="1" h="12003">
                <a:moveTo>
                  <a:pt x="0" y="0"/>
                </a:moveTo>
                <a:lnTo>
                  <a:pt x="0" y="120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/>
          <p:cNvGrpSpPr/>
          <p:nvPr/>
        </p:nvGrpSpPr>
        <p:grpSpPr>
          <a:xfrm>
            <a:off x="9130933" y="4511150"/>
            <a:ext cx="900196" cy="662342"/>
            <a:chOff x="9130933" y="4511150"/>
            <a:chExt cx="900196" cy="662342"/>
          </a:xfrm>
        </p:grpSpPr>
        <p:sp>
          <p:nvSpPr>
            <p:cNvPr id="216" name="Freeform 215"/>
            <p:cNvSpPr/>
            <p:nvPr/>
          </p:nvSpPr>
          <p:spPr>
            <a:xfrm>
              <a:off x="9130933" y="4511150"/>
              <a:ext cx="130398" cy="205873"/>
            </a:xfrm>
            <a:custGeom>
              <a:avLst/>
              <a:gdLst/>
              <a:ahLst/>
              <a:cxnLst/>
              <a:rect l="0" t="0" r="0" b="0"/>
              <a:pathLst>
                <a:path w="130398" h="205873">
                  <a:moveTo>
                    <a:pt x="24005" y="13830"/>
                  </a:moveTo>
                  <a:lnTo>
                    <a:pt x="36749" y="1086"/>
                  </a:lnTo>
                  <a:lnTo>
                    <a:pt x="44503" y="0"/>
                  </a:lnTo>
                  <a:lnTo>
                    <a:pt x="53674" y="1943"/>
                  </a:lnTo>
                  <a:lnTo>
                    <a:pt x="63789" y="5905"/>
                  </a:lnTo>
                  <a:lnTo>
                    <a:pt x="73199" y="12548"/>
                  </a:lnTo>
                  <a:lnTo>
                    <a:pt x="82140" y="20977"/>
                  </a:lnTo>
                  <a:lnTo>
                    <a:pt x="90768" y="30597"/>
                  </a:lnTo>
                  <a:lnTo>
                    <a:pt x="93852" y="41012"/>
                  </a:lnTo>
                  <a:lnTo>
                    <a:pt x="93241" y="51955"/>
                  </a:lnTo>
                  <a:lnTo>
                    <a:pt x="90167" y="63252"/>
                  </a:lnTo>
                  <a:lnTo>
                    <a:pt x="85450" y="73451"/>
                  </a:lnTo>
                  <a:lnTo>
                    <a:pt x="79639" y="82917"/>
                  </a:lnTo>
                  <a:lnTo>
                    <a:pt x="73097" y="91895"/>
                  </a:lnTo>
                  <a:lnTo>
                    <a:pt x="64735" y="99214"/>
                  </a:lnTo>
                  <a:lnTo>
                    <a:pt x="55159" y="105427"/>
                  </a:lnTo>
                  <a:lnTo>
                    <a:pt x="44775" y="110903"/>
                  </a:lnTo>
                  <a:lnTo>
                    <a:pt x="41852" y="113220"/>
                  </a:lnTo>
                  <a:lnTo>
                    <a:pt x="43905" y="113430"/>
                  </a:lnTo>
                  <a:lnTo>
                    <a:pt x="49274" y="112237"/>
                  </a:lnTo>
                  <a:lnTo>
                    <a:pt x="58189" y="111442"/>
                  </a:lnTo>
                  <a:lnTo>
                    <a:pt x="69466" y="110912"/>
                  </a:lnTo>
                  <a:lnTo>
                    <a:pt x="82319" y="110558"/>
                  </a:lnTo>
                  <a:lnTo>
                    <a:pt x="94888" y="111656"/>
                  </a:lnTo>
                  <a:lnTo>
                    <a:pt x="107268" y="113722"/>
                  </a:lnTo>
                  <a:lnTo>
                    <a:pt x="119522" y="116433"/>
                  </a:lnTo>
                  <a:lnTo>
                    <a:pt x="126358" y="122240"/>
                  </a:lnTo>
                  <a:lnTo>
                    <a:pt x="129582" y="130113"/>
                  </a:lnTo>
                  <a:lnTo>
                    <a:pt x="130397" y="139363"/>
                  </a:lnTo>
                  <a:lnTo>
                    <a:pt x="128273" y="148196"/>
                  </a:lnTo>
                  <a:lnTo>
                    <a:pt x="124191" y="156752"/>
                  </a:lnTo>
                  <a:lnTo>
                    <a:pt x="118802" y="165124"/>
                  </a:lnTo>
                  <a:lnTo>
                    <a:pt x="111208" y="173372"/>
                  </a:lnTo>
                  <a:lnTo>
                    <a:pt x="102145" y="181538"/>
                  </a:lnTo>
                  <a:lnTo>
                    <a:pt x="92102" y="189649"/>
                  </a:lnTo>
                  <a:lnTo>
                    <a:pt x="80072" y="195057"/>
                  </a:lnTo>
                  <a:lnTo>
                    <a:pt x="66717" y="198662"/>
                  </a:lnTo>
                  <a:lnTo>
                    <a:pt x="0" y="2058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130933" y="4741027"/>
              <a:ext cx="204045" cy="84019"/>
            </a:xfrm>
            <a:custGeom>
              <a:avLst/>
              <a:gdLst/>
              <a:ahLst/>
              <a:cxnLst/>
              <a:rect l="0" t="0" r="0" b="0"/>
              <a:pathLst>
                <a:path w="204045" h="84019">
                  <a:moveTo>
                    <a:pt x="0" y="84018"/>
                  </a:moveTo>
                  <a:lnTo>
                    <a:pt x="19115" y="77647"/>
                  </a:lnTo>
                  <a:lnTo>
                    <a:pt x="30081" y="74436"/>
                  </a:lnTo>
                  <a:lnTo>
                    <a:pt x="69667" y="63546"/>
                  </a:lnTo>
                  <a:lnTo>
                    <a:pt x="94977" y="55804"/>
                  </a:lnTo>
                  <a:lnTo>
                    <a:pt x="131719" y="43948"/>
                  </a:lnTo>
                  <a:lnTo>
                    <a:pt x="142491" y="38634"/>
                  </a:lnTo>
                  <a:lnTo>
                    <a:pt x="20404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174253" y="4885600"/>
              <a:ext cx="104579" cy="287892"/>
            </a:xfrm>
            <a:custGeom>
              <a:avLst/>
              <a:gdLst/>
              <a:ahLst/>
              <a:cxnLst/>
              <a:rect l="0" t="0" r="0" b="0"/>
              <a:pathLst>
                <a:path w="104579" h="287892">
                  <a:moveTo>
                    <a:pt x="28696" y="23464"/>
                  </a:moveTo>
                  <a:lnTo>
                    <a:pt x="15952" y="42579"/>
                  </a:lnTo>
                  <a:lnTo>
                    <a:pt x="10864" y="52211"/>
                  </a:lnTo>
                  <a:lnTo>
                    <a:pt x="6139" y="62632"/>
                  </a:lnTo>
                  <a:lnTo>
                    <a:pt x="1655" y="73581"/>
                  </a:lnTo>
                  <a:lnTo>
                    <a:pt x="0" y="84881"/>
                  </a:lnTo>
                  <a:lnTo>
                    <a:pt x="229" y="96416"/>
                  </a:lnTo>
                  <a:lnTo>
                    <a:pt x="1717" y="108106"/>
                  </a:lnTo>
                  <a:lnTo>
                    <a:pt x="6709" y="118567"/>
                  </a:lnTo>
                  <a:lnTo>
                    <a:pt x="14038" y="128208"/>
                  </a:lnTo>
                  <a:lnTo>
                    <a:pt x="48176" y="162846"/>
                  </a:lnTo>
                  <a:lnTo>
                    <a:pt x="57685" y="171064"/>
                  </a:lnTo>
                  <a:lnTo>
                    <a:pt x="68027" y="179210"/>
                  </a:lnTo>
                  <a:lnTo>
                    <a:pt x="78921" y="187307"/>
                  </a:lnTo>
                  <a:lnTo>
                    <a:pt x="87518" y="196707"/>
                  </a:lnTo>
                  <a:lnTo>
                    <a:pt x="94583" y="206974"/>
                  </a:lnTo>
                  <a:lnTo>
                    <a:pt x="100627" y="217819"/>
                  </a:lnTo>
                  <a:lnTo>
                    <a:pt x="103322" y="229050"/>
                  </a:lnTo>
                  <a:lnTo>
                    <a:pt x="103786" y="240539"/>
                  </a:lnTo>
                  <a:lnTo>
                    <a:pt x="102761" y="252198"/>
                  </a:lnTo>
                  <a:lnTo>
                    <a:pt x="98077" y="262639"/>
                  </a:lnTo>
                  <a:lnTo>
                    <a:pt x="90953" y="272266"/>
                  </a:lnTo>
                  <a:lnTo>
                    <a:pt x="82203" y="281352"/>
                  </a:lnTo>
                  <a:lnTo>
                    <a:pt x="71036" y="286075"/>
                  </a:lnTo>
                  <a:lnTo>
                    <a:pt x="58256" y="287891"/>
                  </a:lnTo>
                  <a:lnTo>
                    <a:pt x="44402" y="287767"/>
                  </a:lnTo>
                  <a:lnTo>
                    <a:pt x="33832" y="283684"/>
                  </a:lnTo>
                  <a:lnTo>
                    <a:pt x="25452" y="276962"/>
                  </a:lnTo>
                  <a:lnTo>
                    <a:pt x="18531" y="268479"/>
                  </a:lnTo>
                  <a:lnTo>
                    <a:pt x="16585" y="258823"/>
                  </a:lnTo>
                  <a:lnTo>
                    <a:pt x="17954" y="248385"/>
                  </a:lnTo>
                  <a:lnTo>
                    <a:pt x="21535" y="237425"/>
                  </a:lnTo>
                  <a:lnTo>
                    <a:pt x="26589" y="224784"/>
                  </a:lnTo>
                  <a:lnTo>
                    <a:pt x="32626" y="211022"/>
                  </a:lnTo>
                  <a:lnTo>
                    <a:pt x="46446" y="181506"/>
                  </a:lnTo>
                  <a:lnTo>
                    <a:pt x="61479" y="150606"/>
                  </a:lnTo>
                  <a:lnTo>
                    <a:pt x="69222" y="137565"/>
                  </a:lnTo>
                  <a:lnTo>
                    <a:pt x="77051" y="126204"/>
                  </a:lnTo>
                  <a:lnTo>
                    <a:pt x="84938" y="115962"/>
                  </a:lnTo>
                  <a:lnTo>
                    <a:pt x="91529" y="103800"/>
                  </a:lnTo>
                  <a:lnTo>
                    <a:pt x="97257" y="90357"/>
                  </a:lnTo>
                  <a:lnTo>
                    <a:pt x="102409" y="76061"/>
                  </a:lnTo>
                  <a:lnTo>
                    <a:pt x="104510" y="61196"/>
                  </a:lnTo>
                  <a:lnTo>
                    <a:pt x="104578" y="45951"/>
                  </a:lnTo>
                  <a:lnTo>
                    <a:pt x="103289" y="30454"/>
                  </a:lnTo>
                  <a:lnTo>
                    <a:pt x="98429" y="18789"/>
                  </a:lnTo>
                  <a:lnTo>
                    <a:pt x="91188" y="9678"/>
                  </a:lnTo>
                  <a:lnTo>
                    <a:pt x="82360" y="2271"/>
                  </a:lnTo>
                  <a:lnTo>
                    <a:pt x="71140" y="0"/>
                  </a:lnTo>
                  <a:lnTo>
                    <a:pt x="58326" y="1153"/>
                  </a:lnTo>
                  <a:lnTo>
                    <a:pt x="4690" y="234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394990" y="4710650"/>
              <a:ext cx="180040" cy="222420"/>
            </a:xfrm>
            <a:custGeom>
              <a:avLst/>
              <a:gdLst/>
              <a:ahLst/>
              <a:cxnLst/>
              <a:rect l="0" t="0" r="0" b="0"/>
              <a:pathLst>
                <a:path w="180040" h="222420">
                  <a:moveTo>
                    <a:pt x="0" y="6372"/>
                  </a:moveTo>
                  <a:lnTo>
                    <a:pt x="19115" y="0"/>
                  </a:lnTo>
                  <a:lnTo>
                    <a:pt x="28747" y="791"/>
                  </a:lnTo>
                  <a:lnTo>
                    <a:pt x="39169" y="3985"/>
                  </a:lnTo>
                  <a:lnTo>
                    <a:pt x="50118" y="8782"/>
                  </a:lnTo>
                  <a:lnTo>
                    <a:pt x="60085" y="14646"/>
                  </a:lnTo>
                  <a:lnTo>
                    <a:pt x="69396" y="21223"/>
                  </a:lnTo>
                  <a:lnTo>
                    <a:pt x="78272" y="28276"/>
                  </a:lnTo>
                  <a:lnTo>
                    <a:pt x="86855" y="38312"/>
                  </a:lnTo>
                  <a:lnTo>
                    <a:pt x="95245" y="50337"/>
                  </a:lnTo>
                  <a:lnTo>
                    <a:pt x="103506" y="63688"/>
                  </a:lnTo>
                  <a:lnTo>
                    <a:pt x="110346" y="77923"/>
                  </a:lnTo>
                  <a:lnTo>
                    <a:pt x="116240" y="92748"/>
                  </a:lnTo>
                  <a:lnTo>
                    <a:pt x="121503" y="107965"/>
                  </a:lnTo>
                  <a:lnTo>
                    <a:pt x="126345" y="123445"/>
                  </a:lnTo>
                  <a:lnTo>
                    <a:pt x="135282" y="154870"/>
                  </a:lnTo>
                  <a:lnTo>
                    <a:pt x="140865" y="169385"/>
                  </a:lnTo>
                  <a:lnTo>
                    <a:pt x="147255" y="183062"/>
                  </a:lnTo>
                  <a:lnTo>
                    <a:pt x="180039" y="222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9430998" y="4645006"/>
              <a:ext cx="132030" cy="276061"/>
            </a:xfrm>
            <a:custGeom>
              <a:avLst/>
              <a:gdLst/>
              <a:ahLst/>
              <a:cxnLst/>
              <a:rect l="0" t="0" r="0" b="0"/>
              <a:pathLst>
                <a:path w="132030" h="276061">
                  <a:moveTo>
                    <a:pt x="132029" y="0"/>
                  </a:moveTo>
                  <a:lnTo>
                    <a:pt x="119284" y="12744"/>
                  </a:lnTo>
                  <a:lnTo>
                    <a:pt x="114197" y="20499"/>
                  </a:lnTo>
                  <a:lnTo>
                    <a:pt x="109472" y="29669"/>
                  </a:lnTo>
                  <a:lnTo>
                    <a:pt x="104988" y="39784"/>
                  </a:lnTo>
                  <a:lnTo>
                    <a:pt x="92894" y="65248"/>
                  </a:lnTo>
                  <a:lnTo>
                    <a:pt x="85934" y="79507"/>
                  </a:lnTo>
                  <a:lnTo>
                    <a:pt x="78627" y="91680"/>
                  </a:lnTo>
                  <a:lnTo>
                    <a:pt x="71089" y="102462"/>
                  </a:lnTo>
                  <a:lnTo>
                    <a:pt x="63396" y="112318"/>
                  </a:lnTo>
                  <a:lnTo>
                    <a:pt x="56934" y="122889"/>
                  </a:lnTo>
                  <a:lnTo>
                    <a:pt x="51292" y="133937"/>
                  </a:lnTo>
                  <a:lnTo>
                    <a:pt x="46197" y="145304"/>
                  </a:lnTo>
                  <a:lnTo>
                    <a:pt x="40134" y="156883"/>
                  </a:lnTo>
                  <a:lnTo>
                    <a:pt x="33425" y="168602"/>
                  </a:lnTo>
                  <a:lnTo>
                    <a:pt x="26284" y="180416"/>
                  </a:lnTo>
                  <a:lnTo>
                    <a:pt x="20190" y="192293"/>
                  </a:lnTo>
                  <a:lnTo>
                    <a:pt x="14793" y="204212"/>
                  </a:lnTo>
                  <a:lnTo>
                    <a:pt x="0" y="27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9755068" y="4645006"/>
              <a:ext cx="12004" cy="204046"/>
            </a:xfrm>
            <a:custGeom>
              <a:avLst/>
              <a:gdLst/>
              <a:ahLst/>
              <a:cxnLst/>
              <a:rect l="0" t="0" r="0" b="0"/>
              <a:pathLst>
                <a:path w="12004" h="204046">
                  <a:moveTo>
                    <a:pt x="0" y="0"/>
                  </a:moveTo>
                  <a:lnTo>
                    <a:pt x="0" y="73196"/>
                  </a:lnTo>
                  <a:lnTo>
                    <a:pt x="1334" y="88806"/>
                  </a:lnTo>
                  <a:lnTo>
                    <a:pt x="3557" y="103214"/>
                  </a:lnTo>
                  <a:lnTo>
                    <a:pt x="6372" y="116820"/>
                  </a:lnTo>
                  <a:lnTo>
                    <a:pt x="8249" y="131225"/>
                  </a:lnTo>
                  <a:lnTo>
                    <a:pt x="9500" y="146163"/>
                  </a:lnTo>
                  <a:lnTo>
                    <a:pt x="12003" y="204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9671050" y="4705019"/>
              <a:ext cx="204045" cy="48012"/>
            </a:xfrm>
            <a:custGeom>
              <a:avLst/>
              <a:gdLst/>
              <a:ahLst/>
              <a:cxnLst/>
              <a:rect l="0" t="0" r="0" b="0"/>
              <a:pathLst>
                <a:path w="204045" h="48012">
                  <a:moveTo>
                    <a:pt x="0" y="48011"/>
                  </a:moveTo>
                  <a:lnTo>
                    <a:pt x="112856" y="19797"/>
                  </a:lnTo>
                  <a:lnTo>
                    <a:pt x="128582" y="17199"/>
                  </a:lnTo>
                  <a:lnTo>
                    <a:pt x="144401" y="15467"/>
                  </a:lnTo>
                  <a:lnTo>
                    <a:pt x="20404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9864712" y="4560988"/>
              <a:ext cx="166417" cy="379172"/>
            </a:xfrm>
            <a:custGeom>
              <a:avLst/>
              <a:gdLst/>
              <a:ahLst/>
              <a:cxnLst/>
              <a:rect l="0" t="0" r="0" b="0"/>
              <a:pathLst>
                <a:path w="166417" h="379172">
                  <a:moveTo>
                    <a:pt x="94401" y="0"/>
                  </a:moveTo>
                  <a:lnTo>
                    <a:pt x="88029" y="19116"/>
                  </a:lnTo>
                  <a:lnTo>
                    <a:pt x="83485" y="28747"/>
                  </a:lnTo>
                  <a:lnTo>
                    <a:pt x="77788" y="39169"/>
                  </a:lnTo>
                  <a:lnTo>
                    <a:pt x="71323" y="50118"/>
                  </a:lnTo>
                  <a:lnTo>
                    <a:pt x="69680" y="53417"/>
                  </a:lnTo>
                  <a:lnTo>
                    <a:pt x="71252" y="51615"/>
                  </a:lnTo>
                  <a:lnTo>
                    <a:pt x="74968" y="46412"/>
                  </a:lnTo>
                  <a:lnTo>
                    <a:pt x="81446" y="41611"/>
                  </a:lnTo>
                  <a:lnTo>
                    <a:pt x="89765" y="37076"/>
                  </a:lnTo>
                  <a:lnTo>
                    <a:pt x="99312" y="32719"/>
                  </a:lnTo>
                  <a:lnTo>
                    <a:pt x="107010" y="33816"/>
                  </a:lnTo>
                  <a:lnTo>
                    <a:pt x="113476" y="38547"/>
                  </a:lnTo>
                  <a:lnTo>
                    <a:pt x="119120" y="45702"/>
                  </a:lnTo>
                  <a:lnTo>
                    <a:pt x="122883" y="55807"/>
                  </a:lnTo>
                  <a:lnTo>
                    <a:pt x="125392" y="67878"/>
                  </a:lnTo>
                  <a:lnTo>
                    <a:pt x="127064" y="81260"/>
                  </a:lnTo>
                  <a:lnTo>
                    <a:pt x="126845" y="96849"/>
                  </a:lnTo>
                  <a:lnTo>
                    <a:pt x="125366" y="113910"/>
                  </a:lnTo>
                  <a:lnTo>
                    <a:pt x="123046" y="131953"/>
                  </a:lnTo>
                  <a:lnTo>
                    <a:pt x="120166" y="147981"/>
                  </a:lnTo>
                  <a:lnTo>
                    <a:pt x="116912" y="162669"/>
                  </a:lnTo>
                  <a:lnTo>
                    <a:pt x="113409" y="176460"/>
                  </a:lnTo>
                  <a:lnTo>
                    <a:pt x="109740" y="189656"/>
                  </a:lnTo>
                  <a:lnTo>
                    <a:pt x="102107" y="214987"/>
                  </a:lnTo>
                  <a:lnTo>
                    <a:pt x="96871" y="227342"/>
                  </a:lnTo>
                  <a:lnTo>
                    <a:pt x="90713" y="239581"/>
                  </a:lnTo>
                  <a:lnTo>
                    <a:pt x="83940" y="251741"/>
                  </a:lnTo>
                  <a:lnTo>
                    <a:pt x="55293" y="300713"/>
                  </a:lnTo>
                  <a:lnTo>
                    <a:pt x="36566" y="331026"/>
                  </a:lnTo>
                  <a:lnTo>
                    <a:pt x="27838" y="344711"/>
                  </a:lnTo>
                  <a:lnTo>
                    <a:pt x="19352" y="356502"/>
                  </a:lnTo>
                  <a:lnTo>
                    <a:pt x="11028" y="367029"/>
                  </a:lnTo>
                  <a:lnTo>
                    <a:pt x="2811" y="376715"/>
                  </a:lnTo>
                  <a:lnTo>
                    <a:pt x="0" y="379171"/>
                  </a:lnTo>
                  <a:lnTo>
                    <a:pt x="794" y="376808"/>
                  </a:lnTo>
                  <a:lnTo>
                    <a:pt x="3990" y="371231"/>
                  </a:lnTo>
                  <a:lnTo>
                    <a:pt x="8788" y="364846"/>
                  </a:lnTo>
                  <a:lnTo>
                    <a:pt x="14653" y="357922"/>
                  </a:lnTo>
                  <a:lnTo>
                    <a:pt x="21231" y="350640"/>
                  </a:lnTo>
                  <a:lnTo>
                    <a:pt x="29618" y="347118"/>
                  </a:lnTo>
                  <a:lnTo>
                    <a:pt x="39209" y="346103"/>
                  </a:lnTo>
                  <a:lnTo>
                    <a:pt x="49605" y="346761"/>
                  </a:lnTo>
                  <a:lnTo>
                    <a:pt x="60536" y="349866"/>
                  </a:lnTo>
                  <a:lnTo>
                    <a:pt x="71824" y="354604"/>
                  </a:lnTo>
                  <a:lnTo>
                    <a:pt x="83350" y="360430"/>
                  </a:lnTo>
                  <a:lnTo>
                    <a:pt x="96369" y="364314"/>
                  </a:lnTo>
                  <a:lnTo>
                    <a:pt x="110383" y="366903"/>
                  </a:lnTo>
                  <a:lnTo>
                    <a:pt x="166416" y="372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5" name="Freeform 224"/>
          <p:cNvSpPr/>
          <p:nvPr/>
        </p:nvSpPr>
        <p:spPr>
          <a:xfrm>
            <a:off x="4303486" y="5388960"/>
            <a:ext cx="111190" cy="134141"/>
          </a:xfrm>
          <a:custGeom>
            <a:avLst/>
            <a:gdLst/>
            <a:ahLst/>
            <a:cxnLst/>
            <a:rect l="0" t="0" r="0" b="0"/>
            <a:pathLst>
              <a:path w="111190" h="134141">
                <a:moveTo>
                  <a:pt x="26406" y="108231"/>
                </a:moveTo>
                <a:lnTo>
                  <a:pt x="32778" y="127346"/>
                </a:lnTo>
                <a:lnTo>
                  <a:pt x="38656" y="130310"/>
                </a:lnTo>
                <a:lnTo>
                  <a:pt x="46575" y="129619"/>
                </a:lnTo>
                <a:lnTo>
                  <a:pt x="55856" y="126490"/>
                </a:lnTo>
                <a:lnTo>
                  <a:pt x="62043" y="119070"/>
                </a:lnTo>
                <a:lnTo>
                  <a:pt x="66168" y="108789"/>
                </a:lnTo>
                <a:lnTo>
                  <a:pt x="68917" y="96600"/>
                </a:lnTo>
                <a:lnTo>
                  <a:pt x="69417" y="84474"/>
                </a:lnTo>
                <a:lnTo>
                  <a:pt x="68416" y="72388"/>
                </a:lnTo>
                <a:lnTo>
                  <a:pt x="66415" y="60331"/>
                </a:lnTo>
                <a:lnTo>
                  <a:pt x="61081" y="53626"/>
                </a:lnTo>
                <a:lnTo>
                  <a:pt x="53524" y="50490"/>
                </a:lnTo>
                <a:lnTo>
                  <a:pt x="44484" y="49732"/>
                </a:lnTo>
                <a:lnTo>
                  <a:pt x="35791" y="53229"/>
                </a:lnTo>
                <a:lnTo>
                  <a:pt x="27328" y="59560"/>
                </a:lnTo>
                <a:lnTo>
                  <a:pt x="19019" y="67782"/>
                </a:lnTo>
                <a:lnTo>
                  <a:pt x="14813" y="77264"/>
                </a:lnTo>
                <a:lnTo>
                  <a:pt x="13343" y="87587"/>
                </a:lnTo>
                <a:lnTo>
                  <a:pt x="13697" y="98469"/>
                </a:lnTo>
                <a:lnTo>
                  <a:pt x="17933" y="104390"/>
                </a:lnTo>
                <a:lnTo>
                  <a:pt x="24759" y="107004"/>
                </a:lnTo>
                <a:lnTo>
                  <a:pt x="33310" y="107413"/>
                </a:lnTo>
                <a:lnTo>
                  <a:pt x="41677" y="105018"/>
                </a:lnTo>
                <a:lnTo>
                  <a:pt x="49923" y="100755"/>
                </a:lnTo>
                <a:lnTo>
                  <a:pt x="58088" y="95245"/>
                </a:lnTo>
                <a:lnTo>
                  <a:pt x="66198" y="88905"/>
                </a:lnTo>
                <a:lnTo>
                  <a:pt x="74272" y="82011"/>
                </a:lnTo>
                <a:lnTo>
                  <a:pt x="82322" y="74747"/>
                </a:lnTo>
                <a:lnTo>
                  <a:pt x="86355" y="64571"/>
                </a:lnTo>
                <a:lnTo>
                  <a:pt x="87710" y="52452"/>
                </a:lnTo>
                <a:lnTo>
                  <a:pt x="87280" y="39038"/>
                </a:lnTo>
                <a:lnTo>
                  <a:pt x="82992" y="28762"/>
                </a:lnTo>
                <a:lnTo>
                  <a:pt x="76133" y="20578"/>
                </a:lnTo>
                <a:lnTo>
                  <a:pt x="67559" y="13788"/>
                </a:lnTo>
                <a:lnTo>
                  <a:pt x="59176" y="11928"/>
                </a:lnTo>
                <a:lnTo>
                  <a:pt x="50920" y="13356"/>
                </a:lnTo>
                <a:lnTo>
                  <a:pt x="42749" y="16975"/>
                </a:lnTo>
                <a:lnTo>
                  <a:pt x="34634" y="23388"/>
                </a:lnTo>
                <a:lnTo>
                  <a:pt x="26557" y="31665"/>
                </a:lnTo>
                <a:lnTo>
                  <a:pt x="18505" y="41184"/>
                </a:lnTo>
                <a:lnTo>
                  <a:pt x="11804" y="52864"/>
                </a:lnTo>
                <a:lnTo>
                  <a:pt x="6002" y="65985"/>
                </a:lnTo>
                <a:lnTo>
                  <a:pt x="801" y="80067"/>
                </a:lnTo>
                <a:lnTo>
                  <a:pt x="0" y="92122"/>
                </a:lnTo>
                <a:lnTo>
                  <a:pt x="2134" y="102826"/>
                </a:lnTo>
                <a:lnTo>
                  <a:pt x="6224" y="112630"/>
                </a:lnTo>
                <a:lnTo>
                  <a:pt x="15619" y="117832"/>
                </a:lnTo>
                <a:lnTo>
                  <a:pt x="28550" y="119966"/>
                </a:lnTo>
                <a:lnTo>
                  <a:pt x="43839" y="120055"/>
                </a:lnTo>
                <a:lnTo>
                  <a:pt x="56699" y="117448"/>
                </a:lnTo>
                <a:lnTo>
                  <a:pt x="67939" y="113042"/>
                </a:lnTo>
                <a:lnTo>
                  <a:pt x="78100" y="107437"/>
                </a:lnTo>
                <a:lnTo>
                  <a:pt x="87541" y="98367"/>
                </a:lnTo>
                <a:lnTo>
                  <a:pt x="96503" y="86985"/>
                </a:lnTo>
                <a:lnTo>
                  <a:pt x="105144" y="74063"/>
                </a:lnTo>
                <a:lnTo>
                  <a:pt x="109571" y="61447"/>
                </a:lnTo>
                <a:lnTo>
                  <a:pt x="111189" y="49035"/>
                </a:lnTo>
                <a:lnTo>
                  <a:pt x="110934" y="36761"/>
                </a:lnTo>
                <a:lnTo>
                  <a:pt x="108097" y="25910"/>
                </a:lnTo>
                <a:lnTo>
                  <a:pt x="103538" y="16009"/>
                </a:lnTo>
                <a:lnTo>
                  <a:pt x="97832" y="6741"/>
                </a:lnTo>
                <a:lnTo>
                  <a:pt x="88693" y="1896"/>
                </a:lnTo>
                <a:lnTo>
                  <a:pt x="77266" y="0"/>
                </a:lnTo>
                <a:lnTo>
                  <a:pt x="64314" y="69"/>
                </a:lnTo>
                <a:lnTo>
                  <a:pt x="53012" y="4116"/>
                </a:lnTo>
                <a:lnTo>
                  <a:pt x="42810" y="10815"/>
                </a:lnTo>
                <a:lnTo>
                  <a:pt x="33341" y="19282"/>
                </a:lnTo>
                <a:lnTo>
                  <a:pt x="27029" y="30261"/>
                </a:lnTo>
                <a:lnTo>
                  <a:pt x="22821" y="42915"/>
                </a:lnTo>
                <a:lnTo>
                  <a:pt x="20015" y="56685"/>
                </a:lnTo>
                <a:lnTo>
                  <a:pt x="19478" y="71200"/>
                </a:lnTo>
                <a:lnTo>
                  <a:pt x="20454" y="86211"/>
                </a:lnTo>
                <a:lnTo>
                  <a:pt x="22438" y="101553"/>
                </a:lnTo>
                <a:lnTo>
                  <a:pt x="27762" y="113114"/>
                </a:lnTo>
                <a:lnTo>
                  <a:pt x="35311" y="122156"/>
                </a:lnTo>
                <a:lnTo>
                  <a:pt x="44346" y="129517"/>
                </a:lnTo>
                <a:lnTo>
                  <a:pt x="54369" y="133090"/>
                </a:lnTo>
                <a:lnTo>
                  <a:pt x="65053" y="134140"/>
                </a:lnTo>
                <a:lnTo>
                  <a:pt x="76176" y="133505"/>
                </a:lnTo>
                <a:lnTo>
                  <a:pt x="86258" y="130415"/>
                </a:lnTo>
                <a:lnTo>
                  <a:pt x="95647" y="125687"/>
                </a:lnTo>
                <a:lnTo>
                  <a:pt x="104574" y="119869"/>
                </a:lnTo>
                <a:lnTo>
                  <a:pt x="109191" y="111989"/>
                </a:lnTo>
                <a:lnTo>
                  <a:pt x="110936" y="102734"/>
                </a:lnTo>
                <a:lnTo>
                  <a:pt x="110765" y="92564"/>
                </a:lnTo>
                <a:lnTo>
                  <a:pt x="109318" y="81783"/>
                </a:lnTo>
                <a:lnTo>
                  <a:pt x="107019" y="70595"/>
                </a:lnTo>
                <a:lnTo>
                  <a:pt x="104154" y="59135"/>
                </a:lnTo>
                <a:lnTo>
                  <a:pt x="96908" y="50161"/>
                </a:lnTo>
                <a:lnTo>
                  <a:pt x="86744" y="42846"/>
                </a:lnTo>
                <a:lnTo>
                  <a:pt x="74633" y="36635"/>
                </a:lnTo>
                <a:lnTo>
                  <a:pt x="62558" y="33827"/>
                </a:lnTo>
                <a:lnTo>
                  <a:pt x="50508" y="33290"/>
                </a:lnTo>
                <a:lnTo>
                  <a:pt x="38473" y="34265"/>
                </a:lnTo>
                <a:lnTo>
                  <a:pt x="29116" y="38916"/>
                </a:lnTo>
                <a:lnTo>
                  <a:pt x="21545" y="46018"/>
                </a:lnTo>
                <a:lnTo>
                  <a:pt x="2401" y="84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6106277" y="4741027"/>
            <a:ext cx="110320" cy="110024"/>
          </a:xfrm>
          <a:custGeom>
            <a:avLst/>
            <a:gdLst/>
            <a:ahLst/>
            <a:cxnLst/>
            <a:rect l="0" t="0" r="0" b="0"/>
            <a:pathLst>
              <a:path w="110320" h="110024">
                <a:moveTo>
                  <a:pt x="96021" y="72016"/>
                </a:moveTo>
                <a:lnTo>
                  <a:pt x="83278" y="59272"/>
                </a:lnTo>
                <a:lnTo>
                  <a:pt x="80858" y="51518"/>
                </a:lnTo>
                <a:lnTo>
                  <a:pt x="80577" y="42347"/>
                </a:lnTo>
                <a:lnTo>
                  <a:pt x="81724" y="32232"/>
                </a:lnTo>
                <a:lnTo>
                  <a:pt x="77154" y="25489"/>
                </a:lnTo>
                <a:lnTo>
                  <a:pt x="68773" y="20993"/>
                </a:lnTo>
                <a:lnTo>
                  <a:pt x="57852" y="17997"/>
                </a:lnTo>
                <a:lnTo>
                  <a:pt x="47903" y="18666"/>
                </a:lnTo>
                <a:lnTo>
                  <a:pt x="38604" y="21779"/>
                </a:lnTo>
                <a:lnTo>
                  <a:pt x="29737" y="26522"/>
                </a:lnTo>
                <a:lnTo>
                  <a:pt x="27826" y="31018"/>
                </a:lnTo>
                <a:lnTo>
                  <a:pt x="30554" y="35349"/>
                </a:lnTo>
                <a:lnTo>
                  <a:pt x="36373" y="39569"/>
                </a:lnTo>
                <a:lnTo>
                  <a:pt x="44253" y="41050"/>
                </a:lnTo>
                <a:lnTo>
                  <a:pt x="53507" y="40703"/>
                </a:lnTo>
                <a:lnTo>
                  <a:pt x="63677" y="39138"/>
                </a:lnTo>
                <a:lnTo>
                  <a:pt x="73125" y="35427"/>
                </a:lnTo>
                <a:lnTo>
                  <a:pt x="82091" y="30286"/>
                </a:lnTo>
                <a:lnTo>
                  <a:pt x="90735" y="24192"/>
                </a:lnTo>
                <a:lnTo>
                  <a:pt x="91163" y="18795"/>
                </a:lnTo>
                <a:lnTo>
                  <a:pt x="86114" y="13864"/>
                </a:lnTo>
                <a:lnTo>
                  <a:pt x="77414" y="9243"/>
                </a:lnTo>
                <a:lnTo>
                  <a:pt x="67613" y="7495"/>
                </a:lnTo>
                <a:lnTo>
                  <a:pt x="57078" y="7664"/>
                </a:lnTo>
                <a:lnTo>
                  <a:pt x="46054" y="9111"/>
                </a:lnTo>
                <a:lnTo>
                  <a:pt x="37371" y="14076"/>
                </a:lnTo>
                <a:lnTo>
                  <a:pt x="30249" y="21386"/>
                </a:lnTo>
                <a:lnTo>
                  <a:pt x="24167" y="30261"/>
                </a:lnTo>
                <a:lnTo>
                  <a:pt x="21445" y="40178"/>
                </a:lnTo>
                <a:lnTo>
                  <a:pt x="20966" y="50791"/>
                </a:lnTo>
                <a:lnTo>
                  <a:pt x="21979" y="61867"/>
                </a:lnTo>
                <a:lnTo>
                  <a:pt x="26655" y="71918"/>
                </a:lnTo>
                <a:lnTo>
                  <a:pt x="33774" y="81286"/>
                </a:lnTo>
                <a:lnTo>
                  <a:pt x="42520" y="90199"/>
                </a:lnTo>
                <a:lnTo>
                  <a:pt x="53686" y="96140"/>
                </a:lnTo>
                <a:lnTo>
                  <a:pt x="66464" y="100101"/>
                </a:lnTo>
                <a:lnTo>
                  <a:pt x="80317" y="102742"/>
                </a:lnTo>
                <a:lnTo>
                  <a:pt x="90886" y="100502"/>
                </a:lnTo>
                <a:lnTo>
                  <a:pt x="99266" y="95008"/>
                </a:lnTo>
                <a:lnTo>
                  <a:pt x="106186" y="87344"/>
                </a:lnTo>
                <a:lnTo>
                  <a:pt x="109466" y="78233"/>
                </a:lnTo>
                <a:lnTo>
                  <a:pt x="110319" y="68159"/>
                </a:lnTo>
                <a:lnTo>
                  <a:pt x="109554" y="57442"/>
                </a:lnTo>
                <a:lnTo>
                  <a:pt x="105043" y="47630"/>
                </a:lnTo>
                <a:lnTo>
                  <a:pt x="98035" y="38422"/>
                </a:lnTo>
                <a:lnTo>
                  <a:pt x="89362" y="29615"/>
                </a:lnTo>
                <a:lnTo>
                  <a:pt x="78245" y="25078"/>
                </a:lnTo>
                <a:lnTo>
                  <a:pt x="65500" y="23387"/>
                </a:lnTo>
                <a:lnTo>
                  <a:pt x="51669" y="23593"/>
                </a:lnTo>
                <a:lnTo>
                  <a:pt x="41114" y="27731"/>
                </a:lnTo>
                <a:lnTo>
                  <a:pt x="32744" y="34491"/>
                </a:lnTo>
                <a:lnTo>
                  <a:pt x="25830" y="42998"/>
                </a:lnTo>
                <a:lnTo>
                  <a:pt x="23888" y="51337"/>
                </a:lnTo>
                <a:lnTo>
                  <a:pt x="25261" y="59564"/>
                </a:lnTo>
                <a:lnTo>
                  <a:pt x="28843" y="67715"/>
                </a:lnTo>
                <a:lnTo>
                  <a:pt x="35233" y="74483"/>
                </a:lnTo>
                <a:lnTo>
                  <a:pt x="43493" y="80329"/>
                </a:lnTo>
                <a:lnTo>
                  <a:pt x="53001" y="85560"/>
                </a:lnTo>
                <a:lnTo>
                  <a:pt x="62006" y="86379"/>
                </a:lnTo>
                <a:lnTo>
                  <a:pt x="70677" y="84259"/>
                </a:lnTo>
                <a:lnTo>
                  <a:pt x="79126" y="80178"/>
                </a:lnTo>
                <a:lnTo>
                  <a:pt x="83424" y="73456"/>
                </a:lnTo>
                <a:lnTo>
                  <a:pt x="84956" y="64974"/>
                </a:lnTo>
                <a:lnTo>
                  <a:pt x="84643" y="55319"/>
                </a:lnTo>
                <a:lnTo>
                  <a:pt x="80434" y="47548"/>
                </a:lnTo>
                <a:lnTo>
                  <a:pt x="73627" y="41034"/>
                </a:lnTo>
                <a:lnTo>
                  <a:pt x="65088" y="35358"/>
                </a:lnTo>
                <a:lnTo>
                  <a:pt x="54061" y="32907"/>
                </a:lnTo>
                <a:lnTo>
                  <a:pt x="41376" y="32607"/>
                </a:lnTo>
                <a:lnTo>
                  <a:pt x="27584" y="33741"/>
                </a:lnTo>
                <a:lnTo>
                  <a:pt x="18389" y="39831"/>
                </a:lnTo>
                <a:lnTo>
                  <a:pt x="12259" y="49226"/>
                </a:lnTo>
                <a:lnTo>
                  <a:pt x="8173" y="60823"/>
                </a:lnTo>
                <a:lnTo>
                  <a:pt x="8116" y="71222"/>
                </a:lnTo>
                <a:lnTo>
                  <a:pt x="10745" y="80822"/>
                </a:lnTo>
                <a:lnTo>
                  <a:pt x="15165" y="89889"/>
                </a:lnTo>
                <a:lnTo>
                  <a:pt x="22113" y="97268"/>
                </a:lnTo>
                <a:lnTo>
                  <a:pt x="30745" y="103520"/>
                </a:lnTo>
                <a:lnTo>
                  <a:pt x="40501" y="109022"/>
                </a:lnTo>
                <a:lnTo>
                  <a:pt x="49673" y="110023"/>
                </a:lnTo>
                <a:lnTo>
                  <a:pt x="58454" y="108023"/>
                </a:lnTo>
                <a:lnTo>
                  <a:pt x="66976" y="104022"/>
                </a:lnTo>
                <a:lnTo>
                  <a:pt x="75324" y="97354"/>
                </a:lnTo>
                <a:lnTo>
                  <a:pt x="83557" y="88908"/>
                </a:lnTo>
                <a:lnTo>
                  <a:pt x="91712" y="79276"/>
                </a:lnTo>
                <a:lnTo>
                  <a:pt x="95816" y="68854"/>
                </a:lnTo>
                <a:lnTo>
                  <a:pt x="97218" y="57906"/>
                </a:lnTo>
                <a:lnTo>
                  <a:pt x="96819" y="46605"/>
                </a:lnTo>
                <a:lnTo>
                  <a:pt x="92552" y="36405"/>
                </a:lnTo>
                <a:lnTo>
                  <a:pt x="85707" y="26937"/>
                </a:lnTo>
                <a:lnTo>
                  <a:pt x="77142" y="17958"/>
                </a:lnTo>
                <a:lnTo>
                  <a:pt x="67432" y="10639"/>
                </a:lnTo>
                <a:lnTo>
                  <a:pt x="56957" y="442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2572246" y="6097321"/>
            <a:ext cx="102247" cy="108910"/>
          </a:xfrm>
          <a:custGeom>
            <a:avLst/>
            <a:gdLst/>
            <a:ahLst/>
            <a:cxnLst/>
            <a:rect l="0" t="0" r="0" b="0"/>
            <a:pathLst>
              <a:path w="102247" h="108910">
                <a:moveTo>
                  <a:pt x="65279" y="72016"/>
                </a:moveTo>
                <a:lnTo>
                  <a:pt x="58908" y="52901"/>
                </a:lnTo>
                <a:lnTo>
                  <a:pt x="61032" y="45936"/>
                </a:lnTo>
                <a:lnTo>
                  <a:pt x="66448" y="39960"/>
                </a:lnTo>
                <a:lnTo>
                  <a:pt x="74060" y="34642"/>
                </a:lnTo>
                <a:lnTo>
                  <a:pt x="75134" y="29763"/>
                </a:lnTo>
                <a:lnTo>
                  <a:pt x="71849" y="25176"/>
                </a:lnTo>
                <a:lnTo>
                  <a:pt x="65659" y="20785"/>
                </a:lnTo>
                <a:lnTo>
                  <a:pt x="58864" y="20525"/>
                </a:lnTo>
                <a:lnTo>
                  <a:pt x="51667" y="23019"/>
                </a:lnTo>
                <a:lnTo>
                  <a:pt x="44202" y="27348"/>
                </a:lnTo>
                <a:lnTo>
                  <a:pt x="39225" y="35570"/>
                </a:lnTo>
                <a:lnTo>
                  <a:pt x="35907" y="46385"/>
                </a:lnTo>
                <a:lnTo>
                  <a:pt x="33695" y="58929"/>
                </a:lnTo>
                <a:lnTo>
                  <a:pt x="34888" y="69959"/>
                </a:lnTo>
                <a:lnTo>
                  <a:pt x="38350" y="79981"/>
                </a:lnTo>
                <a:lnTo>
                  <a:pt x="43326" y="89328"/>
                </a:lnTo>
                <a:lnTo>
                  <a:pt x="50644" y="94227"/>
                </a:lnTo>
                <a:lnTo>
                  <a:pt x="59523" y="96158"/>
                </a:lnTo>
                <a:lnTo>
                  <a:pt x="69444" y="96112"/>
                </a:lnTo>
                <a:lnTo>
                  <a:pt x="76057" y="90748"/>
                </a:lnTo>
                <a:lnTo>
                  <a:pt x="80466" y="81836"/>
                </a:lnTo>
                <a:lnTo>
                  <a:pt x="83406" y="70561"/>
                </a:lnTo>
                <a:lnTo>
                  <a:pt x="82698" y="60377"/>
                </a:lnTo>
                <a:lnTo>
                  <a:pt x="79559" y="50921"/>
                </a:lnTo>
                <a:lnTo>
                  <a:pt x="74799" y="41949"/>
                </a:lnTo>
                <a:lnTo>
                  <a:pt x="67625" y="34634"/>
                </a:lnTo>
                <a:lnTo>
                  <a:pt x="58841" y="28424"/>
                </a:lnTo>
                <a:lnTo>
                  <a:pt x="48985" y="22950"/>
                </a:lnTo>
                <a:lnTo>
                  <a:pt x="38413" y="20635"/>
                </a:lnTo>
                <a:lnTo>
                  <a:pt x="27364" y="20424"/>
                </a:lnTo>
                <a:lnTo>
                  <a:pt x="15997" y="21618"/>
                </a:lnTo>
                <a:lnTo>
                  <a:pt x="8419" y="27748"/>
                </a:lnTo>
                <a:lnTo>
                  <a:pt x="3368" y="37170"/>
                </a:lnTo>
                <a:lnTo>
                  <a:pt x="0" y="48785"/>
                </a:lnTo>
                <a:lnTo>
                  <a:pt x="422" y="60529"/>
                </a:lnTo>
                <a:lnTo>
                  <a:pt x="3370" y="72360"/>
                </a:lnTo>
                <a:lnTo>
                  <a:pt x="8003" y="84248"/>
                </a:lnTo>
                <a:lnTo>
                  <a:pt x="15093" y="93507"/>
                </a:lnTo>
                <a:lnTo>
                  <a:pt x="23820" y="101013"/>
                </a:lnTo>
                <a:lnTo>
                  <a:pt x="33639" y="107351"/>
                </a:lnTo>
                <a:lnTo>
                  <a:pt x="44186" y="108909"/>
                </a:lnTo>
                <a:lnTo>
                  <a:pt x="55218" y="107280"/>
                </a:lnTo>
                <a:lnTo>
                  <a:pt x="66573" y="103527"/>
                </a:lnTo>
                <a:lnTo>
                  <a:pt x="74144" y="95690"/>
                </a:lnTo>
                <a:lnTo>
                  <a:pt x="79191" y="85132"/>
                </a:lnTo>
                <a:lnTo>
                  <a:pt x="82555" y="72758"/>
                </a:lnTo>
                <a:lnTo>
                  <a:pt x="80797" y="63175"/>
                </a:lnTo>
                <a:lnTo>
                  <a:pt x="75625" y="55453"/>
                </a:lnTo>
                <a:lnTo>
                  <a:pt x="68175" y="48972"/>
                </a:lnTo>
                <a:lnTo>
                  <a:pt x="60542" y="47317"/>
                </a:lnTo>
                <a:lnTo>
                  <a:pt x="52786" y="48882"/>
                </a:lnTo>
                <a:lnTo>
                  <a:pt x="44948" y="52592"/>
                </a:lnTo>
                <a:lnTo>
                  <a:pt x="42390" y="57733"/>
                </a:lnTo>
                <a:lnTo>
                  <a:pt x="43351" y="63827"/>
                </a:lnTo>
                <a:lnTo>
                  <a:pt x="46660" y="70558"/>
                </a:lnTo>
                <a:lnTo>
                  <a:pt x="52867" y="73711"/>
                </a:lnTo>
                <a:lnTo>
                  <a:pt x="61005" y="74480"/>
                </a:lnTo>
                <a:lnTo>
                  <a:pt x="70432" y="73658"/>
                </a:lnTo>
                <a:lnTo>
                  <a:pt x="79383" y="70443"/>
                </a:lnTo>
                <a:lnTo>
                  <a:pt x="88018" y="65633"/>
                </a:lnTo>
                <a:lnTo>
                  <a:pt x="96442" y="59759"/>
                </a:lnTo>
                <a:lnTo>
                  <a:pt x="100724" y="51842"/>
                </a:lnTo>
                <a:lnTo>
                  <a:pt x="102246" y="42563"/>
                </a:lnTo>
                <a:lnTo>
                  <a:pt x="101926" y="32376"/>
                </a:lnTo>
                <a:lnTo>
                  <a:pt x="97712" y="24252"/>
                </a:lnTo>
                <a:lnTo>
                  <a:pt x="90902" y="17501"/>
                </a:lnTo>
                <a:lnTo>
                  <a:pt x="6527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/>
          <p:nvPr/>
        </p:nvCxnSpPr>
        <p:spPr>
          <a:xfrm flipH="1">
            <a:off x="1617304" y="4191000"/>
            <a:ext cx="6167796" cy="235041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22081" y="231242"/>
            <a:ext cx="3734609" cy="495522"/>
            <a:chOff x="122081" y="231242"/>
            <a:chExt cx="3734609" cy="495522"/>
          </a:xfrm>
        </p:grpSpPr>
        <p:sp>
          <p:nvSpPr>
            <p:cNvPr id="2" name="Freeform 1"/>
            <p:cNvSpPr/>
            <p:nvPr/>
          </p:nvSpPr>
          <p:spPr>
            <a:xfrm>
              <a:off x="287254" y="341358"/>
              <a:ext cx="33036" cy="242255"/>
            </a:xfrm>
            <a:custGeom>
              <a:avLst/>
              <a:gdLst/>
              <a:ahLst/>
              <a:cxnLst/>
              <a:rect l="0" t="0" r="0" b="0"/>
              <a:pathLst>
                <a:path w="33036" h="242255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3920"/>
                  </a:lnTo>
                  <a:lnTo>
                    <a:pt x="8716" y="101216"/>
                  </a:lnTo>
                  <a:lnTo>
                    <a:pt x="9481" y="118865"/>
                  </a:lnTo>
                  <a:lnTo>
                    <a:pt x="11215" y="135525"/>
                  </a:lnTo>
                  <a:lnTo>
                    <a:pt x="13594" y="151525"/>
                  </a:lnTo>
                  <a:lnTo>
                    <a:pt x="16404" y="167086"/>
                  </a:lnTo>
                  <a:lnTo>
                    <a:pt x="19501" y="182354"/>
                  </a:lnTo>
                  <a:lnTo>
                    <a:pt x="33035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76243" y="257134"/>
              <a:ext cx="231244" cy="348502"/>
            </a:xfrm>
            <a:custGeom>
              <a:avLst/>
              <a:gdLst/>
              <a:ahLst/>
              <a:cxnLst/>
              <a:rect l="0" t="0" r="0" b="0"/>
              <a:pathLst>
                <a:path w="231244" h="348502">
                  <a:moveTo>
                    <a:pt x="0" y="40178"/>
                  </a:moveTo>
                  <a:lnTo>
                    <a:pt x="17537" y="28486"/>
                  </a:lnTo>
                  <a:lnTo>
                    <a:pt x="28820" y="22595"/>
                  </a:lnTo>
                  <a:lnTo>
                    <a:pt x="42460" y="16221"/>
                  </a:lnTo>
                  <a:lnTo>
                    <a:pt x="57671" y="9525"/>
                  </a:lnTo>
                  <a:lnTo>
                    <a:pt x="73929" y="5060"/>
                  </a:lnTo>
                  <a:lnTo>
                    <a:pt x="90885" y="2084"/>
                  </a:lnTo>
                  <a:lnTo>
                    <a:pt x="108307" y="100"/>
                  </a:lnTo>
                  <a:lnTo>
                    <a:pt x="124815" y="0"/>
                  </a:lnTo>
                  <a:lnTo>
                    <a:pt x="140715" y="1158"/>
                  </a:lnTo>
                  <a:lnTo>
                    <a:pt x="156209" y="3153"/>
                  </a:lnTo>
                  <a:lnTo>
                    <a:pt x="168985" y="8153"/>
                  </a:lnTo>
                  <a:lnTo>
                    <a:pt x="179949" y="15158"/>
                  </a:lnTo>
                  <a:lnTo>
                    <a:pt x="189706" y="23498"/>
                  </a:lnTo>
                  <a:lnTo>
                    <a:pt x="196211" y="33952"/>
                  </a:lnTo>
                  <a:lnTo>
                    <a:pt x="200547" y="45815"/>
                  </a:lnTo>
                  <a:lnTo>
                    <a:pt x="203438" y="58618"/>
                  </a:lnTo>
                  <a:lnTo>
                    <a:pt x="204142" y="72047"/>
                  </a:lnTo>
                  <a:lnTo>
                    <a:pt x="203387" y="85894"/>
                  </a:lnTo>
                  <a:lnTo>
                    <a:pt x="201661" y="100020"/>
                  </a:lnTo>
                  <a:lnTo>
                    <a:pt x="198063" y="111883"/>
                  </a:lnTo>
                  <a:lnTo>
                    <a:pt x="193217" y="122240"/>
                  </a:lnTo>
                  <a:lnTo>
                    <a:pt x="187540" y="131591"/>
                  </a:lnTo>
                  <a:lnTo>
                    <a:pt x="180084" y="140272"/>
                  </a:lnTo>
                  <a:lnTo>
                    <a:pt x="171443" y="148506"/>
                  </a:lnTo>
                  <a:lnTo>
                    <a:pt x="162012" y="156443"/>
                  </a:lnTo>
                  <a:lnTo>
                    <a:pt x="150831" y="164181"/>
                  </a:lnTo>
                  <a:lnTo>
                    <a:pt x="138483" y="171787"/>
                  </a:lnTo>
                  <a:lnTo>
                    <a:pt x="125356" y="179304"/>
                  </a:lnTo>
                  <a:lnTo>
                    <a:pt x="97721" y="194183"/>
                  </a:lnTo>
                  <a:lnTo>
                    <a:pt x="83500" y="201576"/>
                  </a:lnTo>
                  <a:lnTo>
                    <a:pt x="70349" y="205281"/>
                  </a:lnTo>
                  <a:lnTo>
                    <a:pt x="57911" y="206528"/>
                  </a:lnTo>
                  <a:lnTo>
                    <a:pt x="45948" y="206136"/>
                  </a:lnTo>
                  <a:lnTo>
                    <a:pt x="40420" y="202204"/>
                  </a:lnTo>
                  <a:lnTo>
                    <a:pt x="39182" y="195912"/>
                  </a:lnTo>
                  <a:lnTo>
                    <a:pt x="40803" y="188047"/>
                  </a:lnTo>
                  <a:lnTo>
                    <a:pt x="46778" y="181580"/>
                  </a:lnTo>
                  <a:lnTo>
                    <a:pt x="55656" y="176045"/>
                  </a:lnTo>
                  <a:lnTo>
                    <a:pt x="66468" y="171132"/>
                  </a:lnTo>
                  <a:lnTo>
                    <a:pt x="78570" y="169079"/>
                  </a:lnTo>
                  <a:lnTo>
                    <a:pt x="91532" y="168935"/>
                  </a:lnTo>
                  <a:lnTo>
                    <a:pt x="105068" y="170062"/>
                  </a:lnTo>
                  <a:lnTo>
                    <a:pt x="117762" y="174484"/>
                  </a:lnTo>
                  <a:lnTo>
                    <a:pt x="129895" y="181103"/>
                  </a:lnTo>
                  <a:lnTo>
                    <a:pt x="141654" y="189185"/>
                  </a:lnTo>
                  <a:lnTo>
                    <a:pt x="153165" y="198244"/>
                  </a:lnTo>
                  <a:lnTo>
                    <a:pt x="164509" y="207954"/>
                  </a:lnTo>
                  <a:lnTo>
                    <a:pt x="175742" y="218098"/>
                  </a:lnTo>
                  <a:lnTo>
                    <a:pt x="184454" y="228531"/>
                  </a:lnTo>
                  <a:lnTo>
                    <a:pt x="191486" y="239157"/>
                  </a:lnTo>
                  <a:lnTo>
                    <a:pt x="197397" y="249912"/>
                  </a:lnTo>
                  <a:lnTo>
                    <a:pt x="202561" y="260752"/>
                  </a:lnTo>
                  <a:lnTo>
                    <a:pt x="207228" y="271649"/>
                  </a:lnTo>
                  <a:lnTo>
                    <a:pt x="211562" y="282584"/>
                  </a:lnTo>
                  <a:lnTo>
                    <a:pt x="219641" y="304523"/>
                  </a:lnTo>
                  <a:lnTo>
                    <a:pt x="231243" y="3485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78260" y="399631"/>
              <a:ext cx="171481" cy="173181"/>
            </a:xfrm>
            <a:custGeom>
              <a:avLst/>
              <a:gdLst/>
              <a:ahLst/>
              <a:cxnLst/>
              <a:rect l="0" t="0" r="0" b="0"/>
              <a:pathLst>
                <a:path w="171481" h="173181">
                  <a:moveTo>
                    <a:pt x="28330" y="95889"/>
                  </a:moveTo>
                  <a:lnTo>
                    <a:pt x="105983" y="70004"/>
                  </a:lnTo>
                  <a:lnTo>
                    <a:pt x="116804" y="65174"/>
                  </a:lnTo>
                  <a:lnTo>
                    <a:pt x="127688" y="59507"/>
                  </a:lnTo>
                  <a:lnTo>
                    <a:pt x="138615" y="53281"/>
                  </a:lnTo>
                  <a:lnTo>
                    <a:pt x="143452" y="45461"/>
                  </a:lnTo>
                  <a:lnTo>
                    <a:pt x="144230" y="36576"/>
                  </a:lnTo>
                  <a:lnTo>
                    <a:pt x="142302" y="26983"/>
                  </a:lnTo>
                  <a:lnTo>
                    <a:pt x="137346" y="19364"/>
                  </a:lnTo>
                  <a:lnTo>
                    <a:pt x="130371" y="13061"/>
                  </a:lnTo>
                  <a:lnTo>
                    <a:pt x="122051" y="7636"/>
                  </a:lnTo>
                  <a:lnTo>
                    <a:pt x="110387" y="4019"/>
                  </a:lnTo>
                  <a:lnTo>
                    <a:pt x="96493" y="1607"/>
                  </a:lnTo>
                  <a:lnTo>
                    <a:pt x="81113" y="0"/>
                  </a:lnTo>
                  <a:lnTo>
                    <a:pt x="67189" y="1375"/>
                  </a:lnTo>
                  <a:lnTo>
                    <a:pt x="54236" y="4739"/>
                  </a:lnTo>
                  <a:lnTo>
                    <a:pt x="41930" y="9429"/>
                  </a:lnTo>
                  <a:lnTo>
                    <a:pt x="31279" y="16226"/>
                  </a:lnTo>
                  <a:lnTo>
                    <a:pt x="21731" y="24427"/>
                  </a:lnTo>
                  <a:lnTo>
                    <a:pt x="12919" y="33566"/>
                  </a:lnTo>
                  <a:lnTo>
                    <a:pt x="7045" y="44552"/>
                  </a:lnTo>
                  <a:lnTo>
                    <a:pt x="3128" y="56770"/>
                  </a:lnTo>
                  <a:lnTo>
                    <a:pt x="517" y="69810"/>
                  </a:lnTo>
                  <a:lnTo>
                    <a:pt x="0" y="82173"/>
                  </a:lnTo>
                  <a:lnTo>
                    <a:pt x="879" y="94086"/>
                  </a:lnTo>
                  <a:lnTo>
                    <a:pt x="2688" y="105699"/>
                  </a:lnTo>
                  <a:lnTo>
                    <a:pt x="6341" y="117111"/>
                  </a:lnTo>
                  <a:lnTo>
                    <a:pt x="11224" y="128389"/>
                  </a:lnTo>
                  <a:lnTo>
                    <a:pt x="16926" y="139579"/>
                  </a:lnTo>
                  <a:lnTo>
                    <a:pt x="24398" y="149486"/>
                  </a:lnTo>
                  <a:lnTo>
                    <a:pt x="33049" y="158537"/>
                  </a:lnTo>
                  <a:lnTo>
                    <a:pt x="42488" y="167019"/>
                  </a:lnTo>
                  <a:lnTo>
                    <a:pt x="54897" y="171449"/>
                  </a:lnTo>
                  <a:lnTo>
                    <a:pt x="69288" y="173180"/>
                  </a:lnTo>
                  <a:lnTo>
                    <a:pt x="84999" y="173110"/>
                  </a:lnTo>
                  <a:lnTo>
                    <a:pt x="100368" y="171839"/>
                  </a:lnTo>
                  <a:lnTo>
                    <a:pt x="115507" y="169769"/>
                  </a:lnTo>
                  <a:lnTo>
                    <a:pt x="171480" y="150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26821" y="385404"/>
              <a:ext cx="132140" cy="169757"/>
            </a:xfrm>
            <a:custGeom>
              <a:avLst/>
              <a:gdLst/>
              <a:ahLst/>
              <a:cxnLst/>
              <a:rect l="0" t="0" r="0" b="0"/>
              <a:pathLst>
                <a:path w="132140" h="169757">
                  <a:moveTo>
                    <a:pt x="0" y="0"/>
                  </a:moveTo>
                  <a:lnTo>
                    <a:pt x="5846" y="29228"/>
                  </a:lnTo>
                  <a:lnTo>
                    <a:pt x="10015" y="43956"/>
                  </a:lnTo>
                  <a:lnTo>
                    <a:pt x="15241" y="59892"/>
                  </a:lnTo>
                  <a:lnTo>
                    <a:pt x="21172" y="76633"/>
                  </a:lnTo>
                  <a:lnTo>
                    <a:pt x="26350" y="92688"/>
                  </a:lnTo>
                  <a:lnTo>
                    <a:pt x="31025" y="108285"/>
                  </a:lnTo>
                  <a:lnTo>
                    <a:pt x="39483" y="137443"/>
                  </a:lnTo>
                  <a:lnTo>
                    <a:pt x="47320" y="162637"/>
                  </a:lnTo>
                  <a:lnTo>
                    <a:pt x="53570" y="168376"/>
                  </a:lnTo>
                  <a:lnTo>
                    <a:pt x="61407" y="169756"/>
                  </a:lnTo>
                  <a:lnTo>
                    <a:pt x="70302" y="168228"/>
                  </a:lnTo>
                  <a:lnTo>
                    <a:pt x="77456" y="163540"/>
                  </a:lnTo>
                  <a:lnTo>
                    <a:pt x="83448" y="156743"/>
                  </a:lnTo>
                  <a:lnTo>
                    <a:pt x="88667" y="148542"/>
                  </a:lnTo>
                  <a:lnTo>
                    <a:pt x="93369" y="138180"/>
                  </a:lnTo>
                  <a:lnTo>
                    <a:pt x="97728" y="126378"/>
                  </a:lnTo>
                  <a:lnTo>
                    <a:pt x="101857" y="113616"/>
                  </a:lnTo>
                  <a:lnTo>
                    <a:pt x="105833" y="98991"/>
                  </a:lnTo>
                  <a:lnTo>
                    <a:pt x="109708" y="83123"/>
                  </a:lnTo>
                  <a:lnTo>
                    <a:pt x="113514" y="66427"/>
                  </a:lnTo>
                  <a:lnTo>
                    <a:pt x="117275" y="51626"/>
                  </a:lnTo>
                  <a:lnTo>
                    <a:pt x="121006" y="38088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47052" y="385404"/>
              <a:ext cx="16336" cy="165175"/>
            </a:xfrm>
            <a:custGeom>
              <a:avLst/>
              <a:gdLst/>
              <a:ahLst/>
              <a:cxnLst/>
              <a:rect l="0" t="0" r="0" b="0"/>
              <a:pathLst>
                <a:path w="16336" h="165175">
                  <a:moveTo>
                    <a:pt x="0" y="0"/>
                  </a:moveTo>
                  <a:lnTo>
                    <a:pt x="15327" y="61306"/>
                  </a:lnTo>
                  <a:lnTo>
                    <a:pt x="16335" y="75129"/>
                  </a:lnTo>
                  <a:lnTo>
                    <a:pt x="15784" y="89238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091098" y="375491"/>
              <a:ext cx="143866" cy="164076"/>
            </a:xfrm>
            <a:custGeom>
              <a:avLst/>
              <a:gdLst/>
              <a:ahLst/>
              <a:cxnLst/>
              <a:rect l="0" t="0" r="0" b="0"/>
              <a:pathLst>
                <a:path w="143866" h="164076">
                  <a:moveTo>
                    <a:pt x="0" y="98006"/>
                  </a:moveTo>
                  <a:lnTo>
                    <a:pt x="17537" y="92160"/>
                  </a:lnTo>
                  <a:lnTo>
                    <a:pt x="27597" y="90438"/>
                  </a:lnTo>
                  <a:lnTo>
                    <a:pt x="39198" y="89290"/>
                  </a:lnTo>
                  <a:lnTo>
                    <a:pt x="51826" y="88525"/>
                  </a:lnTo>
                  <a:lnTo>
                    <a:pt x="63915" y="86791"/>
                  </a:lnTo>
                  <a:lnTo>
                    <a:pt x="75645" y="84412"/>
                  </a:lnTo>
                  <a:lnTo>
                    <a:pt x="87135" y="81602"/>
                  </a:lnTo>
                  <a:lnTo>
                    <a:pt x="98466" y="77282"/>
                  </a:lnTo>
                  <a:lnTo>
                    <a:pt x="109690" y="71955"/>
                  </a:lnTo>
                  <a:lnTo>
                    <a:pt x="120844" y="65956"/>
                  </a:lnTo>
                  <a:lnTo>
                    <a:pt x="129503" y="58287"/>
                  </a:lnTo>
                  <a:lnTo>
                    <a:pt x="136499" y="49503"/>
                  </a:lnTo>
                  <a:lnTo>
                    <a:pt x="142387" y="39977"/>
                  </a:lnTo>
                  <a:lnTo>
                    <a:pt x="143865" y="29956"/>
                  </a:lnTo>
                  <a:lnTo>
                    <a:pt x="142403" y="19604"/>
                  </a:lnTo>
                  <a:lnTo>
                    <a:pt x="138982" y="9033"/>
                  </a:lnTo>
                  <a:lnTo>
                    <a:pt x="130584" y="3209"/>
                  </a:lnTo>
                  <a:lnTo>
                    <a:pt x="118867" y="550"/>
                  </a:lnTo>
                  <a:lnTo>
                    <a:pt x="104938" y="0"/>
                  </a:lnTo>
                  <a:lnTo>
                    <a:pt x="93206" y="2081"/>
                  </a:lnTo>
                  <a:lnTo>
                    <a:pt x="82937" y="5915"/>
                  </a:lnTo>
                  <a:lnTo>
                    <a:pt x="73644" y="10918"/>
                  </a:lnTo>
                  <a:lnTo>
                    <a:pt x="65002" y="17924"/>
                  </a:lnTo>
                  <a:lnTo>
                    <a:pt x="56793" y="26265"/>
                  </a:lnTo>
                  <a:lnTo>
                    <a:pt x="48874" y="35497"/>
                  </a:lnTo>
                  <a:lnTo>
                    <a:pt x="42371" y="45322"/>
                  </a:lnTo>
                  <a:lnTo>
                    <a:pt x="36812" y="55542"/>
                  </a:lnTo>
                  <a:lnTo>
                    <a:pt x="31882" y="66026"/>
                  </a:lnTo>
                  <a:lnTo>
                    <a:pt x="29820" y="77909"/>
                  </a:lnTo>
                  <a:lnTo>
                    <a:pt x="29668" y="90726"/>
                  </a:lnTo>
                  <a:lnTo>
                    <a:pt x="30790" y="104164"/>
                  </a:lnTo>
                  <a:lnTo>
                    <a:pt x="33986" y="116793"/>
                  </a:lnTo>
                  <a:lnTo>
                    <a:pt x="38563" y="128883"/>
                  </a:lnTo>
                  <a:lnTo>
                    <a:pt x="44061" y="140614"/>
                  </a:lnTo>
                  <a:lnTo>
                    <a:pt x="53844" y="148434"/>
                  </a:lnTo>
                  <a:lnTo>
                    <a:pt x="66484" y="153648"/>
                  </a:lnTo>
                  <a:lnTo>
                    <a:pt x="143151" y="164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00318" y="341358"/>
              <a:ext cx="275290" cy="206543"/>
            </a:xfrm>
            <a:custGeom>
              <a:avLst/>
              <a:gdLst/>
              <a:ahLst/>
              <a:cxnLst/>
              <a:rect l="0" t="0" r="0" b="0"/>
              <a:pathLst>
                <a:path w="275290" h="206543">
                  <a:moveTo>
                    <a:pt x="0" y="44046"/>
                  </a:moveTo>
                  <a:lnTo>
                    <a:pt x="5846" y="67429"/>
                  </a:lnTo>
                  <a:lnTo>
                    <a:pt x="10015" y="79211"/>
                  </a:lnTo>
                  <a:lnTo>
                    <a:pt x="15241" y="91959"/>
                  </a:lnTo>
                  <a:lnTo>
                    <a:pt x="21172" y="105352"/>
                  </a:lnTo>
                  <a:lnTo>
                    <a:pt x="26350" y="119175"/>
                  </a:lnTo>
                  <a:lnTo>
                    <a:pt x="31025" y="133284"/>
                  </a:lnTo>
                  <a:lnTo>
                    <a:pt x="43451" y="173262"/>
                  </a:lnTo>
                  <a:lnTo>
                    <a:pt x="47320" y="185248"/>
                  </a:lnTo>
                  <a:lnTo>
                    <a:pt x="52346" y="188344"/>
                  </a:lnTo>
                  <a:lnTo>
                    <a:pt x="58144" y="185515"/>
                  </a:lnTo>
                  <a:lnTo>
                    <a:pt x="64456" y="178734"/>
                  </a:lnTo>
                  <a:lnTo>
                    <a:pt x="68665" y="169320"/>
                  </a:lnTo>
                  <a:lnTo>
                    <a:pt x="71470" y="158150"/>
                  </a:lnTo>
                  <a:lnTo>
                    <a:pt x="73340" y="145809"/>
                  </a:lnTo>
                  <a:lnTo>
                    <a:pt x="75811" y="133911"/>
                  </a:lnTo>
                  <a:lnTo>
                    <a:pt x="78681" y="122309"/>
                  </a:lnTo>
                  <a:lnTo>
                    <a:pt x="81818" y="110903"/>
                  </a:lnTo>
                  <a:lnTo>
                    <a:pt x="86357" y="100853"/>
                  </a:lnTo>
                  <a:lnTo>
                    <a:pt x="91829" y="91705"/>
                  </a:lnTo>
                  <a:lnTo>
                    <a:pt x="97925" y="83160"/>
                  </a:lnTo>
                  <a:lnTo>
                    <a:pt x="104435" y="79910"/>
                  </a:lnTo>
                  <a:lnTo>
                    <a:pt x="111223" y="80190"/>
                  </a:lnTo>
                  <a:lnTo>
                    <a:pt x="118195" y="82824"/>
                  </a:lnTo>
                  <a:lnTo>
                    <a:pt x="125290" y="89474"/>
                  </a:lnTo>
                  <a:lnTo>
                    <a:pt x="132467" y="98802"/>
                  </a:lnTo>
                  <a:lnTo>
                    <a:pt x="183545" y="176167"/>
                  </a:lnTo>
                  <a:lnTo>
                    <a:pt x="192103" y="185961"/>
                  </a:lnTo>
                  <a:lnTo>
                    <a:pt x="201479" y="194937"/>
                  </a:lnTo>
                  <a:lnTo>
                    <a:pt x="211401" y="203369"/>
                  </a:lnTo>
                  <a:lnTo>
                    <a:pt x="220462" y="206542"/>
                  </a:lnTo>
                  <a:lnTo>
                    <a:pt x="228949" y="206211"/>
                  </a:lnTo>
                  <a:lnTo>
                    <a:pt x="237055" y="203544"/>
                  </a:lnTo>
                  <a:lnTo>
                    <a:pt x="243682" y="198094"/>
                  </a:lnTo>
                  <a:lnTo>
                    <a:pt x="249324" y="190791"/>
                  </a:lnTo>
                  <a:lnTo>
                    <a:pt x="254308" y="182252"/>
                  </a:lnTo>
                  <a:lnTo>
                    <a:pt x="257631" y="171665"/>
                  </a:lnTo>
                  <a:lnTo>
                    <a:pt x="259847" y="159713"/>
                  </a:lnTo>
                  <a:lnTo>
                    <a:pt x="261324" y="146851"/>
                  </a:lnTo>
                  <a:lnTo>
                    <a:pt x="263532" y="133382"/>
                  </a:lnTo>
                  <a:lnTo>
                    <a:pt x="266227" y="119509"/>
                  </a:lnTo>
                  <a:lnTo>
                    <a:pt x="269248" y="105366"/>
                  </a:lnTo>
                  <a:lnTo>
                    <a:pt x="271262" y="91044"/>
                  </a:lnTo>
                  <a:lnTo>
                    <a:pt x="272604" y="76601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50000" y="242254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0" y="0"/>
                  </a:moveTo>
                  <a:lnTo>
                    <a:pt x="0" y="72997"/>
                  </a:lnTo>
                  <a:lnTo>
                    <a:pt x="1224" y="92711"/>
                  </a:lnTo>
                  <a:lnTo>
                    <a:pt x="3263" y="113195"/>
                  </a:lnTo>
                  <a:lnTo>
                    <a:pt x="5846" y="134191"/>
                  </a:lnTo>
                  <a:lnTo>
                    <a:pt x="7568" y="155530"/>
                  </a:lnTo>
                  <a:lnTo>
                    <a:pt x="8716" y="177097"/>
                  </a:lnTo>
                  <a:lnTo>
                    <a:pt x="9481" y="198816"/>
                  </a:lnTo>
                  <a:lnTo>
                    <a:pt x="11215" y="218190"/>
                  </a:lnTo>
                  <a:lnTo>
                    <a:pt x="13594" y="235999"/>
                  </a:lnTo>
                  <a:lnTo>
                    <a:pt x="22023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61012" y="363381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11012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92501" y="680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04162" y="231242"/>
              <a:ext cx="9482" cy="341360"/>
            </a:xfrm>
            <a:custGeom>
              <a:avLst/>
              <a:gdLst/>
              <a:ahLst/>
              <a:cxnLst/>
              <a:rect l="0" t="0" r="0" b="0"/>
              <a:pathLst>
                <a:path w="9482" h="341360">
                  <a:moveTo>
                    <a:pt x="0" y="0"/>
                  </a:moveTo>
                  <a:lnTo>
                    <a:pt x="0" y="72998"/>
                  </a:lnTo>
                  <a:lnTo>
                    <a:pt x="1224" y="89041"/>
                  </a:lnTo>
                  <a:lnTo>
                    <a:pt x="3263" y="103407"/>
                  </a:lnTo>
                  <a:lnTo>
                    <a:pt x="5846" y="116655"/>
                  </a:lnTo>
                  <a:lnTo>
                    <a:pt x="7568" y="130381"/>
                  </a:lnTo>
                  <a:lnTo>
                    <a:pt x="8716" y="144425"/>
                  </a:lnTo>
                  <a:lnTo>
                    <a:pt x="9481" y="158683"/>
                  </a:lnTo>
                  <a:lnTo>
                    <a:pt x="8767" y="171858"/>
                  </a:lnTo>
                  <a:lnTo>
                    <a:pt x="7069" y="184312"/>
                  </a:lnTo>
                  <a:lnTo>
                    <a:pt x="4712" y="196285"/>
                  </a:lnTo>
                  <a:lnTo>
                    <a:pt x="3142" y="210385"/>
                  </a:lnTo>
                  <a:lnTo>
                    <a:pt x="2094" y="225902"/>
                  </a:lnTo>
                  <a:lnTo>
                    <a:pt x="931" y="258233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97942" y="415069"/>
              <a:ext cx="97247" cy="136091"/>
            </a:xfrm>
            <a:custGeom>
              <a:avLst/>
              <a:gdLst/>
              <a:ahLst/>
              <a:cxnLst/>
              <a:rect l="0" t="0" r="0" b="0"/>
              <a:pathLst>
                <a:path w="97247" h="136091">
                  <a:moveTo>
                    <a:pt x="16336" y="25393"/>
                  </a:moveTo>
                  <a:lnTo>
                    <a:pt x="10490" y="42930"/>
                  </a:lnTo>
                  <a:lnTo>
                    <a:pt x="7544" y="52990"/>
                  </a:lnTo>
                  <a:lnTo>
                    <a:pt x="1009" y="77218"/>
                  </a:lnTo>
                  <a:lnTo>
                    <a:pt x="0" y="89307"/>
                  </a:lnTo>
                  <a:lnTo>
                    <a:pt x="551" y="101037"/>
                  </a:lnTo>
                  <a:lnTo>
                    <a:pt x="2142" y="112528"/>
                  </a:lnTo>
                  <a:lnTo>
                    <a:pt x="6873" y="121411"/>
                  </a:lnTo>
                  <a:lnTo>
                    <a:pt x="13698" y="128558"/>
                  </a:lnTo>
                  <a:lnTo>
                    <a:pt x="21918" y="134545"/>
                  </a:lnTo>
                  <a:lnTo>
                    <a:pt x="32292" y="136090"/>
                  </a:lnTo>
                  <a:lnTo>
                    <a:pt x="44103" y="134672"/>
                  </a:lnTo>
                  <a:lnTo>
                    <a:pt x="56870" y="131281"/>
                  </a:lnTo>
                  <a:lnTo>
                    <a:pt x="66605" y="125349"/>
                  </a:lnTo>
                  <a:lnTo>
                    <a:pt x="74319" y="117724"/>
                  </a:lnTo>
                  <a:lnTo>
                    <a:pt x="80685" y="108970"/>
                  </a:lnTo>
                  <a:lnTo>
                    <a:pt x="86152" y="98240"/>
                  </a:lnTo>
                  <a:lnTo>
                    <a:pt x="91021" y="86193"/>
                  </a:lnTo>
                  <a:lnTo>
                    <a:pt x="95490" y="73267"/>
                  </a:lnTo>
                  <a:lnTo>
                    <a:pt x="97246" y="60980"/>
                  </a:lnTo>
                  <a:lnTo>
                    <a:pt x="97193" y="49117"/>
                  </a:lnTo>
                  <a:lnTo>
                    <a:pt x="95934" y="37539"/>
                  </a:lnTo>
                  <a:lnTo>
                    <a:pt x="92648" y="27373"/>
                  </a:lnTo>
                  <a:lnTo>
                    <a:pt x="88010" y="18148"/>
                  </a:lnTo>
                  <a:lnTo>
                    <a:pt x="82471" y="9552"/>
                  </a:lnTo>
                  <a:lnTo>
                    <a:pt x="73885" y="3820"/>
                  </a:lnTo>
                  <a:lnTo>
                    <a:pt x="63266" y="0"/>
                  </a:lnTo>
                  <a:lnTo>
                    <a:pt x="27347" y="3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57428" y="418439"/>
              <a:ext cx="11012" cy="77082"/>
            </a:xfrm>
            <a:custGeom>
              <a:avLst/>
              <a:gdLst/>
              <a:ahLst/>
              <a:cxnLst/>
              <a:rect l="0" t="0" r="0" b="0"/>
              <a:pathLst>
                <a:path w="11012" h="77082">
                  <a:moveTo>
                    <a:pt x="0" y="0"/>
                  </a:moveTo>
                  <a:lnTo>
                    <a:pt x="5845" y="29228"/>
                  </a:lnTo>
                  <a:lnTo>
                    <a:pt x="7567" y="43955"/>
                  </a:lnTo>
                  <a:lnTo>
                    <a:pt x="8715" y="59891"/>
                  </a:lnTo>
                  <a:lnTo>
                    <a:pt x="11011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90463" y="383135"/>
              <a:ext cx="165174" cy="156432"/>
            </a:xfrm>
            <a:custGeom>
              <a:avLst/>
              <a:gdLst/>
              <a:ahLst/>
              <a:cxnLst/>
              <a:rect l="0" t="0" r="0" b="0"/>
              <a:pathLst>
                <a:path w="165174" h="156432">
                  <a:moveTo>
                    <a:pt x="0" y="2269"/>
                  </a:moveTo>
                  <a:lnTo>
                    <a:pt x="11691" y="13960"/>
                  </a:lnTo>
                  <a:lnTo>
                    <a:pt x="17582" y="21075"/>
                  </a:lnTo>
                  <a:lnTo>
                    <a:pt x="23956" y="29488"/>
                  </a:lnTo>
                  <a:lnTo>
                    <a:pt x="30653" y="38768"/>
                  </a:lnTo>
                  <a:lnTo>
                    <a:pt x="36341" y="51072"/>
                  </a:lnTo>
                  <a:lnTo>
                    <a:pt x="41356" y="65392"/>
                  </a:lnTo>
                  <a:lnTo>
                    <a:pt x="45923" y="81056"/>
                  </a:lnTo>
                  <a:lnTo>
                    <a:pt x="51415" y="93946"/>
                  </a:lnTo>
                  <a:lnTo>
                    <a:pt x="57523" y="104986"/>
                  </a:lnTo>
                  <a:lnTo>
                    <a:pt x="64042" y="114793"/>
                  </a:lnTo>
                  <a:lnTo>
                    <a:pt x="68388" y="116438"/>
                  </a:lnTo>
                  <a:lnTo>
                    <a:pt x="71286" y="112640"/>
                  </a:lnTo>
                  <a:lnTo>
                    <a:pt x="81781" y="71380"/>
                  </a:lnTo>
                  <a:lnTo>
                    <a:pt x="85108" y="59354"/>
                  </a:lnTo>
                  <a:lnTo>
                    <a:pt x="92068" y="36205"/>
                  </a:lnTo>
                  <a:lnTo>
                    <a:pt x="96860" y="24893"/>
                  </a:lnTo>
                  <a:lnTo>
                    <a:pt x="102502" y="13681"/>
                  </a:lnTo>
                  <a:lnTo>
                    <a:pt x="108710" y="2536"/>
                  </a:lnTo>
                  <a:lnTo>
                    <a:pt x="115296" y="0"/>
                  </a:lnTo>
                  <a:lnTo>
                    <a:pt x="122134" y="3203"/>
                  </a:lnTo>
                  <a:lnTo>
                    <a:pt x="129139" y="10233"/>
                  </a:lnTo>
                  <a:lnTo>
                    <a:pt x="133809" y="19813"/>
                  </a:lnTo>
                  <a:lnTo>
                    <a:pt x="136923" y="31094"/>
                  </a:lnTo>
                  <a:lnTo>
                    <a:pt x="138998" y="43509"/>
                  </a:lnTo>
                  <a:lnTo>
                    <a:pt x="141606" y="55456"/>
                  </a:lnTo>
                  <a:lnTo>
                    <a:pt x="144567" y="67091"/>
                  </a:lnTo>
                  <a:lnTo>
                    <a:pt x="147765" y="78519"/>
                  </a:lnTo>
                  <a:lnTo>
                    <a:pt x="154582" y="101004"/>
                  </a:lnTo>
                  <a:lnTo>
                    <a:pt x="165173" y="156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77659" y="362537"/>
              <a:ext cx="176186" cy="165588"/>
            </a:xfrm>
            <a:custGeom>
              <a:avLst/>
              <a:gdLst/>
              <a:ahLst/>
              <a:cxnLst/>
              <a:rect l="0" t="0" r="0" b="0"/>
              <a:pathLst>
                <a:path w="176186" h="165588">
                  <a:moveTo>
                    <a:pt x="0" y="88936"/>
                  </a:moveTo>
                  <a:lnTo>
                    <a:pt x="23383" y="77245"/>
                  </a:lnTo>
                  <a:lnTo>
                    <a:pt x="35165" y="73801"/>
                  </a:lnTo>
                  <a:lnTo>
                    <a:pt x="47913" y="71505"/>
                  </a:lnTo>
                  <a:lnTo>
                    <a:pt x="61306" y="69975"/>
                  </a:lnTo>
                  <a:lnTo>
                    <a:pt x="76353" y="67731"/>
                  </a:lnTo>
                  <a:lnTo>
                    <a:pt x="109384" y="61975"/>
                  </a:lnTo>
                  <a:lnTo>
                    <a:pt x="125534" y="58727"/>
                  </a:lnTo>
                  <a:lnTo>
                    <a:pt x="156528" y="51856"/>
                  </a:lnTo>
                  <a:lnTo>
                    <a:pt x="164304" y="45863"/>
                  </a:lnTo>
                  <a:lnTo>
                    <a:pt x="167041" y="38198"/>
                  </a:lnTo>
                  <a:lnTo>
                    <a:pt x="166418" y="29417"/>
                  </a:lnTo>
                  <a:lnTo>
                    <a:pt x="161109" y="21116"/>
                  </a:lnTo>
                  <a:lnTo>
                    <a:pt x="152676" y="13135"/>
                  </a:lnTo>
                  <a:lnTo>
                    <a:pt x="142160" y="5368"/>
                  </a:lnTo>
                  <a:lnTo>
                    <a:pt x="131478" y="1413"/>
                  </a:lnTo>
                  <a:lnTo>
                    <a:pt x="120687" y="0"/>
                  </a:lnTo>
                  <a:lnTo>
                    <a:pt x="109822" y="281"/>
                  </a:lnTo>
                  <a:lnTo>
                    <a:pt x="98909" y="2916"/>
                  </a:lnTo>
                  <a:lnTo>
                    <a:pt x="87962" y="7119"/>
                  </a:lnTo>
                  <a:lnTo>
                    <a:pt x="76994" y="12369"/>
                  </a:lnTo>
                  <a:lnTo>
                    <a:pt x="67235" y="20762"/>
                  </a:lnTo>
                  <a:lnTo>
                    <a:pt x="58282" y="31252"/>
                  </a:lnTo>
                  <a:lnTo>
                    <a:pt x="49866" y="43139"/>
                  </a:lnTo>
                  <a:lnTo>
                    <a:pt x="44256" y="55958"/>
                  </a:lnTo>
                  <a:lnTo>
                    <a:pt x="40516" y="69398"/>
                  </a:lnTo>
                  <a:lnTo>
                    <a:pt x="38022" y="83252"/>
                  </a:lnTo>
                  <a:lnTo>
                    <a:pt x="37583" y="97382"/>
                  </a:lnTo>
                  <a:lnTo>
                    <a:pt x="38514" y="111696"/>
                  </a:lnTo>
                  <a:lnTo>
                    <a:pt x="40358" y="126132"/>
                  </a:lnTo>
                  <a:lnTo>
                    <a:pt x="46482" y="138204"/>
                  </a:lnTo>
                  <a:lnTo>
                    <a:pt x="55458" y="148699"/>
                  </a:lnTo>
                  <a:lnTo>
                    <a:pt x="66336" y="158142"/>
                  </a:lnTo>
                  <a:lnTo>
                    <a:pt x="78482" y="163214"/>
                  </a:lnTo>
                  <a:lnTo>
                    <a:pt x="91474" y="165372"/>
                  </a:lnTo>
                  <a:lnTo>
                    <a:pt x="105029" y="165587"/>
                  </a:lnTo>
                  <a:lnTo>
                    <a:pt x="117736" y="164507"/>
                  </a:lnTo>
                  <a:lnTo>
                    <a:pt x="176185" y="1550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97890" y="363381"/>
              <a:ext cx="234084" cy="154626"/>
            </a:xfrm>
            <a:custGeom>
              <a:avLst/>
              <a:gdLst/>
              <a:ahLst/>
              <a:cxnLst/>
              <a:rect l="0" t="0" r="0" b="0"/>
              <a:pathLst>
                <a:path w="234084" h="154626">
                  <a:moveTo>
                    <a:pt x="0" y="0"/>
                  </a:moveTo>
                  <a:lnTo>
                    <a:pt x="11692" y="17537"/>
                  </a:lnTo>
                  <a:lnTo>
                    <a:pt x="16359" y="27597"/>
                  </a:lnTo>
                  <a:lnTo>
                    <a:pt x="20694" y="39198"/>
                  </a:lnTo>
                  <a:lnTo>
                    <a:pt x="24808" y="51825"/>
                  </a:lnTo>
                  <a:lnTo>
                    <a:pt x="28774" y="65138"/>
                  </a:lnTo>
                  <a:lnTo>
                    <a:pt x="40201" y="106033"/>
                  </a:lnTo>
                  <a:lnTo>
                    <a:pt x="47639" y="130324"/>
                  </a:lnTo>
                  <a:lnTo>
                    <a:pt x="52559" y="134600"/>
                  </a:lnTo>
                  <a:lnTo>
                    <a:pt x="58286" y="133779"/>
                  </a:lnTo>
                  <a:lnTo>
                    <a:pt x="64551" y="129562"/>
                  </a:lnTo>
                  <a:lnTo>
                    <a:pt x="69952" y="123080"/>
                  </a:lnTo>
                  <a:lnTo>
                    <a:pt x="74775" y="115088"/>
                  </a:lnTo>
                  <a:lnTo>
                    <a:pt x="79214" y="106089"/>
                  </a:lnTo>
                  <a:lnTo>
                    <a:pt x="84621" y="96420"/>
                  </a:lnTo>
                  <a:lnTo>
                    <a:pt x="90672" y="86303"/>
                  </a:lnTo>
                  <a:lnTo>
                    <a:pt x="97154" y="75888"/>
                  </a:lnTo>
                  <a:lnTo>
                    <a:pt x="103921" y="71392"/>
                  </a:lnTo>
                  <a:lnTo>
                    <a:pt x="110880" y="70841"/>
                  </a:lnTo>
                  <a:lnTo>
                    <a:pt x="117966" y="72921"/>
                  </a:lnTo>
                  <a:lnTo>
                    <a:pt x="125138" y="77978"/>
                  </a:lnTo>
                  <a:lnTo>
                    <a:pt x="132366" y="85020"/>
                  </a:lnTo>
                  <a:lnTo>
                    <a:pt x="139631" y="93385"/>
                  </a:lnTo>
                  <a:lnTo>
                    <a:pt x="146922" y="102633"/>
                  </a:lnTo>
                  <a:lnTo>
                    <a:pt x="154229" y="112468"/>
                  </a:lnTo>
                  <a:lnTo>
                    <a:pt x="161548" y="122695"/>
                  </a:lnTo>
                  <a:lnTo>
                    <a:pt x="168874" y="131961"/>
                  </a:lnTo>
                  <a:lnTo>
                    <a:pt x="176205" y="140585"/>
                  </a:lnTo>
                  <a:lnTo>
                    <a:pt x="183540" y="148781"/>
                  </a:lnTo>
                  <a:lnTo>
                    <a:pt x="192100" y="153022"/>
                  </a:lnTo>
                  <a:lnTo>
                    <a:pt x="201477" y="154625"/>
                  </a:lnTo>
                  <a:lnTo>
                    <a:pt x="211399" y="154471"/>
                  </a:lnTo>
                  <a:lnTo>
                    <a:pt x="219237" y="148250"/>
                  </a:lnTo>
                  <a:lnTo>
                    <a:pt x="225686" y="137986"/>
                  </a:lnTo>
                  <a:lnTo>
                    <a:pt x="231209" y="125025"/>
                  </a:lnTo>
                  <a:lnTo>
                    <a:pt x="233667" y="112714"/>
                  </a:lnTo>
                  <a:lnTo>
                    <a:pt x="234083" y="100836"/>
                  </a:lnTo>
                  <a:lnTo>
                    <a:pt x="233136" y="89247"/>
                  </a:lnTo>
                  <a:lnTo>
                    <a:pt x="232505" y="76627"/>
                  </a:lnTo>
                  <a:lnTo>
                    <a:pt x="231243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73179" y="401948"/>
              <a:ext cx="126956" cy="137690"/>
            </a:xfrm>
            <a:custGeom>
              <a:avLst/>
              <a:gdLst/>
              <a:ahLst/>
              <a:cxnLst/>
              <a:rect l="0" t="0" r="0" b="0"/>
              <a:pathLst>
                <a:path w="126956" h="137690">
                  <a:moveTo>
                    <a:pt x="33035" y="5479"/>
                  </a:moveTo>
                  <a:lnTo>
                    <a:pt x="33035" y="66785"/>
                  </a:lnTo>
                  <a:lnTo>
                    <a:pt x="34259" y="79385"/>
                  </a:lnTo>
                  <a:lnTo>
                    <a:pt x="36298" y="91455"/>
                  </a:lnTo>
                  <a:lnTo>
                    <a:pt x="38881" y="103172"/>
                  </a:lnTo>
                  <a:lnTo>
                    <a:pt x="43050" y="113431"/>
                  </a:lnTo>
                  <a:lnTo>
                    <a:pt x="48276" y="122717"/>
                  </a:lnTo>
                  <a:lnTo>
                    <a:pt x="54207" y="131354"/>
                  </a:lnTo>
                  <a:lnTo>
                    <a:pt x="63055" y="135889"/>
                  </a:lnTo>
                  <a:lnTo>
                    <a:pt x="73848" y="137689"/>
                  </a:lnTo>
                  <a:lnTo>
                    <a:pt x="85938" y="137665"/>
                  </a:lnTo>
                  <a:lnTo>
                    <a:pt x="96444" y="133979"/>
                  </a:lnTo>
                  <a:lnTo>
                    <a:pt x="105895" y="127851"/>
                  </a:lnTo>
                  <a:lnTo>
                    <a:pt x="114643" y="120095"/>
                  </a:lnTo>
                  <a:lnTo>
                    <a:pt x="120475" y="110030"/>
                  </a:lnTo>
                  <a:lnTo>
                    <a:pt x="124363" y="98427"/>
                  </a:lnTo>
                  <a:lnTo>
                    <a:pt x="126955" y="85797"/>
                  </a:lnTo>
                  <a:lnTo>
                    <a:pt x="125012" y="72483"/>
                  </a:lnTo>
                  <a:lnTo>
                    <a:pt x="120047" y="58713"/>
                  </a:lnTo>
                  <a:lnTo>
                    <a:pt x="113066" y="44639"/>
                  </a:lnTo>
                  <a:lnTo>
                    <a:pt x="105965" y="32809"/>
                  </a:lnTo>
                  <a:lnTo>
                    <a:pt x="98784" y="22476"/>
                  </a:lnTo>
                  <a:lnTo>
                    <a:pt x="91550" y="13140"/>
                  </a:lnTo>
                  <a:lnTo>
                    <a:pt x="80610" y="6916"/>
                  </a:lnTo>
                  <a:lnTo>
                    <a:pt x="67198" y="2766"/>
                  </a:lnTo>
                  <a:lnTo>
                    <a:pt x="52140" y="0"/>
                  </a:lnTo>
                  <a:lnTo>
                    <a:pt x="39654" y="1827"/>
                  </a:lnTo>
                  <a:lnTo>
                    <a:pt x="28883" y="6715"/>
                  </a:lnTo>
                  <a:lnTo>
                    <a:pt x="0" y="27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249364" y="394173"/>
              <a:ext cx="121128" cy="167252"/>
            </a:xfrm>
            <a:custGeom>
              <a:avLst/>
              <a:gdLst/>
              <a:ahLst/>
              <a:cxnLst/>
              <a:rect l="0" t="0" r="0" b="0"/>
              <a:pathLst>
                <a:path w="121128" h="167252">
                  <a:moveTo>
                    <a:pt x="0" y="13254"/>
                  </a:moveTo>
                  <a:lnTo>
                    <a:pt x="0" y="42483"/>
                  </a:lnTo>
                  <a:lnTo>
                    <a:pt x="1224" y="55986"/>
                  </a:lnTo>
                  <a:lnTo>
                    <a:pt x="3263" y="69883"/>
                  </a:lnTo>
                  <a:lnTo>
                    <a:pt x="5846" y="84041"/>
                  </a:lnTo>
                  <a:lnTo>
                    <a:pt x="7568" y="98374"/>
                  </a:lnTo>
                  <a:lnTo>
                    <a:pt x="8716" y="112824"/>
                  </a:lnTo>
                  <a:lnTo>
                    <a:pt x="9482" y="127351"/>
                  </a:lnTo>
                  <a:lnTo>
                    <a:pt x="11215" y="140706"/>
                  </a:lnTo>
                  <a:lnTo>
                    <a:pt x="13594" y="153280"/>
                  </a:lnTo>
                  <a:lnTo>
                    <a:pt x="16404" y="165333"/>
                  </a:lnTo>
                  <a:lnTo>
                    <a:pt x="18277" y="167251"/>
                  </a:lnTo>
                  <a:lnTo>
                    <a:pt x="19526" y="162412"/>
                  </a:lnTo>
                  <a:lnTo>
                    <a:pt x="20358" y="153068"/>
                  </a:lnTo>
                  <a:lnTo>
                    <a:pt x="20913" y="140722"/>
                  </a:lnTo>
                  <a:lnTo>
                    <a:pt x="21530" y="110690"/>
                  </a:lnTo>
                  <a:lnTo>
                    <a:pt x="21877" y="65235"/>
                  </a:lnTo>
                  <a:lnTo>
                    <a:pt x="24373" y="51578"/>
                  </a:lnTo>
                  <a:lnTo>
                    <a:pt x="28484" y="38804"/>
                  </a:lnTo>
                  <a:lnTo>
                    <a:pt x="33672" y="26617"/>
                  </a:lnTo>
                  <a:lnTo>
                    <a:pt x="42024" y="17269"/>
                  </a:lnTo>
                  <a:lnTo>
                    <a:pt x="52486" y="9813"/>
                  </a:lnTo>
                  <a:lnTo>
                    <a:pt x="64355" y="3619"/>
                  </a:lnTo>
                  <a:lnTo>
                    <a:pt x="75938" y="713"/>
                  </a:lnTo>
                  <a:lnTo>
                    <a:pt x="87331" y="0"/>
                  </a:lnTo>
                  <a:lnTo>
                    <a:pt x="121127" y="2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25549" y="286300"/>
              <a:ext cx="11013" cy="264279"/>
            </a:xfrm>
            <a:custGeom>
              <a:avLst/>
              <a:gdLst/>
              <a:ahLst/>
              <a:cxnLst/>
              <a:rect l="0" t="0" r="0" b="0"/>
              <a:pathLst>
                <a:path w="11013" h="264279">
                  <a:moveTo>
                    <a:pt x="11012" y="0"/>
                  </a:moveTo>
                  <a:lnTo>
                    <a:pt x="11012" y="124711"/>
                  </a:lnTo>
                  <a:lnTo>
                    <a:pt x="9788" y="143092"/>
                  </a:lnTo>
                  <a:lnTo>
                    <a:pt x="7749" y="160241"/>
                  </a:lnTo>
                  <a:lnTo>
                    <a:pt x="5166" y="176567"/>
                  </a:lnTo>
                  <a:lnTo>
                    <a:pt x="3444" y="192345"/>
                  </a:lnTo>
                  <a:lnTo>
                    <a:pt x="2296" y="207758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54435" y="297312"/>
              <a:ext cx="191346" cy="275290"/>
            </a:xfrm>
            <a:custGeom>
              <a:avLst/>
              <a:gdLst/>
              <a:ahLst/>
              <a:cxnLst/>
              <a:rect l="0" t="0" r="0" b="0"/>
              <a:pathLst>
                <a:path w="191346" h="275290">
                  <a:moveTo>
                    <a:pt x="103253" y="0"/>
                  </a:moveTo>
                  <a:lnTo>
                    <a:pt x="97407" y="17537"/>
                  </a:lnTo>
                  <a:lnTo>
                    <a:pt x="93238" y="27597"/>
                  </a:lnTo>
                  <a:lnTo>
                    <a:pt x="88012" y="39197"/>
                  </a:lnTo>
                  <a:lnTo>
                    <a:pt x="82081" y="51825"/>
                  </a:lnTo>
                  <a:lnTo>
                    <a:pt x="75680" y="62691"/>
                  </a:lnTo>
                  <a:lnTo>
                    <a:pt x="68965" y="72381"/>
                  </a:lnTo>
                  <a:lnTo>
                    <a:pt x="62042" y="81289"/>
                  </a:lnTo>
                  <a:lnTo>
                    <a:pt x="53756" y="90898"/>
                  </a:lnTo>
                  <a:lnTo>
                    <a:pt x="44561" y="100974"/>
                  </a:lnTo>
                  <a:lnTo>
                    <a:pt x="34761" y="111362"/>
                  </a:lnTo>
                  <a:lnTo>
                    <a:pt x="24557" y="119511"/>
                  </a:lnTo>
                  <a:lnTo>
                    <a:pt x="14084" y="126167"/>
                  </a:lnTo>
                  <a:lnTo>
                    <a:pt x="3431" y="131828"/>
                  </a:lnTo>
                  <a:lnTo>
                    <a:pt x="0" y="136826"/>
                  </a:lnTo>
                  <a:lnTo>
                    <a:pt x="1383" y="141381"/>
                  </a:lnTo>
                  <a:lnTo>
                    <a:pt x="5975" y="145641"/>
                  </a:lnTo>
                  <a:lnTo>
                    <a:pt x="12708" y="150928"/>
                  </a:lnTo>
                  <a:lnTo>
                    <a:pt x="20866" y="156900"/>
                  </a:lnTo>
                  <a:lnTo>
                    <a:pt x="29976" y="163328"/>
                  </a:lnTo>
                  <a:lnTo>
                    <a:pt x="39719" y="171284"/>
                  </a:lnTo>
                  <a:lnTo>
                    <a:pt x="49886" y="180259"/>
                  </a:lnTo>
                  <a:lnTo>
                    <a:pt x="70970" y="200018"/>
                  </a:lnTo>
                  <a:lnTo>
                    <a:pt x="92576" y="221036"/>
                  </a:lnTo>
                  <a:lnTo>
                    <a:pt x="104699" y="230555"/>
                  </a:lnTo>
                  <a:lnTo>
                    <a:pt x="117676" y="239349"/>
                  </a:lnTo>
                  <a:lnTo>
                    <a:pt x="131221" y="247658"/>
                  </a:lnTo>
                  <a:lnTo>
                    <a:pt x="143921" y="254421"/>
                  </a:lnTo>
                  <a:lnTo>
                    <a:pt x="156059" y="260154"/>
                  </a:lnTo>
                  <a:lnTo>
                    <a:pt x="191345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2081" y="649682"/>
              <a:ext cx="3644828" cy="77082"/>
            </a:xfrm>
            <a:custGeom>
              <a:avLst/>
              <a:gdLst/>
              <a:ahLst/>
              <a:cxnLst/>
              <a:rect l="0" t="0" r="0" b="0"/>
              <a:pathLst>
                <a:path w="3644828" h="77082">
                  <a:moveTo>
                    <a:pt x="0" y="77081"/>
                  </a:moveTo>
                  <a:lnTo>
                    <a:pt x="431734" y="77081"/>
                  </a:lnTo>
                  <a:lnTo>
                    <a:pt x="448102" y="75857"/>
                  </a:lnTo>
                  <a:lnTo>
                    <a:pt x="465132" y="73818"/>
                  </a:lnTo>
                  <a:lnTo>
                    <a:pt x="482602" y="71235"/>
                  </a:lnTo>
                  <a:lnTo>
                    <a:pt x="499143" y="69513"/>
                  </a:lnTo>
                  <a:lnTo>
                    <a:pt x="530573" y="67600"/>
                  </a:lnTo>
                  <a:lnTo>
                    <a:pt x="643694" y="66159"/>
                  </a:lnTo>
                  <a:lnTo>
                    <a:pt x="1009365" y="66069"/>
                  </a:lnTo>
                  <a:lnTo>
                    <a:pt x="1028951" y="64845"/>
                  </a:lnTo>
                  <a:lnTo>
                    <a:pt x="1049349" y="62806"/>
                  </a:lnTo>
                  <a:lnTo>
                    <a:pt x="1070288" y="60223"/>
                  </a:lnTo>
                  <a:lnTo>
                    <a:pt x="1090366" y="58501"/>
                  </a:lnTo>
                  <a:lnTo>
                    <a:pt x="1128987" y="56588"/>
                  </a:lnTo>
                  <a:lnTo>
                    <a:pt x="1225344" y="55259"/>
                  </a:lnTo>
                  <a:lnTo>
                    <a:pt x="1367143" y="55069"/>
                  </a:lnTo>
                  <a:lnTo>
                    <a:pt x="1387373" y="53842"/>
                  </a:lnTo>
                  <a:lnTo>
                    <a:pt x="1406977" y="51800"/>
                  </a:lnTo>
                  <a:lnTo>
                    <a:pt x="1426164" y="49215"/>
                  </a:lnTo>
                  <a:lnTo>
                    <a:pt x="1446296" y="47492"/>
                  </a:lnTo>
                  <a:lnTo>
                    <a:pt x="1488241" y="45578"/>
                  </a:lnTo>
                  <a:lnTo>
                    <a:pt x="1584919" y="44248"/>
                  </a:lnTo>
                  <a:lnTo>
                    <a:pt x="1723570" y="44058"/>
                  </a:lnTo>
                  <a:lnTo>
                    <a:pt x="1742448" y="42830"/>
                  </a:lnTo>
                  <a:lnTo>
                    <a:pt x="1761150" y="40788"/>
                  </a:lnTo>
                  <a:lnTo>
                    <a:pt x="1779736" y="38204"/>
                  </a:lnTo>
                  <a:lnTo>
                    <a:pt x="1798244" y="36481"/>
                  </a:lnTo>
                  <a:lnTo>
                    <a:pt x="1835122" y="34566"/>
                  </a:lnTo>
                  <a:lnTo>
                    <a:pt x="1945364" y="33169"/>
                  </a:lnTo>
                  <a:lnTo>
                    <a:pt x="2061336" y="33046"/>
                  </a:lnTo>
                  <a:lnTo>
                    <a:pt x="2081411" y="31819"/>
                  </a:lnTo>
                  <a:lnTo>
                    <a:pt x="2100912" y="29777"/>
                  </a:lnTo>
                  <a:lnTo>
                    <a:pt x="2120030" y="27192"/>
                  </a:lnTo>
                  <a:lnTo>
                    <a:pt x="2138893" y="25469"/>
                  </a:lnTo>
                  <a:lnTo>
                    <a:pt x="2176165" y="23554"/>
                  </a:lnTo>
                  <a:lnTo>
                    <a:pt x="2286694" y="22157"/>
                  </a:lnTo>
                  <a:lnTo>
                    <a:pt x="2606523" y="22023"/>
                  </a:lnTo>
                  <a:lnTo>
                    <a:pt x="2624724" y="20799"/>
                  </a:lnTo>
                  <a:lnTo>
                    <a:pt x="2642976" y="18760"/>
                  </a:lnTo>
                  <a:lnTo>
                    <a:pt x="2661262" y="16177"/>
                  </a:lnTo>
                  <a:lnTo>
                    <a:pt x="2678346" y="14455"/>
                  </a:lnTo>
                  <a:lnTo>
                    <a:pt x="2710379" y="12542"/>
                  </a:lnTo>
                  <a:lnTo>
                    <a:pt x="2822732" y="11101"/>
                  </a:lnTo>
                  <a:lnTo>
                    <a:pt x="3568590" y="11011"/>
                  </a:lnTo>
                  <a:lnTo>
                    <a:pt x="3582991" y="9788"/>
                  </a:lnTo>
                  <a:lnTo>
                    <a:pt x="36448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843989" y="3083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99942" y="429450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6474" y="1101156"/>
            <a:ext cx="2554683" cy="731199"/>
            <a:chOff x="496474" y="1101156"/>
            <a:chExt cx="2554683" cy="731199"/>
          </a:xfrm>
        </p:grpSpPr>
        <p:sp>
          <p:nvSpPr>
            <p:cNvPr id="25" name="Freeform 24"/>
            <p:cNvSpPr/>
            <p:nvPr/>
          </p:nvSpPr>
          <p:spPr>
            <a:xfrm>
              <a:off x="496474" y="1187855"/>
              <a:ext cx="209675" cy="356959"/>
            </a:xfrm>
            <a:custGeom>
              <a:avLst/>
              <a:gdLst/>
              <a:ahLst/>
              <a:cxnLst/>
              <a:rect l="0" t="0" r="0" b="0"/>
              <a:pathLst>
                <a:path w="209675" h="356959">
                  <a:moveTo>
                    <a:pt x="0" y="56451"/>
                  </a:moveTo>
                  <a:lnTo>
                    <a:pt x="11691" y="44760"/>
                  </a:lnTo>
                  <a:lnTo>
                    <a:pt x="20029" y="38869"/>
                  </a:lnTo>
                  <a:lnTo>
                    <a:pt x="30482" y="32494"/>
                  </a:lnTo>
                  <a:lnTo>
                    <a:pt x="42345" y="25798"/>
                  </a:lnTo>
                  <a:lnTo>
                    <a:pt x="56370" y="18886"/>
                  </a:lnTo>
                  <a:lnTo>
                    <a:pt x="71838" y="11832"/>
                  </a:lnTo>
                  <a:lnTo>
                    <a:pt x="88268" y="4682"/>
                  </a:lnTo>
                  <a:lnTo>
                    <a:pt x="104115" y="1138"/>
                  </a:lnTo>
                  <a:lnTo>
                    <a:pt x="119574" y="0"/>
                  </a:lnTo>
                  <a:lnTo>
                    <a:pt x="134774" y="464"/>
                  </a:lnTo>
                  <a:lnTo>
                    <a:pt x="146131" y="5668"/>
                  </a:lnTo>
                  <a:lnTo>
                    <a:pt x="154925" y="14031"/>
                  </a:lnTo>
                  <a:lnTo>
                    <a:pt x="162012" y="24500"/>
                  </a:lnTo>
                  <a:lnTo>
                    <a:pt x="165513" y="36374"/>
                  </a:lnTo>
                  <a:lnTo>
                    <a:pt x="166623" y="49184"/>
                  </a:lnTo>
                  <a:lnTo>
                    <a:pt x="166140" y="62618"/>
                  </a:lnTo>
                  <a:lnTo>
                    <a:pt x="163371" y="76468"/>
                  </a:lnTo>
                  <a:lnTo>
                    <a:pt x="159078" y="90595"/>
                  </a:lnTo>
                  <a:lnTo>
                    <a:pt x="149006" y="118119"/>
                  </a:lnTo>
                  <a:lnTo>
                    <a:pt x="140451" y="142587"/>
                  </a:lnTo>
                  <a:lnTo>
                    <a:pt x="134010" y="153027"/>
                  </a:lnTo>
                  <a:lnTo>
                    <a:pt x="126045" y="162435"/>
                  </a:lnTo>
                  <a:lnTo>
                    <a:pt x="92735" y="195114"/>
                  </a:lnTo>
                  <a:lnTo>
                    <a:pt x="89964" y="195387"/>
                  </a:lnTo>
                  <a:lnTo>
                    <a:pt x="90564" y="190674"/>
                  </a:lnTo>
                  <a:lnTo>
                    <a:pt x="93410" y="182638"/>
                  </a:lnTo>
                  <a:lnTo>
                    <a:pt x="100202" y="178504"/>
                  </a:lnTo>
                  <a:lnTo>
                    <a:pt x="109624" y="176972"/>
                  </a:lnTo>
                  <a:lnTo>
                    <a:pt x="120800" y="177174"/>
                  </a:lnTo>
                  <a:lnTo>
                    <a:pt x="130697" y="179756"/>
                  </a:lnTo>
                  <a:lnTo>
                    <a:pt x="139742" y="183924"/>
                  </a:lnTo>
                  <a:lnTo>
                    <a:pt x="148219" y="189150"/>
                  </a:lnTo>
                  <a:lnTo>
                    <a:pt x="157541" y="196304"/>
                  </a:lnTo>
                  <a:lnTo>
                    <a:pt x="167426" y="204744"/>
                  </a:lnTo>
                  <a:lnTo>
                    <a:pt x="186974" y="222687"/>
                  </a:lnTo>
                  <a:lnTo>
                    <a:pt x="203819" y="238818"/>
                  </a:lnTo>
                  <a:lnTo>
                    <a:pt x="208066" y="248992"/>
                  </a:lnTo>
                  <a:lnTo>
                    <a:pt x="209674" y="260669"/>
                  </a:lnTo>
                  <a:lnTo>
                    <a:pt x="209523" y="273348"/>
                  </a:lnTo>
                  <a:lnTo>
                    <a:pt x="206975" y="285471"/>
                  </a:lnTo>
                  <a:lnTo>
                    <a:pt x="202829" y="297223"/>
                  </a:lnTo>
                  <a:lnTo>
                    <a:pt x="197618" y="308729"/>
                  </a:lnTo>
                  <a:lnTo>
                    <a:pt x="190474" y="318846"/>
                  </a:lnTo>
                  <a:lnTo>
                    <a:pt x="182040" y="328038"/>
                  </a:lnTo>
                  <a:lnTo>
                    <a:pt x="172748" y="336613"/>
                  </a:lnTo>
                  <a:lnTo>
                    <a:pt x="161658" y="343553"/>
                  </a:lnTo>
                  <a:lnTo>
                    <a:pt x="149371" y="349404"/>
                  </a:lnTo>
                  <a:lnTo>
                    <a:pt x="136286" y="354527"/>
                  </a:lnTo>
                  <a:lnTo>
                    <a:pt x="122669" y="356720"/>
                  </a:lnTo>
                  <a:lnTo>
                    <a:pt x="108696" y="356958"/>
                  </a:lnTo>
                  <a:lnTo>
                    <a:pt x="94487" y="355893"/>
                  </a:lnTo>
                  <a:lnTo>
                    <a:pt x="82568" y="352736"/>
                  </a:lnTo>
                  <a:lnTo>
                    <a:pt x="72174" y="348184"/>
                  </a:lnTo>
                  <a:lnTo>
                    <a:pt x="33035" y="320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39363" y="1310375"/>
              <a:ext cx="194510" cy="521980"/>
            </a:xfrm>
            <a:custGeom>
              <a:avLst/>
              <a:gdLst/>
              <a:ahLst/>
              <a:cxnLst/>
              <a:rect l="0" t="0" r="0" b="0"/>
              <a:pathLst>
                <a:path w="194510" h="521980">
                  <a:moveTo>
                    <a:pt x="9481" y="0"/>
                  </a:moveTo>
                  <a:lnTo>
                    <a:pt x="9481" y="23383"/>
                  </a:lnTo>
                  <a:lnTo>
                    <a:pt x="8257" y="33941"/>
                  </a:lnTo>
                  <a:lnTo>
                    <a:pt x="6218" y="44651"/>
                  </a:lnTo>
                  <a:lnTo>
                    <a:pt x="3635" y="55461"/>
                  </a:lnTo>
                  <a:lnTo>
                    <a:pt x="1913" y="70009"/>
                  </a:lnTo>
                  <a:lnTo>
                    <a:pt x="765" y="87048"/>
                  </a:lnTo>
                  <a:lnTo>
                    <a:pt x="0" y="105749"/>
                  </a:lnTo>
                  <a:lnTo>
                    <a:pt x="713" y="121887"/>
                  </a:lnTo>
                  <a:lnTo>
                    <a:pt x="2412" y="136316"/>
                  </a:lnTo>
                  <a:lnTo>
                    <a:pt x="4769" y="149606"/>
                  </a:lnTo>
                  <a:lnTo>
                    <a:pt x="6339" y="163359"/>
                  </a:lnTo>
                  <a:lnTo>
                    <a:pt x="7387" y="177423"/>
                  </a:lnTo>
                  <a:lnTo>
                    <a:pt x="8085" y="191692"/>
                  </a:lnTo>
                  <a:lnTo>
                    <a:pt x="13444" y="201205"/>
                  </a:lnTo>
                  <a:lnTo>
                    <a:pt x="21911" y="207547"/>
                  </a:lnTo>
                  <a:lnTo>
                    <a:pt x="32450" y="211775"/>
                  </a:lnTo>
                  <a:lnTo>
                    <a:pt x="43146" y="210924"/>
                  </a:lnTo>
                  <a:lnTo>
                    <a:pt x="53948" y="206685"/>
                  </a:lnTo>
                  <a:lnTo>
                    <a:pt x="64819" y="200189"/>
                  </a:lnTo>
                  <a:lnTo>
                    <a:pt x="74514" y="190964"/>
                  </a:lnTo>
                  <a:lnTo>
                    <a:pt x="83424" y="179920"/>
                  </a:lnTo>
                  <a:lnTo>
                    <a:pt x="91811" y="167664"/>
                  </a:lnTo>
                  <a:lnTo>
                    <a:pt x="99849" y="154599"/>
                  </a:lnTo>
                  <a:lnTo>
                    <a:pt x="107655" y="140995"/>
                  </a:lnTo>
                  <a:lnTo>
                    <a:pt x="115306" y="127031"/>
                  </a:lnTo>
                  <a:lnTo>
                    <a:pt x="121630" y="114052"/>
                  </a:lnTo>
                  <a:lnTo>
                    <a:pt x="127070" y="101728"/>
                  </a:lnTo>
                  <a:lnTo>
                    <a:pt x="131920" y="89842"/>
                  </a:lnTo>
                  <a:lnTo>
                    <a:pt x="136377" y="78247"/>
                  </a:lnTo>
                  <a:lnTo>
                    <a:pt x="146048" y="51733"/>
                  </a:lnTo>
                  <a:lnTo>
                    <a:pt x="144403" y="57251"/>
                  </a:lnTo>
                  <a:lnTo>
                    <a:pt x="146120" y="71938"/>
                  </a:lnTo>
                  <a:lnTo>
                    <a:pt x="148290" y="80994"/>
                  </a:lnTo>
                  <a:lnTo>
                    <a:pt x="150961" y="95595"/>
                  </a:lnTo>
                  <a:lnTo>
                    <a:pt x="157191" y="134658"/>
                  </a:lnTo>
                  <a:lnTo>
                    <a:pt x="160565" y="152171"/>
                  </a:lnTo>
                  <a:lnTo>
                    <a:pt x="164038" y="167517"/>
                  </a:lnTo>
                  <a:lnTo>
                    <a:pt x="178403" y="224365"/>
                  </a:lnTo>
                  <a:lnTo>
                    <a:pt x="182048" y="242563"/>
                  </a:lnTo>
                  <a:lnTo>
                    <a:pt x="189360" y="285622"/>
                  </a:lnTo>
                  <a:lnTo>
                    <a:pt x="191799" y="307872"/>
                  </a:lnTo>
                  <a:lnTo>
                    <a:pt x="193425" y="330045"/>
                  </a:lnTo>
                  <a:lnTo>
                    <a:pt x="194509" y="352169"/>
                  </a:lnTo>
                  <a:lnTo>
                    <a:pt x="194009" y="370589"/>
                  </a:lnTo>
                  <a:lnTo>
                    <a:pt x="192451" y="386539"/>
                  </a:lnTo>
                  <a:lnTo>
                    <a:pt x="190189" y="400843"/>
                  </a:lnTo>
                  <a:lnTo>
                    <a:pt x="187458" y="414050"/>
                  </a:lnTo>
                  <a:lnTo>
                    <a:pt x="184414" y="426524"/>
                  </a:lnTo>
                  <a:lnTo>
                    <a:pt x="181161" y="438512"/>
                  </a:lnTo>
                  <a:lnTo>
                    <a:pt x="176545" y="450173"/>
                  </a:lnTo>
                  <a:lnTo>
                    <a:pt x="171021" y="461619"/>
                  </a:lnTo>
                  <a:lnTo>
                    <a:pt x="164891" y="472919"/>
                  </a:lnTo>
                  <a:lnTo>
                    <a:pt x="157134" y="484123"/>
                  </a:lnTo>
                  <a:lnTo>
                    <a:pt x="148292" y="495264"/>
                  </a:lnTo>
                  <a:lnTo>
                    <a:pt x="138727" y="506361"/>
                  </a:lnTo>
                  <a:lnTo>
                    <a:pt x="126233" y="513759"/>
                  </a:lnTo>
                  <a:lnTo>
                    <a:pt x="111786" y="518691"/>
                  </a:lnTo>
                  <a:lnTo>
                    <a:pt x="96037" y="521979"/>
                  </a:lnTo>
                  <a:lnTo>
                    <a:pt x="83090" y="520501"/>
                  </a:lnTo>
                  <a:lnTo>
                    <a:pt x="72012" y="515844"/>
                  </a:lnTo>
                  <a:lnTo>
                    <a:pt x="31504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45260" y="1288352"/>
              <a:ext cx="11013" cy="220232"/>
            </a:xfrm>
            <a:custGeom>
              <a:avLst/>
              <a:gdLst/>
              <a:ahLst/>
              <a:cxnLst/>
              <a:rect l="0" t="0" r="0" b="0"/>
              <a:pathLst>
                <a:path w="11013" h="220232">
                  <a:moveTo>
                    <a:pt x="0" y="0"/>
                  </a:moveTo>
                  <a:lnTo>
                    <a:pt x="0" y="91959"/>
                  </a:lnTo>
                  <a:lnTo>
                    <a:pt x="1224" y="110247"/>
                  </a:lnTo>
                  <a:lnTo>
                    <a:pt x="3263" y="127332"/>
                  </a:lnTo>
                  <a:lnTo>
                    <a:pt x="5846" y="143616"/>
                  </a:lnTo>
                  <a:lnTo>
                    <a:pt x="7568" y="159367"/>
                  </a:lnTo>
                  <a:lnTo>
                    <a:pt x="8716" y="174761"/>
                  </a:lnTo>
                  <a:lnTo>
                    <a:pt x="11012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90202" y="1442514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548815" y="1222283"/>
              <a:ext cx="191966" cy="163070"/>
            </a:xfrm>
            <a:custGeom>
              <a:avLst/>
              <a:gdLst/>
              <a:ahLst/>
              <a:cxnLst/>
              <a:rect l="0" t="0" r="0" b="0"/>
              <a:pathLst>
                <a:path w="191966" h="163070">
                  <a:moveTo>
                    <a:pt x="4769" y="0"/>
                  </a:moveTo>
                  <a:lnTo>
                    <a:pt x="4769" y="23382"/>
                  </a:lnTo>
                  <a:lnTo>
                    <a:pt x="5992" y="35164"/>
                  </a:lnTo>
                  <a:lnTo>
                    <a:pt x="8032" y="47913"/>
                  </a:lnTo>
                  <a:lnTo>
                    <a:pt x="10615" y="61306"/>
                  </a:lnTo>
                  <a:lnTo>
                    <a:pt x="11113" y="75129"/>
                  </a:lnTo>
                  <a:lnTo>
                    <a:pt x="10222" y="89238"/>
                  </a:lnTo>
                  <a:lnTo>
                    <a:pt x="8404" y="103538"/>
                  </a:lnTo>
                  <a:lnTo>
                    <a:pt x="5969" y="116742"/>
                  </a:lnTo>
                  <a:lnTo>
                    <a:pt x="3122" y="129215"/>
                  </a:lnTo>
                  <a:lnTo>
                    <a:pt x="0" y="141201"/>
                  </a:lnTo>
                  <a:lnTo>
                    <a:pt x="2813" y="149192"/>
                  </a:lnTo>
                  <a:lnTo>
                    <a:pt x="9583" y="154519"/>
                  </a:lnTo>
                  <a:lnTo>
                    <a:pt x="18990" y="158070"/>
                  </a:lnTo>
                  <a:lnTo>
                    <a:pt x="30155" y="160438"/>
                  </a:lnTo>
                  <a:lnTo>
                    <a:pt x="42493" y="162016"/>
                  </a:lnTo>
                  <a:lnTo>
                    <a:pt x="55612" y="163069"/>
                  </a:lnTo>
                  <a:lnTo>
                    <a:pt x="69252" y="162547"/>
                  </a:lnTo>
                  <a:lnTo>
                    <a:pt x="83239" y="160975"/>
                  </a:lnTo>
                  <a:lnTo>
                    <a:pt x="97458" y="158704"/>
                  </a:lnTo>
                  <a:lnTo>
                    <a:pt x="111831" y="155966"/>
                  </a:lnTo>
                  <a:lnTo>
                    <a:pt x="126308" y="152918"/>
                  </a:lnTo>
                  <a:lnTo>
                    <a:pt x="19196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07746" y="1222283"/>
              <a:ext cx="33035" cy="330348"/>
            </a:xfrm>
            <a:custGeom>
              <a:avLst/>
              <a:gdLst/>
              <a:ahLst/>
              <a:cxnLst/>
              <a:rect l="0" t="0" r="0" b="0"/>
              <a:pathLst>
                <a:path w="33035" h="330348">
                  <a:moveTo>
                    <a:pt x="0" y="0"/>
                  </a:moveTo>
                  <a:lnTo>
                    <a:pt x="0" y="143616"/>
                  </a:lnTo>
                  <a:lnTo>
                    <a:pt x="1223" y="159366"/>
                  </a:lnTo>
                  <a:lnTo>
                    <a:pt x="3263" y="174760"/>
                  </a:lnTo>
                  <a:lnTo>
                    <a:pt x="5845" y="189917"/>
                  </a:lnTo>
                  <a:lnTo>
                    <a:pt x="7567" y="207363"/>
                  </a:lnTo>
                  <a:lnTo>
                    <a:pt x="8715" y="226334"/>
                  </a:lnTo>
                  <a:lnTo>
                    <a:pt x="9481" y="246323"/>
                  </a:lnTo>
                  <a:lnTo>
                    <a:pt x="11214" y="263319"/>
                  </a:lnTo>
                  <a:lnTo>
                    <a:pt x="13594" y="278321"/>
                  </a:lnTo>
                  <a:lnTo>
                    <a:pt x="33034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39884" y="1306072"/>
              <a:ext cx="264279" cy="202512"/>
            </a:xfrm>
            <a:custGeom>
              <a:avLst/>
              <a:gdLst/>
              <a:ahLst/>
              <a:cxnLst/>
              <a:rect l="0" t="0" r="0" b="0"/>
              <a:pathLst>
                <a:path w="264279" h="202512">
                  <a:moveTo>
                    <a:pt x="0" y="26326"/>
                  </a:moveTo>
                  <a:lnTo>
                    <a:pt x="11692" y="14635"/>
                  </a:lnTo>
                  <a:lnTo>
                    <a:pt x="18806" y="9968"/>
                  </a:lnTo>
                  <a:lnTo>
                    <a:pt x="27220" y="5633"/>
                  </a:lnTo>
                  <a:lnTo>
                    <a:pt x="36499" y="1519"/>
                  </a:lnTo>
                  <a:lnTo>
                    <a:pt x="48803" y="0"/>
                  </a:lnTo>
                  <a:lnTo>
                    <a:pt x="63123" y="211"/>
                  </a:lnTo>
                  <a:lnTo>
                    <a:pt x="78788" y="1575"/>
                  </a:lnTo>
                  <a:lnTo>
                    <a:pt x="92901" y="4931"/>
                  </a:lnTo>
                  <a:lnTo>
                    <a:pt x="105980" y="9616"/>
                  </a:lnTo>
                  <a:lnTo>
                    <a:pt x="118371" y="15186"/>
                  </a:lnTo>
                  <a:lnTo>
                    <a:pt x="129078" y="22570"/>
                  </a:lnTo>
                  <a:lnTo>
                    <a:pt x="138663" y="31163"/>
                  </a:lnTo>
                  <a:lnTo>
                    <a:pt x="147500" y="40563"/>
                  </a:lnTo>
                  <a:lnTo>
                    <a:pt x="155838" y="51723"/>
                  </a:lnTo>
                  <a:lnTo>
                    <a:pt x="163844" y="64057"/>
                  </a:lnTo>
                  <a:lnTo>
                    <a:pt x="171628" y="77174"/>
                  </a:lnTo>
                  <a:lnTo>
                    <a:pt x="178041" y="89589"/>
                  </a:lnTo>
                  <a:lnTo>
                    <a:pt x="183540" y="101536"/>
                  </a:lnTo>
                  <a:lnTo>
                    <a:pt x="188430" y="113171"/>
                  </a:lnTo>
                  <a:lnTo>
                    <a:pt x="194136" y="124599"/>
                  </a:lnTo>
                  <a:lnTo>
                    <a:pt x="200388" y="135888"/>
                  </a:lnTo>
                  <a:lnTo>
                    <a:pt x="207003" y="147084"/>
                  </a:lnTo>
                  <a:lnTo>
                    <a:pt x="213859" y="156995"/>
                  </a:lnTo>
                  <a:lnTo>
                    <a:pt x="220877" y="166050"/>
                  </a:lnTo>
                  <a:lnTo>
                    <a:pt x="264278" y="202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50000" y="1288352"/>
              <a:ext cx="110117" cy="253267"/>
            </a:xfrm>
            <a:custGeom>
              <a:avLst/>
              <a:gdLst/>
              <a:ahLst/>
              <a:cxnLst/>
              <a:rect l="0" t="0" r="0" b="0"/>
              <a:pathLst>
                <a:path w="110117" h="253267">
                  <a:moveTo>
                    <a:pt x="110116" y="0"/>
                  </a:moveTo>
                  <a:lnTo>
                    <a:pt x="94789" y="45980"/>
                  </a:lnTo>
                  <a:lnTo>
                    <a:pt x="90110" y="57570"/>
                  </a:lnTo>
                  <a:lnTo>
                    <a:pt x="84543" y="70191"/>
                  </a:lnTo>
                  <a:lnTo>
                    <a:pt x="78385" y="83500"/>
                  </a:lnTo>
                  <a:lnTo>
                    <a:pt x="73057" y="96042"/>
                  </a:lnTo>
                  <a:lnTo>
                    <a:pt x="68280" y="108074"/>
                  </a:lnTo>
                  <a:lnTo>
                    <a:pt x="52450" y="149071"/>
                  </a:lnTo>
                  <a:lnTo>
                    <a:pt x="45979" y="165450"/>
                  </a:lnTo>
                  <a:lnTo>
                    <a:pt x="39217" y="180040"/>
                  </a:lnTo>
                  <a:lnTo>
                    <a:pt x="32262" y="193437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35405" y="1255317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335405" y="1332398"/>
              <a:ext cx="165174" cy="18963"/>
            </a:xfrm>
            <a:custGeom>
              <a:avLst/>
              <a:gdLst/>
              <a:ahLst/>
              <a:cxnLst/>
              <a:rect l="0" t="0" r="0" b="0"/>
              <a:pathLst>
                <a:path w="165174" h="18963">
                  <a:moveTo>
                    <a:pt x="0" y="0"/>
                  </a:moveTo>
                  <a:lnTo>
                    <a:pt x="17537" y="11692"/>
                  </a:lnTo>
                  <a:lnTo>
                    <a:pt x="27597" y="15136"/>
                  </a:lnTo>
                  <a:lnTo>
                    <a:pt x="39197" y="17432"/>
                  </a:lnTo>
                  <a:lnTo>
                    <a:pt x="51825" y="18962"/>
                  </a:lnTo>
                  <a:lnTo>
                    <a:pt x="66361" y="18759"/>
                  </a:lnTo>
                  <a:lnTo>
                    <a:pt x="16517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09798" y="1101156"/>
              <a:ext cx="10559" cy="385405"/>
            </a:xfrm>
            <a:custGeom>
              <a:avLst/>
              <a:gdLst/>
              <a:ahLst/>
              <a:cxnLst/>
              <a:rect l="0" t="0" r="0" b="0"/>
              <a:pathLst>
                <a:path w="10559" h="385405">
                  <a:moveTo>
                    <a:pt x="0" y="0"/>
                  </a:moveTo>
                  <a:lnTo>
                    <a:pt x="0" y="29228"/>
                  </a:lnTo>
                  <a:lnTo>
                    <a:pt x="1223" y="45179"/>
                  </a:lnTo>
                  <a:lnTo>
                    <a:pt x="3263" y="63154"/>
                  </a:lnTo>
                  <a:lnTo>
                    <a:pt x="5846" y="82478"/>
                  </a:lnTo>
                  <a:lnTo>
                    <a:pt x="7568" y="100255"/>
                  </a:lnTo>
                  <a:lnTo>
                    <a:pt x="8715" y="117000"/>
                  </a:lnTo>
                  <a:lnTo>
                    <a:pt x="9481" y="133058"/>
                  </a:lnTo>
                  <a:lnTo>
                    <a:pt x="10331" y="163950"/>
                  </a:lnTo>
                  <a:lnTo>
                    <a:pt x="10558" y="179040"/>
                  </a:lnTo>
                  <a:lnTo>
                    <a:pt x="9486" y="193994"/>
                  </a:lnTo>
                  <a:lnTo>
                    <a:pt x="7547" y="208857"/>
                  </a:lnTo>
                  <a:lnTo>
                    <a:pt x="5032" y="223660"/>
                  </a:lnTo>
                  <a:lnTo>
                    <a:pt x="3354" y="240869"/>
                  </a:lnTo>
                  <a:lnTo>
                    <a:pt x="2236" y="259683"/>
                  </a:lnTo>
                  <a:lnTo>
                    <a:pt x="994" y="300164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824223" y="1140899"/>
              <a:ext cx="226934" cy="378697"/>
            </a:xfrm>
            <a:custGeom>
              <a:avLst/>
              <a:gdLst/>
              <a:ahLst/>
              <a:cxnLst/>
              <a:rect l="0" t="0" r="0" b="0"/>
              <a:pathLst>
                <a:path w="226934" h="378697">
                  <a:moveTo>
                    <a:pt x="17713" y="26326"/>
                  </a:moveTo>
                  <a:lnTo>
                    <a:pt x="29405" y="14635"/>
                  </a:lnTo>
                  <a:lnTo>
                    <a:pt x="37743" y="9967"/>
                  </a:lnTo>
                  <a:lnTo>
                    <a:pt x="48196" y="5632"/>
                  </a:lnTo>
                  <a:lnTo>
                    <a:pt x="60058" y="1518"/>
                  </a:lnTo>
                  <a:lnTo>
                    <a:pt x="71637" y="0"/>
                  </a:lnTo>
                  <a:lnTo>
                    <a:pt x="83026" y="210"/>
                  </a:lnTo>
                  <a:lnTo>
                    <a:pt x="94290" y="1575"/>
                  </a:lnTo>
                  <a:lnTo>
                    <a:pt x="104246" y="7378"/>
                  </a:lnTo>
                  <a:lnTo>
                    <a:pt x="113331" y="16141"/>
                  </a:lnTo>
                  <a:lnTo>
                    <a:pt x="121834" y="26877"/>
                  </a:lnTo>
                  <a:lnTo>
                    <a:pt x="129950" y="40152"/>
                  </a:lnTo>
                  <a:lnTo>
                    <a:pt x="137808" y="55119"/>
                  </a:lnTo>
                  <a:lnTo>
                    <a:pt x="145493" y="71215"/>
                  </a:lnTo>
                  <a:lnTo>
                    <a:pt x="151840" y="85616"/>
                  </a:lnTo>
                  <a:lnTo>
                    <a:pt x="157295" y="98888"/>
                  </a:lnTo>
                  <a:lnTo>
                    <a:pt x="162155" y="111406"/>
                  </a:lnTo>
                  <a:lnTo>
                    <a:pt x="164172" y="123421"/>
                  </a:lnTo>
                  <a:lnTo>
                    <a:pt x="164293" y="135102"/>
                  </a:lnTo>
                  <a:lnTo>
                    <a:pt x="163150" y="146560"/>
                  </a:lnTo>
                  <a:lnTo>
                    <a:pt x="161164" y="161540"/>
                  </a:lnTo>
                  <a:lnTo>
                    <a:pt x="155696" y="197760"/>
                  </a:lnTo>
                  <a:lnTo>
                    <a:pt x="152524" y="214026"/>
                  </a:lnTo>
                  <a:lnTo>
                    <a:pt x="149187" y="228540"/>
                  </a:lnTo>
                  <a:lnTo>
                    <a:pt x="145738" y="241887"/>
                  </a:lnTo>
                  <a:lnTo>
                    <a:pt x="140992" y="253232"/>
                  </a:lnTo>
                  <a:lnTo>
                    <a:pt x="135381" y="263242"/>
                  </a:lnTo>
                  <a:lnTo>
                    <a:pt x="129193" y="272362"/>
                  </a:lnTo>
                  <a:lnTo>
                    <a:pt x="122621" y="280890"/>
                  </a:lnTo>
                  <a:lnTo>
                    <a:pt x="115792" y="289022"/>
                  </a:lnTo>
                  <a:lnTo>
                    <a:pt x="108793" y="296890"/>
                  </a:lnTo>
                  <a:lnTo>
                    <a:pt x="91228" y="315421"/>
                  </a:lnTo>
                  <a:lnTo>
                    <a:pt x="81405" y="325501"/>
                  </a:lnTo>
                  <a:lnTo>
                    <a:pt x="68739" y="330997"/>
                  </a:lnTo>
                  <a:lnTo>
                    <a:pt x="54178" y="333438"/>
                  </a:lnTo>
                  <a:lnTo>
                    <a:pt x="38352" y="333842"/>
                  </a:lnTo>
                  <a:lnTo>
                    <a:pt x="26579" y="329217"/>
                  </a:lnTo>
                  <a:lnTo>
                    <a:pt x="17506" y="321240"/>
                  </a:lnTo>
                  <a:lnTo>
                    <a:pt x="10234" y="311028"/>
                  </a:lnTo>
                  <a:lnTo>
                    <a:pt x="5386" y="299326"/>
                  </a:lnTo>
                  <a:lnTo>
                    <a:pt x="2154" y="286630"/>
                  </a:lnTo>
                  <a:lnTo>
                    <a:pt x="0" y="273273"/>
                  </a:lnTo>
                  <a:lnTo>
                    <a:pt x="2234" y="260697"/>
                  </a:lnTo>
                  <a:lnTo>
                    <a:pt x="7394" y="248643"/>
                  </a:lnTo>
                  <a:lnTo>
                    <a:pt x="14504" y="236936"/>
                  </a:lnTo>
                  <a:lnTo>
                    <a:pt x="22915" y="227908"/>
                  </a:lnTo>
                  <a:lnTo>
                    <a:pt x="32193" y="220666"/>
                  </a:lnTo>
                  <a:lnTo>
                    <a:pt x="42048" y="214614"/>
                  </a:lnTo>
                  <a:lnTo>
                    <a:pt x="53513" y="211803"/>
                  </a:lnTo>
                  <a:lnTo>
                    <a:pt x="66050" y="211153"/>
                  </a:lnTo>
                  <a:lnTo>
                    <a:pt x="79302" y="211943"/>
                  </a:lnTo>
                  <a:lnTo>
                    <a:pt x="91807" y="216140"/>
                  </a:lnTo>
                  <a:lnTo>
                    <a:pt x="103814" y="222608"/>
                  </a:lnTo>
                  <a:lnTo>
                    <a:pt x="115490" y="230591"/>
                  </a:lnTo>
                  <a:lnTo>
                    <a:pt x="141513" y="249249"/>
                  </a:lnTo>
                  <a:lnTo>
                    <a:pt x="155305" y="259363"/>
                  </a:lnTo>
                  <a:lnTo>
                    <a:pt x="165722" y="269777"/>
                  </a:lnTo>
                  <a:lnTo>
                    <a:pt x="173891" y="280390"/>
                  </a:lnTo>
                  <a:lnTo>
                    <a:pt x="180560" y="291135"/>
                  </a:lnTo>
                  <a:lnTo>
                    <a:pt x="187453" y="300746"/>
                  </a:lnTo>
                  <a:lnTo>
                    <a:pt x="194496" y="309600"/>
                  </a:lnTo>
                  <a:lnTo>
                    <a:pt x="201638" y="317950"/>
                  </a:lnTo>
                  <a:lnTo>
                    <a:pt x="207622" y="328411"/>
                  </a:lnTo>
                  <a:lnTo>
                    <a:pt x="212836" y="340278"/>
                  </a:lnTo>
                  <a:lnTo>
                    <a:pt x="226933" y="3786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511722" y="1453526"/>
            <a:ext cx="209088" cy="4074278"/>
          </a:xfrm>
          <a:custGeom>
            <a:avLst/>
            <a:gdLst/>
            <a:ahLst/>
            <a:cxnLst/>
            <a:rect l="0" t="0" r="0" b="0"/>
            <a:pathLst>
              <a:path w="209088" h="4074278">
                <a:moveTo>
                  <a:pt x="109983" y="0"/>
                </a:moveTo>
                <a:lnTo>
                  <a:pt x="80755" y="23382"/>
                </a:lnTo>
                <a:lnTo>
                  <a:pt x="68475" y="36388"/>
                </a:lnTo>
                <a:lnTo>
                  <a:pt x="56617" y="51175"/>
                </a:lnTo>
                <a:lnTo>
                  <a:pt x="45042" y="67152"/>
                </a:lnTo>
                <a:lnTo>
                  <a:pt x="34878" y="90037"/>
                </a:lnTo>
                <a:lnTo>
                  <a:pt x="25655" y="117530"/>
                </a:lnTo>
                <a:lnTo>
                  <a:pt x="17059" y="148093"/>
                </a:lnTo>
                <a:lnTo>
                  <a:pt x="11329" y="177033"/>
                </a:lnTo>
                <a:lnTo>
                  <a:pt x="4961" y="232027"/>
                </a:lnTo>
                <a:lnTo>
                  <a:pt x="874" y="345908"/>
                </a:lnTo>
                <a:lnTo>
                  <a:pt x="0" y="491965"/>
                </a:lnTo>
                <a:lnTo>
                  <a:pt x="5753" y="585822"/>
                </a:lnTo>
                <a:lnTo>
                  <a:pt x="9867" y="708620"/>
                </a:lnTo>
                <a:lnTo>
                  <a:pt x="10840" y="969168"/>
                </a:lnTo>
                <a:lnTo>
                  <a:pt x="16713" y="1068166"/>
                </a:lnTo>
                <a:lnTo>
                  <a:pt x="14511" y="1167238"/>
                </a:lnTo>
                <a:lnTo>
                  <a:pt x="17801" y="1266333"/>
                </a:lnTo>
                <a:lnTo>
                  <a:pt x="20679" y="1365434"/>
                </a:lnTo>
                <a:lnTo>
                  <a:pt x="21532" y="1464537"/>
                </a:lnTo>
                <a:lnTo>
                  <a:pt x="30559" y="1629711"/>
                </a:lnTo>
                <a:lnTo>
                  <a:pt x="32208" y="1728815"/>
                </a:lnTo>
                <a:lnTo>
                  <a:pt x="38611" y="1855108"/>
                </a:lnTo>
                <a:lnTo>
                  <a:pt x="48188" y="1950576"/>
                </a:lnTo>
                <a:lnTo>
                  <a:pt x="58775" y="2042758"/>
                </a:lnTo>
                <a:lnTo>
                  <a:pt x="63815" y="2132062"/>
                </a:lnTo>
                <a:lnTo>
                  <a:pt x="68257" y="2191074"/>
                </a:lnTo>
                <a:lnTo>
                  <a:pt x="74373" y="2279325"/>
                </a:lnTo>
                <a:lnTo>
                  <a:pt x="79448" y="2367465"/>
                </a:lnTo>
                <a:lnTo>
                  <a:pt x="85401" y="2426205"/>
                </a:lnTo>
                <a:lnTo>
                  <a:pt x="102789" y="2573033"/>
                </a:lnTo>
                <a:lnTo>
                  <a:pt x="107852" y="2661127"/>
                </a:lnTo>
                <a:lnTo>
                  <a:pt x="112299" y="2719855"/>
                </a:lnTo>
                <a:lnTo>
                  <a:pt x="118353" y="2777360"/>
                </a:lnTo>
                <a:lnTo>
                  <a:pt x="128641" y="2857885"/>
                </a:lnTo>
                <a:lnTo>
                  <a:pt x="146729" y="2987612"/>
                </a:lnTo>
                <a:lnTo>
                  <a:pt x="151866" y="3064828"/>
                </a:lnTo>
                <a:lnTo>
                  <a:pt x="156331" y="3116246"/>
                </a:lnTo>
                <a:lnTo>
                  <a:pt x="162460" y="3193345"/>
                </a:lnTo>
                <a:lnTo>
                  <a:pt x="167539" y="3270431"/>
                </a:lnTo>
                <a:lnTo>
                  <a:pt x="173530" y="3344250"/>
                </a:lnTo>
                <a:lnTo>
                  <a:pt x="178568" y="3412616"/>
                </a:lnTo>
                <a:lnTo>
                  <a:pt x="184547" y="3476103"/>
                </a:lnTo>
                <a:lnTo>
                  <a:pt x="189581" y="3536922"/>
                </a:lnTo>
                <a:lnTo>
                  <a:pt x="195559" y="3598173"/>
                </a:lnTo>
                <a:lnTo>
                  <a:pt x="197855" y="3710666"/>
                </a:lnTo>
                <a:lnTo>
                  <a:pt x="203909" y="3829869"/>
                </a:lnTo>
                <a:lnTo>
                  <a:pt x="208784" y="3941798"/>
                </a:lnTo>
                <a:lnTo>
                  <a:pt x="209087" y="4074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10173" y="1629710"/>
            <a:ext cx="4085291" cy="1936719"/>
            <a:chOff x="210173" y="1629710"/>
            <a:chExt cx="4085291" cy="1936719"/>
          </a:xfrm>
        </p:grpSpPr>
        <p:sp>
          <p:nvSpPr>
            <p:cNvPr id="39" name="Freeform 38"/>
            <p:cNvSpPr/>
            <p:nvPr/>
          </p:nvSpPr>
          <p:spPr>
            <a:xfrm>
              <a:off x="1234249" y="1816907"/>
              <a:ext cx="187197" cy="66070"/>
            </a:xfrm>
            <a:custGeom>
              <a:avLst/>
              <a:gdLst/>
              <a:ahLst/>
              <a:cxnLst/>
              <a:rect l="0" t="0" r="0" b="0"/>
              <a:pathLst>
                <a:path w="187197" h="66070">
                  <a:moveTo>
                    <a:pt x="0" y="66069"/>
                  </a:moveTo>
                  <a:lnTo>
                    <a:pt x="17537" y="54378"/>
                  </a:lnTo>
                  <a:lnTo>
                    <a:pt x="26373" y="49711"/>
                  </a:lnTo>
                  <a:lnTo>
                    <a:pt x="35935" y="45376"/>
                  </a:lnTo>
                  <a:lnTo>
                    <a:pt x="45979" y="41262"/>
                  </a:lnTo>
                  <a:lnTo>
                    <a:pt x="56346" y="37296"/>
                  </a:lnTo>
                  <a:lnTo>
                    <a:pt x="77653" y="29627"/>
                  </a:lnTo>
                  <a:lnTo>
                    <a:pt x="110285" y="18430"/>
                  </a:lnTo>
                  <a:lnTo>
                    <a:pt x="123687" y="14734"/>
                  </a:lnTo>
                  <a:lnTo>
                    <a:pt x="138739" y="11046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04915" y="1750838"/>
              <a:ext cx="190924" cy="147374"/>
            </a:xfrm>
            <a:custGeom>
              <a:avLst/>
              <a:gdLst/>
              <a:ahLst/>
              <a:cxnLst/>
              <a:rect l="0" t="0" r="0" b="0"/>
              <a:pathLst>
                <a:path w="190924" h="147374">
                  <a:moveTo>
                    <a:pt x="36761" y="0"/>
                  </a:moveTo>
                  <a:lnTo>
                    <a:pt x="30916" y="17537"/>
                  </a:lnTo>
                  <a:lnTo>
                    <a:pt x="27970" y="27597"/>
                  </a:lnTo>
                  <a:lnTo>
                    <a:pt x="21435" y="51825"/>
                  </a:lnTo>
                  <a:lnTo>
                    <a:pt x="14452" y="82169"/>
                  </a:lnTo>
                  <a:lnTo>
                    <a:pt x="10877" y="98826"/>
                  </a:lnTo>
                  <a:lnTo>
                    <a:pt x="7270" y="113600"/>
                  </a:lnTo>
                  <a:lnTo>
                    <a:pt x="3642" y="127121"/>
                  </a:lnTo>
                  <a:lnTo>
                    <a:pt x="0" y="139805"/>
                  </a:lnTo>
                  <a:lnTo>
                    <a:pt x="19" y="145814"/>
                  </a:lnTo>
                  <a:lnTo>
                    <a:pt x="2478" y="147373"/>
                  </a:lnTo>
                  <a:lnTo>
                    <a:pt x="29853" y="138138"/>
                  </a:lnTo>
                  <a:lnTo>
                    <a:pt x="40721" y="136138"/>
                  </a:lnTo>
                  <a:lnTo>
                    <a:pt x="52859" y="134805"/>
                  </a:lnTo>
                  <a:lnTo>
                    <a:pt x="65846" y="133916"/>
                  </a:lnTo>
                  <a:lnTo>
                    <a:pt x="80621" y="132100"/>
                  </a:lnTo>
                  <a:lnTo>
                    <a:pt x="96589" y="129666"/>
                  </a:lnTo>
                  <a:lnTo>
                    <a:pt x="113352" y="126820"/>
                  </a:lnTo>
                  <a:lnTo>
                    <a:pt x="128197" y="123698"/>
                  </a:lnTo>
                  <a:lnTo>
                    <a:pt x="141765" y="120394"/>
                  </a:lnTo>
                  <a:lnTo>
                    <a:pt x="190923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773949" y="1695780"/>
              <a:ext cx="54925" cy="429452"/>
            </a:xfrm>
            <a:custGeom>
              <a:avLst/>
              <a:gdLst/>
              <a:ahLst/>
              <a:cxnLst/>
              <a:rect l="0" t="0" r="0" b="0"/>
              <a:pathLst>
                <a:path w="54925" h="429452">
                  <a:moveTo>
                    <a:pt x="10878" y="0"/>
                  </a:moveTo>
                  <a:lnTo>
                    <a:pt x="5032" y="23382"/>
                  </a:lnTo>
                  <a:lnTo>
                    <a:pt x="3310" y="35164"/>
                  </a:lnTo>
                  <a:lnTo>
                    <a:pt x="2162" y="47913"/>
                  </a:lnTo>
                  <a:lnTo>
                    <a:pt x="1397" y="61306"/>
                  </a:lnTo>
                  <a:lnTo>
                    <a:pt x="546" y="89238"/>
                  </a:lnTo>
                  <a:lnTo>
                    <a:pt x="0" y="152893"/>
                  </a:lnTo>
                  <a:lnTo>
                    <a:pt x="1179" y="170445"/>
                  </a:lnTo>
                  <a:lnTo>
                    <a:pt x="3189" y="188264"/>
                  </a:lnTo>
                  <a:lnTo>
                    <a:pt x="5752" y="206261"/>
                  </a:lnTo>
                  <a:lnTo>
                    <a:pt x="11862" y="242570"/>
                  </a:lnTo>
                  <a:lnTo>
                    <a:pt x="15205" y="260818"/>
                  </a:lnTo>
                  <a:lnTo>
                    <a:pt x="22181" y="294143"/>
                  </a:lnTo>
                  <a:lnTo>
                    <a:pt x="25754" y="309881"/>
                  </a:lnTo>
                  <a:lnTo>
                    <a:pt x="29360" y="324044"/>
                  </a:lnTo>
                  <a:lnTo>
                    <a:pt x="32987" y="337157"/>
                  </a:lnTo>
                  <a:lnTo>
                    <a:pt x="36629" y="349569"/>
                  </a:lnTo>
                  <a:lnTo>
                    <a:pt x="40280" y="363961"/>
                  </a:lnTo>
                  <a:lnTo>
                    <a:pt x="54924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50000" y="1827919"/>
              <a:ext cx="110117" cy="220232"/>
            </a:xfrm>
            <a:custGeom>
              <a:avLst/>
              <a:gdLst/>
              <a:ahLst/>
              <a:cxnLst/>
              <a:rect l="0" t="0" r="0" b="0"/>
              <a:pathLst>
                <a:path w="110117" h="220232">
                  <a:moveTo>
                    <a:pt x="0" y="0"/>
                  </a:moveTo>
                  <a:lnTo>
                    <a:pt x="25885" y="77653"/>
                  </a:lnTo>
                  <a:lnTo>
                    <a:pt x="30715" y="88474"/>
                  </a:lnTo>
                  <a:lnTo>
                    <a:pt x="36383" y="99358"/>
                  </a:lnTo>
                  <a:lnTo>
                    <a:pt x="42608" y="110285"/>
                  </a:lnTo>
                  <a:lnTo>
                    <a:pt x="49205" y="121240"/>
                  </a:lnTo>
                  <a:lnTo>
                    <a:pt x="63060" y="143200"/>
                  </a:lnTo>
                  <a:lnTo>
                    <a:pt x="71404" y="155419"/>
                  </a:lnTo>
                  <a:lnTo>
                    <a:pt x="80638" y="168458"/>
                  </a:lnTo>
                  <a:lnTo>
                    <a:pt x="110116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83035" y="1871965"/>
              <a:ext cx="77082" cy="198209"/>
            </a:xfrm>
            <a:custGeom>
              <a:avLst/>
              <a:gdLst/>
              <a:ahLst/>
              <a:cxnLst/>
              <a:rect l="0" t="0" r="0" b="0"/>
              <a:pathLst>
                <a:path w="77082" h="198209">
                  <a:moveTo>
                    <a:pt x="77081" y="0"/>
                  </a:moveTo>
                  <a:lnTo>
                    <a:pt x="65389" y="17537"/>
                  </a:lnTo>
                  <a:lnTo>
                    <a:pt x="60722" y="27597"/>
                  </a:lnTo>
                  <a:lnTo>
                    <a:pt x="56387" y="39197"/>
                  </a:lnTo>
                  <a:lnTo>
                    <a:pt x="52273" y="51825"/>
                  </a:lnTo>
                  <a:lnTo>
                    <a:pt x="47084" y="63914"/>
                  </a:lnTo>
                  <a:lnTo>
                    <a:pt x="41177" y="75644"/>
                  </a:lnTo>
                  <a:lnTo>
                    <a:pt x="34792" y="87134"/>
                  </a:lnTo>
                  <a:lnTo>
                    <a:pt x="29312" y="100912"/>
                  </a:lnTo>
                  <a:lnTo>
                    <a:pt x="24436" y="116215"/>
                  </a:lnTo>
                  <a:lnTo>
                    <a:pt x="15754" y="14708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731821" y="1783872"/>
              <a:ext cx="121128" cy="6345"/>
            </a:xfrm>
            <a:custGeom>
              <a:avLst/>
              <a:gdLst/>
              <a:ahLst/>
              <a:cxnLst/>
              <a:rect l="0" t="0" r="0" b="0"/>
              <a:pathLst>
                <a:path w="121128" h="6345">
                  <a:moveTo>
                    <a:pt x="0" y="0"/>
                  </a:moveTo>
                  <a:lnTo>
                    <a:pt x="23382" y="5846"/>
                  </a:lnTo>
                  <a:lnTo>
                    <a:pt x="33941" y="6344"/>
                  </a:lnTo>
                  <a:lnTo>
                    <a:pt x="44650" y="5453"/>
                  </a:lnTo>
                  <a:lnTo>
                    <a:pt x="55460" y="3636"/>
                  </a:lnTo>
                  <a:lnTo>
                    <a:pt x="67561" y="2424"/>
                  </a:lnTo>
                  <a:lnTo>
                    <a:pt x="80523" y="161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941948" y="1662745"/>
              <a:ext cx="131232" cy="187198"/>
            </a:xfrm>
            <a:custGeom>
              <a:avLst/>
              <a:gdLst/>
              <a:ahLst/>
              <a:cxnLst/>
              <a:rect l="0" t="0" r="0" b="0"/>
              <a:pathLst>
                <a:path w="131232" h="187198">
                  <a:moveTo>
                    <a:pt x="21116" y="0"/>
                  </a:moveTo>
                  <a:lnTo>
                    <a:pt x="9424" y="17537"/>
                  </a:lnTo>
                  <a:lnTo>
                    <a:pt x="5980" y="27597"/>
                  </a:lnTo>
                  <a:lnTo>
                    <a:pt x="3685" y="39198"/>
                  </a:lnTo>
                  <a:lnTo>
                    <a:pt x="2154" y="51825"/>
                  </a:lnTo>
                  <a:lnTo>
                    <a:pt x="1133" y="65138"/>
                  </a:lnTo>
                  <a:lnTo>
                    <a:pt x="453" y="78907"/>
                  </a:lnTo>
                  <a:lnTo>
                    <a:pt x="0" y="92981"/>
                  </a:lnTo>
                  <a:lnTo>
                    <a:pt x="921" y="106033"/>
                  </a:lnTo>
                  <a:lnTo>
                    <a:pt x="2759" y="118406"/>
                  </a:lnTo>
                  <a:lnTo>
                    <a:pt x="5207" y="130325"/>
                  </a:lnTo>
                  <a:lnTo>
                    <a:pt x="9286" y="140717"/>
                  </a:lnTo>
                  <a:lnTo>
                    <a:pt x="14453" y="150093"/>
                  </a:lnTo>
                  <a:lnTo>
                    <a:pt x="20344" y="158790"/>
                  </a:lnTo>
                  <a:lnTo>
                    <a:pt x="29166" y="165812"/>
                  </a:lnTo>
                  <a:lnTo>
                    <a:pt x="39941" y="171717"/>
                  </a:lnTo>
                  <a:lnTo>
                    <a:pt x="52019" y="176877"/>
                  </a:lnTo>
                  <a:lnTo>
                    <a:pt x="66188" y="180317"/>
                  </a:lnTo>
                  <a:lnTo>
                    <a:pt x="81751" y="182610"/>
                  </a:lnTo>
                  <a:lnTo>
                    <a:pt x="131231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06348" y="1629710"/>
              <a:ext cx="43913" cy="407429"/>
            </a:xfrm>
            <a:custGeom>
              <a:avLst/>
              <a:gdLst/>
              <a:ahLst/>
              <a:cxnLst/>
              <a:rect l="0" t="0" r="0" b="0"/>
              <a:pathLst>
                <a:path w="43913" h="407429">
                  <a:moveTo>
                    <a:pt x="10878" y="0"/>
                  </a:moveTo>
                  <a:lnTo>
                    <a:pt x="5032" y="29229"/>
                  </a:lnTo>
                  <a:lnTo>
                    <a:pt x="3310" y="43956"/>
                  </a:lnTo>
                  <a:lnTo>
                    <a:pt x="2162" y="59892"/>
                  </a:lnTo>
                  <a:lnTo>
                    <a:pt x="886" y="92688"/>
                  </a:lnTo>
                  <a:lnTo>
                    <a:pt x="168" y="138667"/>
                  </a:lnTo>
                  <a:lnTo>
                    <a:pt x="0" y="168483"/>
                  </a:lnTo>
                  <a:lnTo>
                    <a:pt x="1179" y="184509"/>
                  </a:lnTo>
                  <a:lnTo>
                    <a:pt x="3188" y="201310"/>
                  </a:lnTo>
                  <a:lnTo>
                    <a:pt x="18656" y="305515"/>
                  </a:lnTo>
                  <a:lnTo>
                    <a:pt x="22181" y="326028"/>
                  </a:lnTo>
                  <a:lnTo>
                    <a:pt x="43912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27341" y="1805895"/>
              <a:ext cx="132140" cy="187198"/>
            </a:xfrm>
            <a:custGeom>
              <a:avLst/>
              <a:gdLst/>
              <a:ahLst/>
              <a:cxnLst/>
              <a:rect l="0" t="0" r="0" b="0"/>
              <a:pathLst>
                <a:path w="132140" h="187198">
                  <a:moveTo>
                    <a:pt x="0" y="0"/>
                  </a:moveTo>
                  <a:lnTo>
                    <a:pt x="15327" y="45980"/>
                  </a:lnTo>
                  <a:lnTo>
                    <a:pt x="20006" y="57571"/>
                  </a:lnTo>
                  <a:lnTo>
                    <a:pt x="25572" y="70192"/>
                  </a:lnTo>
                  <a:lnTo>
                    <a:pt x="31731" y="83500"/>
                  </a:lnTo>
                  <a:lnTo>
                    <a:pt x="38283" y="94819"/>
                  </a:lnTo>
                  <a:lnTo>
                    <a:pt x="45098" y="104812"/>
                  </a:lnTo>
                  <a:lnTo>
                    <a:pt x="52089" y="113921"/>
                  </a:lnTo>
                  <a:lnTo>
                    <a:pt x="59196" y="122441"/>
                  </a:lnTo>
                  <a:lnTo>
                    <a:pt x="66381" y="130568"/>
                  </a:lnTo>
                  <a:lnTo>
                    <a:pt x="73618" y="138433"/>
                  </a:lnTo>
                  <a:lnTo>
                    <a:pt x="82113" y="146123"/>
                  </a:lnTo>
                  <a:lnTo>
                    <a:pt x="132139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27341" y="1783872"/>
              <a:ext cx="110117" cy="198209"/>
            </a:xfrm>
            <a:custGeom>
              <a:avLst/>
              <a:gdLst/>
              <a:ahLst/>
              <a:cxnLst/>
              <a:rect l="0" t="0" r="0" b="0"/>
              <a:pathLst>
                <a:path w="110117" h="198209">
                  <a:moveTo>
                    <a:pt x="110116" y="0"/>
                  </a:moveTo>
                  <a:lnTo>
                    <a:pt x="92579" y="11692"/>
                  </a:lnTo>
                  <a:lnTo>
                    <a:pt x="84966" y="20030"/>
                  </a:lnTo>
                  <a:lnTo>
                    <a:pt x="77444" y="30482"/>
                  </a:lnTo>
                  <a:lnTo>
                    <a:pt x="69982" y="42345"/>
                  </a:lnTo>
                  <a:lnTo>
                    <a:pt x="62560" y="55147"/>
                  </a:lnTo>
                  <a:lnTo>
                    <a:pt x="47789" y="82423"/>
                  </a:lnTo>
                  <a:lnTo>
                    <a:pt x="41647" y="95324"/>
                  </a:lnTo>
                  <a:lnTo>
                    <a:pt x="36329" y="107596"/>
                  </a:lnTo>
                  <a:lnTo>
                    <a:pt x="31561" y="119447"/>
                  </a:lnTo>
                  <a:lnTo>
                    <a:pt x="25935" y="132243"/>
                  </a:lnTo>
                  <a:lnTo>
                    <a:pt x="19737" y="14566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0173" y="2283228"/>
              <a:ext cx="3358528" cy="161339"/>
            </a:xfrm>
            <a:custGeom>
              <a:avLst/>
              <a:gdLst/>
              <a:ahLst/>
              <a:cxnLst/>
              <a:rect l="0" t="0" r="0" b="0"/>
              <a:pathLst>
                <a:path w="3358528" h="161339">
                  <a:moveTo>
                    <a:pt x="3358527" y="29199"/>
                  </a:moveTo>
                  <a:lnTo>
                    <a:pt x="3281894" y="13873"/>
                  </a:lnTo>
                  <a:lnTo>
                    <a:pt x="3229103" y="9160"/>
                  </a:lnTo>
                  <a:lnTo>
                    <a:pt x="3196191" y="4795"/>
                  </a:lnTo>
                  <a:lnTo>
                    <a:pt x="3162804" y="0"/>
                  </a:lnTo>
                  <a:lnTo>
                    <a:pt x="3081553" y="185"/>
                  </a:lnTo>
                  <a:lnTo>
                    <a:pt x="3016669" y="5105"/>
                  </a:lnTo>
                  <a:lnTo>
                    <a:pt x="2950951" y="9825"/>
                  </a:lnTo>
                  <a:lnTo>
                    <a:pt x="2857132" y="22382"/>
                  </a:lnTo>
                  <a:lnTo>
                    <a:pt x="2781602" y="27179"/>
                  </a:lnTo>
                  <a:lnTo>
                    <a:pt x="2730577" y="31564"/>
                  </a:lnTo>
                  <a:lnTo>
                    <a:pt x="2679351" y="36368"/>
                  </a:lnTo>
                  <a:lnTo>
                    <a:pt x="2602361" y="40296"/>
                  </a:lnTo>
                  <a:lnTo>
                    <a:pt x="2576680" y="42714"/>
                  </a:lnTo>
                  <a:lnTo>
                    <a:pt x="2524084" y="47441"/>
                  </a:lnTo>
                  <a:lnTo>
                    <a:pt x="2440667" y="51326"/>
                  </a:lnTo>
                  <a:lnTo>
                    <a:pt x="2413826" y="53738"/>
                  </a:lnTo>
                  <a:lnTo>
                    <a:pt x="2361165" y="58458"/>
                  </a:lnTo>
                  <a:lnTo>
                    <a:pt x="2282143" y="62339"/>
                  </a:lnTo>
                  <a:lnTo>
                    <a:pt x="2225965" y="67582"/>
                  </a:lnTo>
                  <a:lnTo>
                    <a:pt x="2139309" y="71567"/>
                  </a:lnTo>
                  <a:lnTo>
                    <a:pt x="2057488" y="72748"/>
                  </a:lnTo>
                  <a:lnTo>
                    <a:pt x="2004991" y="76287"/>
                  </a:lnTo>
                  <a:lnTo>
                    <a:pt x="1924024" y="78633"/>
                  </a:lnTo>
                  <a:lnTo>
                    <a:pt x="1841305" y="74842"/>
                  </a:lnTo>
                  <a:lnTo>
                    <a:pt x="1736625" y="73561"/>
                  </a:lnTo>
                  <a:lnTo>
                    <a:pt x="1653369" y="73339"/>
                  </a:lnTo>
                  <a:lnTo>
                    <a:pt x="1602297" y="70024"/>
                  </a:lnTo>
                  <a:lnTo>
                    <a:pt x="1555128" y="65696"/>
                  </a:lnTo>
                  <a:lnTo>
                    <a:pt x="1487301" y="62036"/>
                  </a:lnTo>
                  <a:lnTo>
                    <a:pt x="1465032" y="59655"/>
                  </a:lnTo>
                  <a:lnTo>
                    <a:pt x="1420711" y="53747"/>
                  </a:lnTo>
                  <a:lnTo>
                    <a:pt x="1376543" y="47042"/>
                  </a:lnTo>
                  <a:lnTo>
                    <a:pt x="1310405" y="42235"/>
                  </a:lnTo>
                  <a:lnTo>
                    <a:pt x="1266343" y="37848"/>
                  </a:lnTo>
                  <a:lnTo>
                    <a:pt x="1222289" y="33043"/>
                  </a:lnTo>
                  <a:lnTo>
                    <a:pt x="1134192" y="29959"/>
                  </a:lnTo>
                  <a:lnTo>
                    <a:pt x="763608" y="29200"/>
                  </a:lnTo>
                  <a:lnTo>
                    <a:pt x="726825" y="32462"/>
                  </a:lnTo>
                  <a:lnTo>
                    <a:pt x="690086" y="36767"/>
                  </a:lnTo>
                  <a:lnTo>
                    <a:pt x="598299" y="39757"/>
                  </a:lnTo>
                  <a:lnTo>
                    <a:pt x="564854" y="43272"/>
                  </a:lnTo>
                  <a:lnTo>
                    <a:pt x="532453" y="47689"/>
                  </a:lnTo>
                  <a:lnTo>
                    <a:pt x="479818" y="51399"/>
                  </a:lnTo>
                  <a:lnTo>
                    <a:pt x="461806" y="53787"/>
                  </a:lnTo>
                  <a:lnTo>
                    <a:pt x="426702" y="58480"/>
                  </a:lnTo>
                  <a:lnTo>
                    <a:pt x="379425" y="62345"/>
                  </a:lnTo>
                  <a:lnTo>
                    <a:pt x="364289" y="64755"/>
                  </a:lnTo>
                  <a:lnTo>
                    <a:pt x="349305" y="67585"/>
                  </a:lnTo>
                  <a:lnTo>
                    <a:pt x="335644" y="70695"/>
                  </a:lnTo>
                  <a:lnTo>
                    <a:pt x="322867" y="73993"/>
                  </a:lnTo>
                  <a:lnTo>
                    <a:pt x="310678" y="77414"/>
                  </a:lnTo>
                  <a:lnTo>
                    <a:pt x="270141" y="82229"/>
                  </a:lnTo>
                  <a:lnTo>
                    <a:pt x="244861" y="86619"/>
                  </a:lnTo>
                  <a:lnTo>
                    <a:pt x="192878" y="99406"/>
                  </a:lnTo>
                  <a:lnTo>
                    <a:pt x="179973" y="102921"/>
                  </a:lnTo>
                  <a:lnTo>
                    <a:pt x="155846" y="110089"/>
                  </a:lnTo>
                  <a:lnTo>
                    <a:pt x="110449" y="124660"/>
                  </a:lnTo>
                  <a:lnTo>
                    <a:pt x="0" y="1613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08642" y="2519743"/>
              <a:ext cx="261761" cy="487339"/>
            </a:xfrm>
            <a:custGeom>
              <a:avLst/>
              <a:gdLst/>
              <a:ahLst/>
              <a:cxnLst/>
              <a:rect l="0" t="0" r="0" b="0"/>
              <a:pathLst>
                <a:path w="261761" h="487339">
                  <a:moveTo>
                    <a:pt x="0" y="89996"/>
                  </a:moveTo>
                  <a:lnTo>
                    <a:pt x="5845" y="72460"/>
                  </a:lnTo>
                  <a:lnTo>
                    <a:pt x="13685" y="63623"/>
                  </a:lnTo>
                  <a:lnTo>
                    <a:pt x="25029" y="54062"/>
                  </a:lnTo>
                  <a:lnTo>
                    <a:pt x="38709" y="44017"/>
                  </a:lnTo>
                  <a:lnTo>
                    <a:pt x="53947" y="34873"/>
                  </a:lnTo>
                  <a:lnTo>
                    <a:pt x="70222" y="26331"/>
                  </a:lnTo>
                  <a:lnTo>
                    <a:pt x="87191" y="18188"/>
                  </a:lnTo>
                  <a:lnTo>
                    <a:pt x="103397" y="11537"/>
                  </a:lnTo>
                  <a:lnTo>
                    <a:pt x="119095" y="5879"/>
                  </a:lnTo>
                  <a:lnTo>
                    <a:pt x="134454" y="883"/>
                  </a:lnTo>
                  <a:lnTo>
                    <a:pt x="149588" y="0"/>
                  </a:lnTo>
                  <a:lnTo>
                    <a:pt x="164571" y="1858"/>
                  </a:lnTo>
                  <a:lnTo>
                    <a:pt x="179454" y="5544"/>
                  </a:lnTo>
                  <a:lnTo>
                    <a:pt x="190599" y="11672"/>
                  </a:lnTo>
                  <a:lnTo>
                    <a:pt x="199253" y="19427"/>
                  </a:lnTo>
                  <a:lnTo>
                    <a:pt x="206246" y="28268"/>
                  </a:lnTo>
                  <a:lnTo>
                    <a:pt x="210907" y="40280"/>
                  </a:lnTo>
                  <a:lnTo>
                    <a:pt x="214015" y="54405"/>
                  </a:lnTo>
                  <a:lnTo>
                    <a:pt x="216087" y="69940"/>
                  </a:lnTo>
                  <a:lnTo>
                    <a:pt x="216245" y="87637"/>
                  </a:lnTo>
                  <a:lnTo>
                    <a:pt x="215126" y="106776"/>
                  </a:lnTo>
                  <a:lnTo>
                    <a:pt x="213157" y="126876"/>
                  </a:lnTo>
                  <a:lnTo>
                    <a:pt x="209398" y="146394"/>
                  </a:lnTo>
                  <a:lnTo>
                    <a:pt x="204444" y="165524"/>
                  </a:lnTo>
                  <a:lnTo>
                    <a:pt x="198695" y="184394"/>
                  </a:lnTo>
                  <a:lnTo>
                    <a:pt x="191192" y="200645"/>
                  </a:lnTo>
                  <a:lnTo>
                    <a:pt x="182519" y="215149"/>
                  </a:lnTo>
                  <a:lnTo>
                    <a:pt x="173066" y="228490"/>
                  </a:lnTo>
                  <a:lnTo>
                    <a:pt x="169212" y="232489"/>
                  </a:lnTo>
                  <a:lnTo>
                    <a:pt x="169089" y="230261"/>
                  </a:lnTo>
                  <a:lnTo>
                    <a:pt x="171454" y="223882"/>
                  </a:lnTo>
                  <a:lnTo>
                    <a:pt x="176702" y="218406"/>
                  </a:lnTo>
                  <a:lnTo>
                    <a:pt x="183870" y="213531"/>
                  </a:lnTo>
                  <a:lnTo>
                    <a:pt x="192320" y="209058"/>
                  </a:lnTo>
                  <a:lnTo>
                    <a:pt x="201624" y="207300"/>
                  </a:lnTo>
                  <a:lnTo>
                    <a:pt x="211497" y="207351"/>
                  </a:lnTo>
                  <a:lnTo>
                    <a:pt x="221749" y="208608"/>
                  </a:lnTo>
                  <a:lnTo>
                    <a:pt x="229807" y="214341"/>
                  </a:lnTo>
                  <a:lnTo>
                    <a:pt x="236403" y="223057"/>
                  </a:lnTo>
                  <a:lnTo>
                    <a:pt x="242024" y="233761"/>
                  </a:lnTo>
                  <a:lnTo>
                    <a:pt x="246995" y="245791"/>
                  </a:lnTo>
                  <a:lnTo>
                    <a:pt x="251532" y="258706"/>
                  </a:lnTo>
                  <a:lnTo>
                    <a:pt x="255781" y="272209"/>
                  </a:lnTo>
                  <a:lnTo>
                    <a:pt x="258613" y="287329"/>
                  </a:lnTo>
                  <a:lnTo>
                    <a:pt x="260501" y="303526"/>
                  </a:lnTo>
                  <a:lnTo>
                    <a:pt x="261760" y="320442"/>
                  </a:lnTo>
                  <a:lnTo>
                    <a:pt x="261375" y="335390"/>
                  </a:lnTo>
                  <a:lnTo>
                    <a:pt x="259896" y="349026"/>
                  </a:lnTo>
                  <a:lnTo>
                    <a:pt x="257686" y="361787"/>
                  </a:lnTo>
                  <a:lnTo>
                    <a:pt x="253765" y="373965"/>
                  </a:lnTo>
                  <a:lnTo>
                    <a:pt x="248705" y="385754"/>
                  </a:lnTo>
                  <a:lnTo>
                    <a:pt x="242884" y="397283"/>
                  </a:lnTo>
                  <a:lnTo>
                    <a:pt x="236556" y="408641"/>
                  </a:lnTo>
                  <a:lnTo>
                    <a:pt x="229891" y="419883"/>
                  </a:lnTo>
                  <a:lnTo>
                    <a:pt x="223001" y="431048"/>
                  </a:lnTo>
                  <a:lnTo>
                    <a:pt x="215960" y="440938"/>
                  </a:lnTo>
                  <a:lnTo>
                    <a:pt x="208819" y="449979"/>
                  </a:lnTo>
                  <a:lnTo>
                    <a:pt x="201612" y="458453"/>
                  </a:lnTo>
                  <a:lnTo>
                    <a:pt x="190689" y="466549"/>
                  </a:lnTo>
                  <a:lnTo>
                    <a:pt x="177290" y="474394"/>
                  </a:lnTo>
                  <a:lnTo>
                    <a:pt x="162239" y="482071"/>
                  </a:lnTo>
                  <a:lnTo>
                    <a:pt x="148535" y="485965"/>
                  </a:lnTo>
                  <a:lnTo>
                    <a:pt x="135729" y="487338"/>
                  </a:lnTo>
                  <a:lnTo>
                    <a:pt x="77081" y="475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16965" y="2719855"/>
              <a:ext cx="209207" cy="477835"/>
            </a:xfrm>
            <a:custGeom>
              <a:avLst/>
              <a:gdLst/>
              <a:ahLst/>
              <a:cxnLst/>
              <a:rect l="0" t="0" r="0" b="0"/>
              <a:pathLst>
                <a:path w="209207" h="477835">
                  <a:moveTo>
                    <a:pt x="0" y="0"/>
                  </a:moveTo>
                  <a:lnTo>
                    <a:pt x="5846" y="29228"/>
                  </a:lnTo>
                  <a:lnTo>
                    <a:pt x="11979" y="56629"/>
                  </a:lnTo>
                  <a:lnTo>
                    <a:pt x="15327" y="70787"/>
                  </a:lnTo>
                  <a:lnTo>
                    <a:pt x="18783" y="83897"/>
                  </a:lnTo>
                  <a:lnTo>
                    <a:pt x="33120" y="134573"/>
                  </a:lnTo>
                  <a:lnTo>
                    <a:pt x="36762" y="148443"/>
                  </a:lnTo>
                  <a:lnTo>
                    <a:pt x="44072" y="173644"/>
                  </a:lnTo>
                  <a:lnTo>
                    <a:pt x="47734" y="185502"/>
                  </a:lnTo>
                  <a:lnTo>
                    <a:pt x="52622" y="195855"/>
                  </a:lnTo>
                  <a:lnTo>
                    <a:pt x="58328" y="205204"/>
                  </a:lnTo>
                  <a:lnTo>
                    <a:pt x="64579" y="213884"/>
                  </a:lnTo>
                  <a:lnTo>
                    <a:pt x="72417" y="222117"/>
                  </a:lnTo>
                  <a:lnTo>
                    <a:pt x="81313" y="230053"/>
                  </a:lnTo>
                  <a:lnTo>
                    <a:pt x="90914" y="237791"/>
                  </a:lnTo>
                  <a:lnTo>
                    <a:pt x="100985" y="239279"/>
                  </a:lnTo>
                  <a:lnTo>
                    <a:pt x="111370" y="236600"/>
                  </a:lnTo>
                  <a:lnTo>
                    <a:pt x="121964" y="231144"/>
                  </a:lnTo>
                  <a:lnTo>
                    <a:pt x="131473" y="221389"/>
                  </a:lnTo>
                  <a:lnTo>
                    <a:pt x="140260" y="208768"/>
                  </a:lnTo>
                  <a:lnTo>
                    <a:pt x="148564" y="194236"/>
                  </a:lnTo>
                  <a:lnTo>
                    <a:pt x="155324" y="177208"/>
                  </a:lnTo>
                  <a:lnTo>
                    <a:pt x="161055" y="158514"/>
                  </a:lnTo>
                  <a:lnTo>
                    <a:pt x="166098" y="138711"/>
                  </a:lnTo>
                  <a:lnTo>
                    <a:pt x="169461" y="118168"/>
                  </a:lnTo>
                  <a:lnTo>
                    <a:pt x="171702" y="97131"/>
                  </a:lnTo>
                  <a:lnTo>
                    <a:pt x="173197" y="75766"/>
                  </a:lnTo>
                  <a:lnTo>
                    <a:pt x="174193" y="56628"/>
                  </a:lnTo>
                  <a:lnTo>
                    <a:pt x="175300" y="22313"/>
                  </a:lnTo>
                  <a:lnTo>
                    <a:pt x="178042" y="13652"/>
                  </a:lnTo>
                  <a:lnTo>
                    <a:pt x="182317" y="10325"/>
                  </a:lnTo>
                  <a:lnTo>
                    <a:pt x="187614" y="10554"/>
                  </a:lnTo>
                  <a:lnTo>
                    <a:pt x="191146" y="18047"/>
                  </a:lnTo>
                  <a:lnTo>
                    <a:pt x="193500" y="30384"/>
                  </a:lnTo>
                  <a:lnTo>
                    <a:pt x="195069" y="45950"/>
                  </a:lnTo>
                  <a:lnTo>
                    <a:pt x="197339" y="61221"/>
                  </a:lnTo>
                  <a:lnTo>
                    <a:pt x="200076" y="76296"/>
                  </a:lnTo>
                  <a:lnTo>
                    <a:pt x="203124" y="91240"/>
                  </a:lnTo>
                  <a:lnTo>
                    <a:pt x="205156" y="106096"/>
                  </a:lnTo>
                  <a:lnTo>
                    <a:pt x="206511" y="120895"/>
                  </a:lnTo>
                  <a:lnTo>
                    <a:pt x="207414" y="135654"/>
                  </a:lnTo>
                  <a:lnTo>
                    <a:pt x="208417" y="168367"/>
                  </a:lnTo>
                  <a:lnTo>
                    <a:pt x="209173" y="284348"/>
                  </a:lnTo>
                  <a:lnTo>
                    <a:pt x="209206" y="344043"/>
                  </a:lnTo>
                  <a:lnTo>
                    <a:pt x="207987" y="361500"/>
                  </a:lnTo>
                  <a:lnTo>
                    <a:pt x="205951" y="376810"/>
                  </a:lnTo>
                  <a:lnTo>
                    <a:pt x="203370" y="390686"/>
                  </a:lnTo>
                  <a:lnTo>
                    <a:pt x="200426" y="403608"/>
                  </a:lnTo>
                  <a:lnTo>
                    <a:pt x="197240" y="415893"/>
                  </a:lnTo>
                  <a:lnTo>
                    <a:pt x="193892" y="427753"/>
                  </a:lnTo>
                  <a:lnTo>
                    <a:pt x="189213" y="439331"/>
                  </a:lnTo>
                  <a:lnTo>
                    <a:pt x="183647" y="450720"/>
                  </a:lnTo>
                  <a:lnTo>
                    <a:pt x="177490" y="461983"/>
                  </a:lnTo>
                  <a:lnTo>
                    <a:pt x="168490" y="469491"/>
                  </a:lnTo>
                  <a:lnTo>
                    <a:pt x="157597" y="474497"/>
                  </a:lnTo>
                  <a:lnTo>
                    <a:pt x="145440" y="477834"/>
                  </a:lnTo>
                  <a:lnTo>
                    <a:pt x="134889" y="476389"/>
                  </a:lnTo>
                  <a:lnTo>
                    <a:pt x="125408" y="471754"/>
                  </a:lnTo>
                  <a:lnTo>
                    <a:pt x="99104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14278" y="2753478"/>
              <a:ext cx="209220" cy="21436"/>
            </a:xfrm>
            <a:custGeom>
              <a:avLst/>
              <a:gdLst/>
              <a:ahLst/>
              <a:cxnLst/>
              <a:rect l="0" t="0" r="0" b="0"/>
              <a:pathLst>
                <a:path w="209220" h="21436">
                  <a:moveTo>
                    <a:pt x="0" y="21435"/>
                  </a:moveTo>
                  <a:lnTo>
                    <a:pt x="17536" y="15589"/>
                  </a:lnTo>
                  <a:lnTo>
                    <a:pt x="27596" y="12644"/>
                  </a:lnTo>
                  <a:lnTo>
                    <a:pt x="51825" y="6108"/>
                  </a:lnTo>
                  <a:lnTo>
                    <a:pt x="66361" y="3876"/>
                  </a:lnTo>
                  <a:lnTo>
                    <a:pt x="82169" y="2388"/>
                  </a:lnTo>
                  <a:lnTo>
                    <a:pt x="98826" y="1396"/>
                  </a:lnTo>
                  <a:lnTo>
                    <a:pt x="130383" y="294"/>
                  </a:lnTo>
                  <a:lnTo>
                    <a:pt x="145651" y="0"/>
                  </a:lnTo>
                  <a:lnTo>
                    <a:pt x="159499" y="1027"/>
                  </a:lnTo>
                  <a:lnTo>
                    <a:pt x="172402" y="2936"/>
                  </a:lnTo>
                  <a:lnTo>
                    <a:pt x="209219" y="10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80347" y="2807947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11012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1"/>
                  </a:lnTo>
                  <a:lnTo>
                    <a:pt x="101216" y="681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577659" y="2675809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16313" y="7749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874971" y="2587716"/>
              <a:ext cx="253267" cy="218336"/>
            </a:xfrm>
            <a:custGeom>
              <a:avLst/>
              <a:gdLst/>
              <a:ahLst/>
              <a:cxnLst/>
              <a:rect l="0" t="0" r="0" b="0"/>
              <a:pathLst>
                <a:path w="253267" h="218336">
                  <a:moveTo>
                    <a:pt x="0" y="0"/>
                  </a:moveTo>
                  <a:lnTo>
                    <a:pt x="29229" y="0"/>
                  </a:lnTo>
                  <a:lnTo>
                    <a:pt x="42732" y="2447"/>
                  </a:lnTo>
                  <a:lnTo>
                    <a:pt x="56629" y="6526"/>
                  </a:lnTo>
                  <a:lnTo>
                    <a:pt x="70787" y="11692"/>
                  </a:lnTo>
                  <a:lnTo>
                    <a:pt x="80226" y="20030"/>
                  </a:lnTo>
                  <a:lnTo>
                    <a:pt x="86519" y="30482"/>
                  </a:lnTo>
                  <a:lnTo>
                    <a:pt x="90714" y="42345"/>
                  </a:lnTo>
                  <a:lnTo>
                    <a:pt x="93511" y="56371"/>
                  </a:lnTo>
                  <a:lnTo>
                    <a:pt x="95375" y="71839"/>
                  </a:lnTo>
                  <a:lnTo>
                    <a:pt x="96618" y="88268"/>
                  </a:lnTo>
                  <a:lnTo>
                    <a:pt x="96223" y="102892"/>
                  </a:lnTo>
                  <a:lnTo>
                    <a:pt x="94737" y="116311"/>
                  </a:lnTo>
                  <a:lnTo>
                    <a:pt x="92522" y="128929"/>
                  </a:lnTo>
                  <a:lnTo>
                    <a:pt x="88599" y="142234"/>
                  </a:lnTo>
                  <a:lnTo>
                    <a:pt x="83536" y="155998"/>
                  </a:lnTo>
                  <a:lnTo>
                    <a:pt x="77714" y="170068"/>
                  </a:lnTo>
                  <a:lnTo>
                    <a:pt x="72609" y="183119"/>
                  </a:lnTo>
                  <a:lnTo>
                    <a:pt x="63674" y="207407"/>
                  </a:lnTo>
                  <a:lnTo>
                    <a:pt x="64473" y="214129"/>
                  </a:lnTo>
                  <a:lnTo>
                    <a:pt x="68676" y="217387"/>
                  </a:lnTo>
                  <a:lnTo>
                    <a:pt x="75148" y="218335"/>
                  </a:lnTo>
                  <a:lnTo>
                    <a:pt x="84357" y="217744"/>
                  </a:lnTo>
                  <a:lnTo>
                    <a:pt x="95390" y="216126"/>
                  </a:lnTo>
                  <a:lnTo>
                    <a:pt x="107640" y="213824"/>
                  </a:lnTo>
                  <a:lnTo>
                    <a:pt x="120700" y="209842"/>
                  </a:lnTo>
                  <a:lnTo>
                    <a:pt x="134301" y="204741"/>
                  </a:lnTo>
                  <a:lnTo>
                    <a:pt x="148263" y="198893"/>
                  </a:lnTo>
                  <a:lnTo>
                    <a:pt x="162464" y="193771"/>
                  </a:lnTo>
                  <a:lnTo>
                    <a:pt x="176826" y="189132"/>
                  </a:lnTo>
                  <a:lnTo>
                    <a:pt x="25326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029133" y="2532658"/>
              <a:ext cx="66070" cy="440464"/>
            </a:xfrm>
            <a:custGeom>
              <a:avLst/>
              <a:gdLst/>
              <a:ahLst/>
              <a:cxnLst/>
              <a:rect l="0" t="0" r="0" b="0"/>
              <a:pathLst>
                <a:path w="66070" h="440464">
                  <a:moveTo>
                    <a:pt x="0" y="0"/>
                  </a:moveTo>
                  <a:lnTo>
                    <a:pt x="5846" y="17538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88695"/>
                  </a:lnTo>
                  <a:lnTo>
                    <a:pt x="10558" y="110518"/>
                  </a:lnTo>
                  <a:lnTo>
                    <a:pt x="11933" y="129960"/>
                  </a:lnTo>
                  <a:lnTo>
                    <a:pt x="14073" y="147815"/>
                  </a:lnTo>
                  <a:lnTo>
                    <a:pt x="16723" y="164613"/>
                  </a:lnTo>
                  <a:lnTo>
                    <a:pt x="18490" y="180706"/>
                  </a:lnTo>
                  <a:lnTo>
                    <a:pt x="19667" y="196328"/>
                  </a:lnTo>
                  <a:lnTo>
                    <a:pt x="20453" y="211637"/>
                  </a:lnTo>
                  <a:lnTo>
                    <a:pt x="21325" y="241698"/>
                  </a:lnTo>
                  <a:lnTo>
                    <a:pt x="21886" y="300873"/>
                  </a:lnTo>
                  <a:lnTo>
                    <a:pt x="23155" y="314368"/>
                  </a:lnTo>
                  <a:lnTo>
                    <a:pt x="25225" y="327036"/>
                  </a:lnTo>
                  <a:lnTo>
                    <a:pt x="27828" y="339151"/>
                  </a:lnTo>
                  <a:lnTo>
                    <a:pt x="30787" y="350899"/>
                  </a:lnTo>
                  <a:lnTo>
                    <a:pt x="33983" y="362401"/>
                  </a:lnTo>
                  <a:lnTo>
                    <a:pt x="37338" y="373739"/>
                  </a:lnTo>
                  <a:lnTo>
                    <a:pt x="44328" y="399389"/>
                  </a:lnTo>
                  <a:lnTo>
                    <a:pt x="66069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188461" y="2663681"/>
              <a:ext cx="204055" cy="254383"/>
            </a:xfrm>
            <a:custGeom>
              <a:avLst/>
              <a:gdLst/>
              <a:ahLst/>
              <a:cxnLst/>
              <a:rect l="0" t="0" r="0" b="0"/>
              <a:pathLst>
                <a:path w="204055" h="254383">
                  <a:moveTo>
                    <a:pt x="5845" y="45162"/>
                  </a:moveTo>
                  <a:lnTo>
                    <a:pt x="0" y="27626"/>
                  </a:lnTo>
                  <a:lnTo>
                    <a:pt x="725" y="20013"/>
                  </a:lnTo>
                  <a:lnTo>
                    <a:pt x="3655" y="12490"/>
                  </a:lnTo>
                  <a:lnTo>
                    <a:pt x="8056" y="5028"/>
                  </a:lnTo>
                  <a:lnTo>
                    <a:pt x="14660" y="1278"/>
                  </a:lnTo>
                  <a:lnTo>
                    <a:pt x="22733" y="0"/>
                  </a:lnTo>
                  <a:lnTo>
                    <a:pt x="31786" y="372"/>
                  </a:lnTo>
                  <a:lnTo>
                    <a:pt x="40268" y="5514"/>
                  </a:lnTo>
                  <a:lnTo>
                    <a:pt x="48370" y="13836"/>
                  </a:lnTo>
                  <a:lnTo>
                    <a:pt x="56219" y="24278"/>
                  </a:lnTo>
                  <a:lnTo>
                    <a:pt x="63898" y="33687"/>
                  </a:lnTo>
                  <a:lnTo>
                    <a:pt x="71464" y="42406"/>
                  </a:lnTo>
                  <a:lnTo>
                    <a:pt x="78955" y="50666"/>
                  </a:lnTo>
                  <a:lnTo>
                    <a:pt x="85173" y="59843"/>
                  </a:lnTo>
                  <a:lnTo>
                    <a:pt x="90542" y="69632"/>
                  </a:lnTo>
                  <a:lnTo>
                    <a:pt x="95344" y="79828"/>
                  </a:lnTo>
                  <a:lnTo>
                    <a:pt x="99770" y="90296"/>
                  </a:lnTo>
                  <a:lnTo>
                    <a:pt x="103943" y="100945"/>
                  </a:lnTo>
                  <a:lnTo>
                    <a:pt x="107949" y="111715"/>
                  </a:lnTo>
                  <a:lnTo>
                    <a:pt x="113067" y="122565"/>
                  </a:lnTo>
                  <a:lnTo>
                    <a:pt x="118926" y="133470"/>
                  </a:lnTo>
                  <a:lnTo>
                    <a:pt x="125278" y="144410"/>
                  </a:lnTo>
                  <a:lnTo>
                    <a:pt x="130737" y="155374"/>
                  </a:lnTo>
                  <a:lnTo>
                    <a:pt x="135600" y="166353"/>
                  </a:lnTo>
                  <a:lnTo>
                    <a:pt x="140065" y="177344"/>
                  </a:lnTo>
                  <a:lnTo>
                    <a:pt x="146712" y="188341"/>
                  </a:lnTo>
                  <a:lnTo>
                    <a:pt x="154815" y="199343"/>
                  </a:lnTo>
                  <a:lnTo>
                    <a:pt x="163887" y="210348"/>
                  </a:lnTo>
                  <a:lnTo>
                    <a:pt x="172381" y="220132"/>
                  </a:lnTo>
                  <a:lnTo>
                    <a:pt x="180492" y="229102"/>
                  </a:lnTo>
                  <a:lnTo>
                    <a:pt x="204054" y="254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403526" y="29180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27341" y="2675809"/>
              <a:ext cx="143151" cy="198209"/>
            </a:xfrm>
            <a:custGeom>
              <a:avLst/>
              <a:gdLst/>
              <a:ahLst/>
              <a:cxnLst/>
              <a:rect l="0" t="0" r="0" b="0"/>
              <a:pathLst>
                <a:path w="143151" h="198209">
                  <a:moveTo>
                    <a:pt x="143150" y="0"/>
                  </a:moveTo>
                  <a:lnTo>
                    <a:pt x="125614" y="11691"/>
                  </a:lnTo>
                  <a:lnTo>
                    <a:pt x="116777" y="20029"/>
                  </a:lnTo>
                  <a:lnTo>
                    <a:pt x="107216" y="30482"/>
                  </a:lnTo>
                  <a:lnTo>
                    <a:pt x="97171" y="42344"/>
                  </a:lnTo>
                  <a:lnTo>
                    <a:pt x="88027" y="52700"/>
                  </a:lnTo>
                  <a:lnTo>
                    <a:pt x="71342" y="70731"/>
                  </a:lnTo>
                  <a:lnTo>
                    <a:pt x="64691" y="81412"/>
                  </a:lnTo>
                  <a:lnTo>
                    <a:pt x="59033" y="93427"/>
                  </a:lnTo>
                  <a:lnTo>
                    <a:pt x="54037" y="106331"/>
                  </a:lnTo>
                  <a:lnTo>
                    <a:pt x="48260" y="117380"/>
                  </a:lnTo>
                  <a:lnTo>
                    <a:pt x="41961" y="127194"/>
                  </a:lnTo>
                  <a:lnTo>
                    <a:pt x="35316" y="136183"/>
                  </a:lnTo>
                  <a:lnTo>
                    <a:pt x="29661" y="145847"/>
                  </a:lnTo>
                  <a:lnTo>
                    <a:pt x="24668" y="15596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606401" y="2587716"/>
              <a:ext cx="6346" cy="275290"/>
            </a:xfrm>
            <a:custGeom>
              <a:avLst/>
              <a:gdLst/>
              <a:ahLst/>
              <a:cxnLst/>
              <a:rect l="0" t="0" r="0" b="0"/>
              <a:pathLst>
                <a:path w="6346" h="275290">
                  <a:moveTo>
                    <a:pt x="6345" y="0"/>
                  </a:moveTo>
                  <a:lnTo>
                    <a:pt x="499" y="23383"/>
                  </a:lnTo>
                  <a:lnTo>
                    <a:pt x="0" y="36388"/>
                  </a:lnTo>
                  <a:lnTo>
                    <a:pt x="892" y="51176"/>
                  </a:lnTo>
                  <a:lnTo>
                    <a:pt x="2710" y="67152"/>
                  </a:lnTo>
                  <a:lnTo>
                    <a:pt x="3921" y="82697"/>
                  </a:lnTo>
                  <a:lnTo>
                    <a:pt x="4729" y="97954"/>
                  </a:lnTo>
                  <a:lnTo>
                    <a:pt x="5626" y="127957"/>
                  </a:lnTo>
                  <a:lnTo>
                    <a:pt x="6203" y="190359"/>
                  </a:lnTo>
                  <a:lnTo>
                    <a:pt x="634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35665" y="2686820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22023"/>
                  </a:moveTo>
                  <a:lnTo>
                    <a:pt x="23383" y="22023"/>
                  </a:lnTo>
                  <a:lnTo>
                    <a:pt x="36388" y="20800"/>
                  </a:lnTo>
                  <a:lnTo>
                    <a:pt x="51176" y="18761"/>
                  </a:lnTo>
                  <a:lnTo>
                    <a:pt x="67152" y="16178"/>
                  </a:lnTo>
                  <a:lnTo>
                    <a:pt x="81473" y="13232"/>
                  </a:lnTo>
                  <a:lnTo>
                    <a:pt x="94691" y="10045"/>
                  </a:lnTo>
                  <a:lnTo>
                    <a:pt x="107174" y="6697"/>
                  </a:lnTo>
                  <a:lnTo>
                    <a:pt x="120389" y="4465"/>
                  </a:lnTo>
                  <a:lnTo>
                    <a:pt x="134094" y="2977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32081" y="2543670"/>
              <a:ext cx="11013" cy="385406"/>
            </a:xfrm>
            <a:custGeom>
              <a:avLst/>
              <a:gdLst/>
              <a:ahLst/>
              <a:cxnLst/>
              <a:rect l="0" t="0" r="0" b="0"/>
              <a:pathLst>
                <a:path w="11013" h="385406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2244" y="66361"/>
                  </a:lnTo>
                  <a:lnTo>
                    <a:pt x="3943" y="82170"/>
                  </a:lnTo>
                  <a:lnTo>
                    <a:pt x="6299" y="98826"/>
                  </a:lnTo>
                  <a:lnTo>
                    <a:pt x="7870" y="114824"/>
                  </a:lnTo>
                  <a:lnTo>
                    <a:pt x="8917" y="130384"/>
                  </a:lnTo>
                  <a:lnTo>
                    <a:pt x="9616" y="145651"/>
                  </a:lnTo>
                  <a:lnTo>
                    <a:pt x="10391" y="178928"/>
                  </a:lnTo>
                  <a:lnTo>
                    <a:pt x="10889" y="244291"/>
                  </a:lnTo>
                  <a:lnTo>
                    <a:pt x="9706" y="258295"/>
                  </a:lnTo>
                  <a:lnTo>
                    <a:pt x="7695" y="271301"/>
                  </a:lnTo>
                  <a:lnTo>
                    <a:pt x="5130" y="283642"/>
                  </a:lnTo>
                  <a:lnTo>
                    <a:pt x="3420" y="296763"/>
                  </a:lnTo>
                  <a:lnTo>
                    <a:pt x="2280" y="310405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42197" y="2570361"/>
              <a:ext cx="231243" cy="391749"/>
            </a:xfrm>
            <a:custGeom>
              <a:avLst/>
              <a:gdLst/>
              <a:ahLst/>
              <a:cxnLst/>
              <a:rect l="0" t="0" r="0" b="0"/>
              <a:pathLst>
                <a:path w="231243" h="391749">
                  <a:moveTo>
                    <a:pt x="0" y="6344"/>
                  </a:moveTo>
                  <a:lnTo>
                    <a:pt x="17536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79" y="2709"/>
                  </a:lnTo>
                  <a:lnTo>
                    <a:pt x="57570" y="6367"/>
                  </a:lnTo>
                  <a:lnTo>
                    <a:pt x="70191" y="11254"/>
                  </a:lnTo>
                  <a:lnTo>
                    <a:pt x="83500" y="16958"/>
                  </a:lnTo>
                  <a:lnTo>
                    <a:pt x="94818" y="25655"/>
                  </a:lnTo>
                  <a:lnTo>
                    <a:pt x="104811" y="36347"/>
                  </a:lnTo>
                  <a:lnTo>
                    <a:pt x="113921" y="48369"/>
                  </a:lnTo>
                  <a:lnTo>
                    <a:pt x="121217" y="60054"/>
                  </a:lnTo>
                  <a:lnTo>
                    <a:pt x="127305" y="71515"/>
                  </a:lnTo>
                  <a:lnTo>
                    <a:pt x="132586" y="82826"/>
                  </a:lnTo>
                  <a:lnTo>
                    <a:pt x="136108" y="97707"/>
                  </a:lnTo>
                  <a:lnTo>
                    <a:pt x="138455" y="114970"/>
                  </a:lnTo>
                  <a:lnTo>
                    <a:pt x="140020" y="133819"/>
                  </a:lnTo>
                  <a:lnTo>
                    <a:pt x="139840" y="153726"/>
                  </a:lnTo>
                  <a:lnTo>
                    <a:pt x="138497" y="174338"/>
                  </a:lnTo>
                  <a:lnTo>
                    <a:pt x="136377" y="195421"/>
                  </a:lnTo>
                  <a:lnTo>
                    <a:pt x="132517" y="211923"/>
                  </a:lnTo>
                  <a:lnTo>
                    <a:pt x="127497" y="225372"/>
                  </a:lnTo>
                  <a:lnTo>
                    <a:pt x="121703" y="236784"/>
                  </a:lnTo>
                  <a:lnTo>
                    <a:pt x="115394" y="248063"/>
                  </a:lnTo>
                  <a:lnTo>
                    <a:pt x="108740" y="259253"/>
                  </a:lnTo>
                  <a:lnTo>
                    <a:pt x="101858" y="270384"/>
                  </a:lnTo>
                  <a:lnTo>
                    <a:pt x="93599" y="280251"/>
                  </a:lnTo>
                  <a:lnTo>
                    <a:pt x="84422" y="289276"/>
                  </a:lnTo>
                  <a:lnTo>
                    <a:pt x="74634" y="297740"/>
                  </a:lnTo>
                  <a:lnTo>
                    <a:pt x="64438" y="304606"/>
                  </a:lnTo>
                  <a:lnTo>
                    <a:pt x="53970" y="310407"/>
                  </a:lnTo>
                  <a:lnTo>
                    <a:pt x="43321" y="315497"/>
                  </a:lnTo>
                  <a:lnTo>
                    <a:pt x="34998" y="315221"/>
                  </a:lnTo>
                  <a:lnTo>
                    <a:pt x="28226" y="311366"/>
                  </a:lnTo>
                  <a:lnTo>
                    <a:pt x="22488" y="305125"/>
                  </a:lnTo>
                  <a:lnTo>
                    <a:pt x="18662" y="294848"/>
                  </a:lnTo>
                  <a:lnTo>
                    <a:pt x="16112" y="281878"/>
                  </a:lnTo>
                  <a:lnTo>
                    <a:pt x="14412" y="267114"/>
                  </a:lnTo>
                  <a:lnTo>
                    <a:pt x="15725" y="252378"/>
                  </a:lnTo>
                  <a:lnTo>
                    <a:pt x="19048" y="237659"/>
                  </a:lnTo>
                  <a:lnTo>
                    <a:pt x="23710" y="222953"/>
                  </a:lnTo>
                  <a:lnTo>
                    <a:pt x="30488" y="210702"/>
                  </a:lnTo>
                  <a:lnTo>
                    <a:pt x="38678" y="200087"/>
                  </a:lnTo>
                  <a:lnTo>
                    <a:pt x="47809" y="190564"/>
                  </a:lnTo>
                  <a:lnTo>
                    <a:pt x="57566" y="185439"/>
                  </a:lnTo>
                  <a:lnTo>
                    <a:pt x="67742" y="183245"/>
                  </a:lnTo>
                  <a:lnTo>
                    <a:pt x="78196" y="183006"/>
                  </a:lnTo>
                  <a:lnTo>
                    <a:pt x="87612" y="185294"/>
                  </a:lnTo>
                  <a:lnTo>
                    <a:pt x="96336" y="189266"/>
                  </a:lnTo>
                  <a:lnTo>
                    <a:pt x="104600" y="194362"/>
                  </a:lnTo>
                  <a:lnTo>
                    <a:pt x="113779" y="201429"/>
                  </a:lnTo>
                  <a:lnTo>
                    <a:pt x="123570" y="209811"/>
                  </a:lnTo>
                  <a:lnTo>
                    <a:pt x="133767" y="219069"/>
                  </a:lnTo>
                  <a:lnTo>
                    <a:pt x="141789" y="228912"/>
                  </a:lnTo>
                  <a:lnTo>
                    <a:pt x="148360" y="239145"/>
                  </a:lnTo>
                  <a:lnTo>
                    <a:pt x="153964" y="249637"/>
                  </a:lnTo>
                  <a:lnTo>
                    <a:pt x="160148" y="260302"/>
                  </a:lnTo>
                  <a:lnTo>
                    <a:pt x="173544" y="281941"/>
                  </a:lnTo>
                  <a:lnTo>
                    <a:pt x="179318" y="294073"/>
                  </a:lnTo>
                  <a:lnTo>
                    <a:pt x="184391" y="307056"/>
                  </a:lnTo>
                  <a:lnTo>
                    <a:pt x="197377" y="345447"/>
                  </a:lnTo>
                  <a:lnTo>
                    <a:pt x="231242" y="3917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55376" y="3128947"/>
              <a:ext cx="913960" cy="20360"/>
            </a:xfrm>
            <a:custGeom>
              <a:avLst/>
              <a:gdLst/>
              <a:ahLst/>
              <a:cxnLst/>
              <a:rect l="0" t="0" r="0" b="0"/>
              <a:pathLst>
                <a:path w="913960" h="20360">
                  <a:moveTo>
                    <a:pt x="0" y="20359"/>
                  </a:moveTo>
                  <a:lnTo>
                    <a:pt x="17537" y="14513"/>
                  </a:lnTo>
                  <a:lnTo>
                    <a:pt x="31267" y="12791"/>
                  </a:lnTo>
                  <a:lnTo>
                    <a:pt x="48985" y="11643"/>
                  </a:lnTo>
                  <a:lnTo>
                    <a:pt x="69362" y="10878"/>
                  </a:lnTo>
                  <a:lnTo>
                    <a:pt x="87841" y="9144"/>
                  </a:lnTo>
                  <a:lnTo>
                    <a:pt x="105054" y="6765"/>
                  </a:lnTo>
                  <a:lnTo>
                    <a:pt x="121423" y="3955"/>
                  </a:lnTo>
                  <a:lnTo>
                    <a:pt x="138453" y="2082"/>
                  </a:lnTo>
                  <a:lnTo>
                    <a:pt x="155925" y="833"/>
                  </a:lnTo>
                  <a:lnTo>
                    <a:pt x="173689" y="1"/>
                  </a:lnTo>
                  <a:lnTo>
                    <a:pt x="191650" y="669"/>
                  </a:lnTo>
                  <a:lnTo>
                    <a:pt x="209742" y="2338"/>
                  </a:lnTo>
                  <a:lnTo>
                    <a:pt x="227920" y="4675"/>
                  </a:lnTo>
                  <a:lnTo>
                    <a:pt x="247380" y="6232"/>
                  </a:lnTo>
                  <a:lnTo>
                    <a:pt x="267695" y="7271"/>
                  </a:lnTo>
                  <a:lnTo>
                    <a:pt x="288579" y="7963"/>
                  </a:lnTo>
                  <a:lnTo>
                    <a:pt x="309842" y="9648"/>
                  </a:lnTo>
                  <a:lnTo>
                    <a:pt x="331359" y="11995"/>
                  </a:lnTo>
                  <a:lnTo>
                    <a:pt x="353045" y="14783"/>
                  </a:lnTo>
                  <a:lnTo>
                    <a:pt x="374843" y="16642"/>
                  </a:lnTo>
                  <a:lnTo>
                    <a:pt x="396716" y="17881"/>
                  </a:lnTo>
                  <a:lnTo>
                    <a:pt x="441819" y="19257"/>
                  </a:lnTo>
                  <a:lnTo>
                    <a:pt x="560076" y="20214"/>
                  </a:lnTo>
                  <a:lnTo>
                    <a:pt x="581380" y="19039"/>
                  </a:lnTo>
                  <a:lnTo>
                    <a:pt x="601701" y="17032"/>
                  </a:lnTo>
                  <a:lnTo>
                    <a:pt x="621365" y="14470"/>
                  </a:lnTo>
                  <a:lnTo>
                    <a:pt x="640592" y="12763"/>
                  </a:lnTo>
                  <a:lnTo>
                    <a:pt x="659528" y="11624"/>
                  </a:lnTo>
                  <a:lnTo>
                    <a:pt x="678269" y="10865"/>
                  </a:lnTo>
                  <a:lnTo>
                    <a:pt x="696881" y="9136"/>
                  </a:lnTo>
                  <a:lnTo>
                    <a:pt x="715406" y="6760"/>
                  </a:lnTo>
                  <a:lnTo>
                    <a:pt x="733873" y="3952"/>
                  </a:lnTo>
                  <a:lnTo>
                    <a:pt x="751079" y="2080"/>
                  </a:lnTo>
                  <a:lnTo>
                    <a:pt x="767444" y="832"/>
                  </a:lnTo>
                  <a:lnTo>
                    <a:pt x="783248" y="0"/>
                  </a:lnTo>
                  <a:lnTo>
                    <a:pt x="801125" y="669"/>
                  </a:lnTo>
                  <a:lnTo>
                    <a:pt x="913959" y="9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29769" y="3148739"/>
              <a:ext cx="179291" cy="388270"/>
            </a:xfrm>
            <a:custGeom>
              <a:avLst/>
              <a:gdLst/>
              <a:ahLst/>
              <a:cxnLst/>
              <a:rect l="0" t="0" r="0" b="0"/>
              <a:pathLst>
                <a:path w="179291" h="388270">
                  <a:moveTo>
                    <a:pt x="11011" y="99671"/>
                  </a:moveTo>
                  <a:lnTo>
                    <a:pt x="16857" y="82134"/>
                  </a:lnTo>
                  <a:lnTo>
                    <a:pt x="22250" y="72074"/>
                  </a:lnTo>
                  <a:lnTo>
                    <a:pt x="29515" y="60473"/>
                  </a:lnTo>
                  <a:lnTo>
                    <a:pt x="38029" y="47846"/>
                  </a:lnTo>
                  <a:lnTo>
                    <a:pt x="46153" y="36980"/>
                  </a:lnTo>
                  <a:lnTo>
                    <a:pt x="54015" y="27290"/>
                  </a:lnTo>
                  <a:lnTo>
                    <a:pt x="61704" y="18382"/>
                  </a:lnTo>
                  <a:lnTo>
                    <a:pt x="70500" y="11220"/>
                  </a:lnTo>
                  <a:lnTo>
                    <a:pt x="80035" y="5222"/>
                  </a:lnTo>
                  <a:lnTo>
                    <a:pt x="90061" y="0"/>
                  </a:lnTo>
                  <a:lnTo>
                    <a:pt x="100417" y="189"/>
                  </a:lnTo>
                  <a:lnTo>
                    <a:pt x="110991" y="3986"/>
                  </a:lnTo>
                  <a:lnTo>
                    <a:pt x="121711" y="10187"/>
                  </a:lnTo>
                  <a:lnTo>
                    <a:pt x="128857" y="19215"/>
                  </a:lnTo>
                  <a:lnTo>
                    <a:pt x="133621" y="30128"/>
                  </a:lnTo>
                  <a:lnTo>
                    <a:pt x="136798" y="42298"/>
                  </a:lnTo>
                  <a:lnTo>
                    <a:pt x="137692" y="54081"/>
                  </a:lnTo>
                  <a:lnTo>
                    <a:pt x="137064" y="65607"/>
                  </a:lnTo>
                  <a:lnTo>
                    <a:pt x="133104" y="91873"/>
                  </a:lnTo>
                  <a:lnTo>
                    <a:pt x="127266" y="128016"/>
                  </a:lnTo>
                  <a:lnTo>
                    <a:pt x="121549" y="145485"/>
                  </a:lnTo>
                  <a:lnTo>
                    <a:pt x="114067" y="162025"/>
                  </a:lnTo>
                  <a:lnTo>
                    <a:pt x="105409" y="177945"/>
                  </a:lnTo>
                  <a:lnTo>
                    <a:pt x="97190" y="192230"/>
                  </a:lnTo>
                  <a:lnTo>
                    <a:pt x="81532" y="217889"/>
                  </a:lnTo>
                  <a:lnTo>
                    <a:pt x="77601" y="221306"/>
                  </a:lnTo>
                  <a:lnTo>
                    <a:pt x="76204" y="218689"/>
                  </a:lnTo>
                  <a:lnTo>
                    <a:pt x="76497" y="212051"/>
                  </a:lnTo>
                  <a:lnTo>
                    <a:pt x="80362" y="206402"/>
                  </a:lnTo>
                  <a:lnTo>
                    <a:pt x="86609" y="201413"/>
                  </a:lnTo>
                  <a:lnTo>
                    <a:pt x="94445" y="196863"/>
                  </a:lnTo>
                  <a:lnTo>
                    <a:pt x="104562" y="195053"/>
                  </a:lnTo>
                  <a:lnTo>
                    <a:pt x="116201" y="195070"/>
                  </a:lnTo>
                  <a:lnTo>
                    <a:pt x="128855" y="196306"/>
                  </a:lnTo>
                  <a:lnTo>
                    <a:pt x="139738" y="200799"/>
                  </a:lnTo>
                  <a:lnTo>
                    <a:pt x="149440" y="207465"/>
                  </a:lnTo>
                  <a:lnTo>
                    <a:pt x="158355" y="215580"/>
                  </a:lnTo>
                  <a:lnTo>
                    <a:pt x="165522" y="224660"/>
                  </a:lnTo>
                  <a:lnTo>
                    <a:pt x="171523" y="234385"/>
                  </a:lnTo>
                  <a:lnTo>
                    <a:pt x="176747" y="244538"/>
                  </a:lnTo>
                  <a:lnTo>
                    <a:pt x="179007" y="256201"/>
                  </a:lnTo>
                  <a:lnTo>
                    <a:pt x="179290" y="268870"/>
                  </a:lnTo>
                  <a:lnTo>
                    <a:pt x="178255" y="282210"/>
                  </a:lnTo>
                  <a:lnTo>
                    <a:pt x="175118" y="295998"/>
                  </a:lnTo>
                  <a:lnTo>
                    <a:pt x="170580" y="310083"/>
                  </a:lnTo>
                  <a:lnTo>
                    <a:pt x="165107" y="324368"/>
                  </a:lnTo>
                  <a:lnTo>
                    <a:pt x="157788" y="337562"/>
                  </a:lnTo>
                  <a:lnTo>
                    <a:pt x="149238" y="350028"/>
                  </a:lnTo>
                  <a:lnTo>
                    <a:pt x="139868" y="362009"/>
                  </a:lnTo>
                  <a:lnTo>
                    <a:pt x="128727" y="371220"/>
                  </a:lnTo>
                  <a:lnTo>
                    <a:pt x="116406" y="378584"/>
                  </a:lnTo>
                  <a:lnTo>
                    <a:pt x="103297" y="384717"/>
                  </a:lnTo>
                  <a:lnTo>
                    <a:pt x="88441" y="387582"/>
                  </a:lnTo>
                  <a:lnTo>
                    <a:pt x="72419" y="388269"/>
                  </a:lnTo>
                  <a:lnTo>
                    <a:pt x="0" y="374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106214" y="3072225"/>
              <a:ext cx="1189250" cy="43897"/>
            </a:xfrm>
            <a:custGeom>
              <a:avLst/>
              <a:gdLst/>
              <a:ahLst/>
              <a:cxnLst/>
              <a:rect l="0" t="0" r="0" b="0"/>
              <a:pathLst>
                <a:path w="1189250" h="43897">
                  <a:moveTo>
                    <a:pt x="0" y="0"/>
                  </a:moveTo>
                  <a:lnTo>
                    <a:pt x="35074" y="0"/>
                  </a:lnTo>
                  <a:lnTo>
                    <a:pt x="52747" y="1224"/>
                  </a:lnTo>
                  <a:lnTo>
                    <a:pt x="71870" y="3263"/>
                  </a:lnTo>
                  <a:lnTo>
                    <a:pt x="91959" y="5846"/>
                  </a:lnTo>
                  <a:lnTo>
                    <a:pt x="112693" y="7568"/>
                  </a:lnTo>
                  <a:lnTo>
                    <a:pt x="133857" y="8716"/>
                  </a:lnTo>
                  <a:lnTo>
                    <a:pt x="155307" y="9481"/>
                  </a:lnTo>
                  <a:lnTo>
                    <a:pt x="176949" y="11215"/>
                  </a:lnTo>
                  <a:lnTo>
                    <a:pt x="198717" y="13594"/>
                  </a:lnTo>
                  <a:lnTo>
                    <a:pt x="242481" y="19501"/>
                  </a:lnTo>
                  <a:lnTo>
                    <a:pt x="286401" y="26204"/>
                  </a:lnTo>
                  <a:lnTo>
                    <a:pt x="308391" y="28481"/>
                  </a:lnTo>
                  <a:lnTo>
                    <a:pt x="330392" y="29999"/>
                  </a:lnTo>
                  <a:lnTo>
                    <a:pt x="352400" y="31011"/>
                  </a:lnTo>
                  <a:lnTo>
                    <a:pt x="374413" y="32909"/>
                  </a:lnTo>
                  <a:lnTo>
                    <a:pt x="396429" y="35398"/>
                  </a:lnTo>
                  <a:lnTo>
                    <a:pt x="418448" y="38281"/>
                  </a:lnTo>
                  <a:lnTo>
                    <a:pt x="440468" y="40203"/>
                  </a:lnTo>
                  <a:lnTo>
                    <a:pt x="462490" y="41484"/>
                  </a:lnTo>
                  <a:lnTo>
                    <a:pt x="506534" y="42907"/>
                  </a:lnTo>
                  <a:lnTo>
                    <a:pt x="610802" y="43896"/>
                  </a:lnTo>
                  <a:lnTo>
                    <a:pt x="631103" y="42723"/>
                  </a:lnTo>
                  <a:lnTo>
                    <a:pt x="651978" y="40717"/>
                  </a:lnTo>
                  <a:lnTo>
                    <a:pt x="673236" y="38156"/>
                  </a:lnTo>
                  <a:lnTo>
                    <a:pt x="694749" y="36449"/>
                  </a:lnTo>
                  <a:lnTo>
                    <a:pt x="716432" y="35311"/>
                  </a:lnTo>
                  <a:lnTo>
                    <a:pt x="760100" y="34046"/>
                  </a:lnTo>
                  <a:lnTo>
                    <a:pt x="803979" y="33484"/>
                  </a:lnTo>
                  <a:lnTo>
                    <a:pt x="824733" y="32111"/>
                  </a:lnTo>
                  <a:lnTo>
                    <a:pt x="844687" y="29972"/>
                  </a:lnTo>
                  <a:lnTo>
                    <a:pt x="864108" y="27323"/>
                  </a:lnTo>
                  <a:lnTo>
                    <a:pt x="884395" y="25556"/>
                  </a:lnTo>
                  <a:lnTo>
                    <a:pt x="905262" y="24378"/>
                  </a:lnTo>
                  <a:lnTo>
                    <a:pt x="946799" y="23070"/>
                  </a:lnTo>
                  <a:lnTo>
                    <a:pt x="985652" y="22488"/>
                  </a:lnTo>
                  <a:lnTo>
                    <a:pt x="1003354" y="23557"/>
                  </a:lnTo>
                  <a:lnTo>
                    <a:pt x="1020049" y="25493"/>
                  </a:lnTo>
                  <a:lnTo>
                    <a:pt x="1036073" y="28007"/>
                  </a:lnTo>
                  <a:lnTo>
                    <a:pt x="1051650" y="29683"/>
                  </a:lnTo>
                  <a:lnTo>
                    <a:pt x="1066928" y="30800"/>
                  </a:lnTo>
                  <a:lnTo>
                    <a:pt x="1098179" y="32041"/>
                  </a:lnTo>
                  <a:lnTo>
                    <a:pt x="1189249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57688" y="3227294"/>
              <a:ext cx="221195" cy="339135"/>
            </a:xfrm>
            <a:custGeom>
              <a:avLst/>
              <a:gdLst/>
              <a:ahLst/>
              <a:cxnLst/>
              <a:rect l="0" t="0" r="0" b="0"/>
              <a:pathLst>
                <a:path w="221195" h="339135">
                  <a:moveTo>
                    <a:pt x="22023" y="21116"/>
                  </a:moveTo>
                  <a:lnTo>
                    <a:pt x="33714" y="9425"/>
                  </a:lnTo>
                  <a:lnTo>
                    <a:pt x="42053" y="5981"/>
                  </a:lnTo>
                  <a:lnTo>
                    <a:pt x="52505" y="3685"/>
                  </a:lnTo>
                  <a:lnTo>
                    <a:pt x="64368" y="2154"/>
                  </a:lnTo>
                  <a:lnTo>
                    <a:pt x="77170" y="1134"/>
                  </a:lnTo>
                  <a:lnTo>
                    <a:pt x="90599" y="453"/>
                  </a:lnTo>
                  <a:lnTo>
                    <a:pt x="104445" y="0"/>
                  </a:lnTo>
                  <a:lnTo>
                    <a:pt x="117347" y="921"/>
                  </a:lnTo>
                  <a:lnTo>
                    <a:pt x="129619" y="2759"/>
                  </a:lnTo>
                  <a:lnTo>
                    <a:pt x="141470" y="5207"/>
                  </a:lnTo>
                  <a:lnTo>
                    <a:pt x="151818" y="9287"/>
                  </a:lnTo>
                  <a:lnTo>
                    <a:pt x="161164" y="14453"/>
                  </a:lnTo>
                  <a:lnTo>
                    <a:pt x="169841" y="20345"/>
                  </a:lnTo>
                  <a:lnTo>
                    <a:pt x="173180" y="27943"/>
                  </a:lnTo>
                  <a:lnTo>
                    <a:pt x="172958" y="36679"/>
                  </a:lnTo>
                  <a:lnTo>
                    <a:pt x="170363" y="46174"/>
                  </a:lnTo>
                  <a:lnTo>
                    <a:pt x="166186" y="56173"/>
                  </a:lnTo>
                  <a:lnTo>
                    <a:pt x="160954" y="66511"/>
                  </a:lnTo>
                  <a:lnTo>
                    <a:pt x="155020" y="77073"/>
                  </a:lnTo>
                  <a:lnTo>
                    <a:pt x="147393" y="86561"/>
                  </a:lnTo>
                  <a:lnTo>
                    <a:pt x="138637" y="95334"/>
                  </a:lnTo>
                  <a:lnTo>
                    <a:pt x="129130" y="103629"/>
                  </a:lnTo>
                  <a:lnTo>
                    <a:pt x="119122" y="107936"/>
                  </a:lnTo>
                  <a:lnTo>
                    <a:pt x="108778" y="109584"/>
                  </a:lnTo>
                  <a:lnTo>
                    <a:pt x="98213" y="109458"/>
                  </a:lnTo>
                  <a:lnTo>
                    <a:pt x="96063" y="109375"/>
                  </a:lnTo>
                  <a:lnTo>
                    <a:pt x="106725" y="109283"/>
                  </a:lnTo>
                  <a:lnTo>
                    <a:pt x="115196" y="111705"/>
                  </a:lnTo>
                  <a:lnTo>
                    <a:pt x="124514" y="115767"/>
                  </a:lnTo>
                  <a:lnTo>
                    <a:pt x="134397" y="120922"/>
                  </a:lnTo>
                  <a:lnTo>
                    <a:pt x="144656" y="128029"/>
                  </a:lnTo>
                  <a:lnTo>
                    <a:pt x="155165" y="136437"/>
                  </a:lnTo>
                  <a:lnTo>
                    <a:pt x="165843" y="145714"/>
                  </a:lnTo>
                  <a:lnTo>
                    <a:pt x="175408" y="154345"/>
                  </a:lnTo>
                  <a:lnTo>
                    <a:pt x="192560" y="170461"/>
                  </a:lnTo>
                  <a:lnTo>
                    <a:pt x="200561" y="180631"/>
                  </a:lnTo>
                  <a:lnTo>
                    <a:pt x="208341" y="192305"/>
                  </a:lnTo>
                  <a:lnTo>
                    <a:pt x="215975" y="204982"/>
                  </a:lnTo>
                  <a:lnTo>
                    <a:pt x="219841" y="219551"/>
                  </a:lnTo>
                  <a:lnTo>
                    <a:pt x="221194" y="235381"/>
                  </a:lnTo>
                  <a:lnTo>
                    <a:pt x="220873" y="252052"/>
                  </a:lnTo>
                  <a:lnTo>
                    <a:pt x="218212" y="265612"/>
                  </a:lnTo>
                  <a:lnTo>
                    <a:pt x="213991" y="277100"/>
                  </a:lnTo>
                  <a:lnTo>
                    <a:pt x="208730" y="287206"/>
                  </a:lnTo>
                  <a:lnTo>
                    <a:pt x="200329" y="296390"/>
                  </a:lnTo>
                  <a:lnTo>
                    <a:pt x="189834" y="304959"/>
                  </a:lnTo>
                  <a:lnTo>
                    <a:pt x="177944" y="313119"/>
                  </a:lnTo>
                  <a:lnTo>
                    <a:pt x="166346" y="319783"/>
                  </a:lnTo>
                  <a:lnTo>
                    <a:pt x="154943" y="325449"/>
                  </a:lnTo>
                  <a:lnTo>
                    <a:pt x="143671" y="330450"/>
                  </a:lnTo>
                  <a:lnTo>
                    <a:pt x="130039" y="333783"/>
                  </a:lnTo>
                  <a:lnTo>
                    <a:pt x="114833" y="336006"/>
                  </a:lnTo>
                  <a:lnTo>
                    <a:pt x="98579" y="337488"/>
                  </a:lnTo>
                  <a:lnTo>
                    <a:pt x="81625" y="338475"/>
                  </a:lnTo>
                  <a:lnTo>
                    <a:pt x="64204" y="339134"/>
                  </a:lnTo>
                  <a:lnTo>
                    <a:pt x="0" y="329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38989" y="3677861"/>
            <a:ext cx="2488613" cy="939141"/>
            <a:chOff x="1938989" y="3677861"/>
            <a:chExt cx="2488613" cy="939141"/>
          </a:xfrm>
        </p:grpSpPr>
        <p:sp>
          <p:nvSpPr>
            <p:cNvPr id="69" name="Freeform 68"/>
            <p:cNvSpPr/>
            <p:nvPr/>
          </p:nvSpPr>
          <p:spPr>
            <a:xfrm>
              <a:off x="1938989" y="4085289"/>
              <a:ext cx="252756" cy="506239"/>
            </a:xfrm>
            <a:custGeom>
              <a:avLst/>
              <a:gdLst/>
              <a:ahLst/>
              <a:cxnLst/>
              <a:rect l="0" t="0" r="0" b="0"/>
              <a:pathLst>
                <a:path w="252756" h="506239">
                  <a:moveTo>
                    <a:pt x="0" y="0"/>
                  </a:moveTo>
                  <a:lnTo>
                    <a:pt x="5845" y="23382"/>
                  </a:lnTo>
                  <a:lnTo>
                    <a:pt x="8791" y="38835"/>
                  </a:lnTo>
                  <a:lnTo>
                    <a:pt x="15326" y="78843"/>
                  </a:lnTo>
                  <a:lnTo>
                    <a:pt x="18782" y="96608"/>
                  </a:lnTo>
                  <a:lnTo>
                    <a:pt x="22309" y="112122"/>
                  </a:lnTo>
                  <a:lnTo>
                    <a:pt x="25884" y="126135"/>
                  </a:lnTo>
                  <a:lnTo>
                    <a:pt x="30715" y="139148"/>
                  </a:lnTo>
                  <a:lnTo>
                    <a:pt x="36382" y="151493"/>
                  </a:lnTo>
                  <a:lnTo>
                    <a:pt x="42607" y="163394"/>
                  </a:lnTo>
                  <a:lnTo>
                    <a:pt x="47981" y="174999"/>
                  </a:lnTo>
                  <a:lnTo>
                    <a:pt x="52787" y="186406"/>
                  </a:lnTo>
                  <a:lnTo>
                    <a:pt x="57214" y="197680"/>
                  </a:lnTo>
                  <a:lnTo>
                    <a:pt x="65060" y="206421"/>
                  </a:lnTo>
                  <a:lnTo>
                    <a:pt x="75184" y="213471"/>
                  </a:lnTo>
                  <a:lnTo>
                    <a:pt x="86828" y="219395"/>
                  </a:lnTo>
                  <a:lnTo>
                    <a:pt x="97037" y="220897"/>
                  </a:lnTo>
                  <a:lnTo>
                    <a:pt x="106291" y="219451"/>
                  </a:lnTo>
                  <a:lnTo>
                    <a:pt x="114907" y="216041"/>
                  </a:lnTo>
                  <a:lnTo>
                    <a:pt x="124321" y="208873"/>
                  </a:lnTo>
                  <a:lnTo>
                    <a:pt x="134268" y="199201"/>
                  </a:lnTo>
                  <a:lnTo>
                    <a:pt x="144570" y="187858"/>
                  </a:lnTo>
                  <a:lnTo>
                    <a:pt x="152661" y="172955"/>
                  </a:lnTo>
                  <a:lnTo>
                    <a:pt x="159279" y="155679"/>
                  </a:lnTo>
                  <a:lnTo>
                    <a:pt x="164914" y="136821"/>
                  </a:lnTo>
                  <a:lnTo>
                    <a:pt x="168671" y="118131"/>
                  </a:lnTo>
                  <a:lnTo>
                    <a:pt x="171175" y="99554"/>
                  </a:lnTo>
                  <a:lnTo>
                    <a:pt x="172845" y="81051"/>
                  </a:lnTo>
                  <a:lnTo>
                    <a:pt x="173958" y="62598"/>
                  </a:lnTo>
                  <a:lnTo>
                    <a:pt x="175195" y="25782"/>
                  </a:lnTo>
                  <a:lnTo>
                    <a:pt x="177972" y="19635"/>
                  </a:lnTo>
                  <a:lnTo>
                    <a:pt x="182270" y="21655"/>
                  </a:lnTo>
                  <a:lnTo>
                    <a:pt x="187583" y="29118"/>
                  </a:lnTo>
                  <a:lnTo>
                    <a:pt x="192348" y="38988"/>
                  </a:lnTo>
                  <a:lnTo>
                    <a:pt x="196748" y="50462"/>
                  </a:lnTo>
                  <a:lnTo>
                    <a:pt x="200905" y="63006"/>
                  </a:lnTo>
                  <a:lnTo>
                    <a:pt x="204900" y="77485"/>
                  </a:lnTo>
                  <a:lnTo>
                    <a:pt x="208787" y="93256"/>
                  </a:lnTo>
                  <a:lnTo>
                    <a:pt x="216368" y="127093"/>
                  </a:lnTo>
                  <a:lnTo>
                    <a:pt x="234888" y="216862"/>
                  </a:lnTo>
                  <a:lnTo>
                    <a:pt x="237343" y="235114"/>
                  </a:lnTo>
                  <a:lnTo>
                    <a:pt x="238980" y="253400"/>
                  </a:lnTo>
                  <a:lnTo>
                    <a:pt x="240071" y="271708"/>
                  </a:lnTo>
                  <a:lnTo>
                    <a:pt x="242022" y="288807"/>
                  </a:lnTo>
                  <a:lnTo>
                    <a:pt x="244547" y="305100"/>
                  </a:lnTo>
                  <a:lnTo>
                    <a:pt x="247453" y="320857"/>
                  </a:lnTo>
                  <a:lnTo>
                    <a:pt x="249390" y="336255"/>
                  </a:lnTo>
                  <a:lnTo>
                    <a:pt x="250682" y="351414"/>
                  </a:lnTo>
                  <a:lnTo>
                    <a:pt x="251543" y="366415"/>
                  </a:lnTo>
                  <a:lnTo>
                    <a:pt x="252500" y="402658"/>
                  </a:lnTo>
                  <a:lnTo>
                    <a:pt x="252755" y="422600"/>
                  </a:lnTo>
                  <a:lnTo>
                    <a:pt x="250478" y="439566"/>
                  </a:lnTo>
                  <a:lnTo>
                    <a:pt x="246513" y="454547"/>
                  </a:lnTo>
                  <a:lnTo>
                    <a:pt x="241423" y="468205"/>
                  </a:lnTo>
                  <a:lnTo>
                    <a:pt x="235582" y="479757"/>
                  </a:lnTo>
                  <a:lnTo>
                    <a:pt x="229242" y="489905"/>
                  </a:lnTo>
                  <a:lnTo>
                    <a:pt x="222568" y="499118"/>
                  </a:lnTo>
                  <a:lnTo>
                    <a:pt x="213224" y="504036"/>
                  </a:lnTo>
                  <a:lnTo>
                    <a:pt x="202101" y="506091"/>
                  </a:lnTo>
                  <a:lnTo>
                    <a:pt x="189792" y="506238"/>
                  </a:lnTo>
                  <a:lnTo>
                    <a:pt x="177915" y="503889"/>
                  </a:lnTo>
                  <a:lnTo>
                    <a:pt x="166327" y="499876"/>
                  </a:lnTo>
                  <a:lnTo>
                    <a:pt x="154931" y="494753"/>
                  </a:lnTo>
                  <a:lnTo>
                    <a:pt x="144886" y="486444"/>
                  </a:lnTo>
                  <a:lnTo>
                    <a:pt x="135743" y="476011"/>
                  </a:lnTo>
                  <a:lnTo>
                    <a:pt x="110115" y="429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89567" y="4074277"/>
              <a:ext cx="154162" cy="11013"/>
            </a:xfrm>
            <a:custGeom>
              <a:avLst/>
              <a:gdLst/>
              <a:ahLst/>
              <a:cxnLst/>
              <a:rect l="0" t="0" r="0" b="0"/>
              <a:pathLst>
                <a:path w="154162" h="11013">
                  <a:moveTo>
                    <a:pt x="0" y="11012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89238" y="681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89567" y="4162369"/>
              <a:ext cx="176186" cy="33036"/>
            </a:xfrm>
            <a:custGeom>
              <a:avLst/>
              <a:gdLst/>
              <a:ahLst/>
              <a:cxnLst/>
              <a:rect l="0" t="0" r="0" b="0"/>
              <a:pathLst>
                <a:path w="176186" h="33036">
                  <a:moveTo>
                    <a:pt x="0" y="33035"/>
                  </a:moveTo>
                  <a:lnTo>
                    <a:pt x="17537" y="27190"/>
                  </a:lnTo>
                  <a:lnTo>
                    <a:pt x="27596" y="25468"/>
                  </a:lnTo>
                  <a:lnTo>
                    <a:pt x="39197" y="24320"/>
                  </a:lnTo>
                  <a:lnTo>
                    <a:pt x="51825" y="23554"/>
                  </a:lnTo>
                  <a:lnTo>
                    <a:pt x="65137" y="21820"/>
                  </a:lnTo>
                  <a:lnTo>
                    <a:pt x="78907" y="19442"/>
                  </a:lnTo>
                  <a:lnTo>
                    <a:pt x="92980" y="16632"/>
                  </a:lnTo>
                  <a:lnTo>
                    <a:pt x="121668" y="10247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85983" y="3986184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13364" y="3832023"/>
              <a:ext cx="191059" cy="118265"/>
            </a:xfrm>
            <a:custGeom>
              <a:avLst/>
              <a:gdLst/>
              <a:ahLst/>
              <a:cxnLst/>
              <a:rect l="0" t="0" r="0" b="0"/>
              <a:pathLst>
                <a:path w="191059" h="118265">
                  <a:moveTo>
                    <a:pt x="25885" y="0"/>
                  </a:moveTo>
                  <a:lnTo>
                    <a:pt x="20039" y="17536"/>
                  </a:lnTo>
                  <a:lnTo>
                    <a:pt x="17093" y="27597"/>
                  </a:lnTo>
                  <a:lnTo>
                    <a:pt x="7102" y="63914"/>
                  </a:lnTo>
                  <a:lnTo>
                    <a:pt x="0" y="87134"/>
                  </a:lnTo>
                  <a:lnTo>
                    <a:pt x="64" y="97242"/>
                  </a:lnTo>
                  <a:lnTo>
                    <a:pt x="2553" y="106427"/>
                  </a:lnTo>
                  <a:lnTo>
                    <a:pt x="6660" y="114997"/>
                  </a:lnTo>
                  <a:lnTo>
                    <a:pt x="13068" y="118264"/>
                  </a:lnTo>
                  <a:lnTo>
                    <a:pt x="21011" y="117995"/>
                  </a:lnTo>
                  <a:lnTo>
                    <a:pt x="39624" y="112394"/>
                  </a:lnTo>
                  <a:lnTo>
                    <a:pt x="60132" y="105826"/>
                  </a:lnTo>
                  <a:lnTo>
                    <a:pt x="71963" y="103585"/>
                  </a:lnTo>
                  <a:lnTo>
                    <a:pt x="84744" y="102091"/>
                  </a:lnTo>
                  <a:lnTo>
                    <a:pt x="98159" y="101095"/>
                  </a:lnTo>
                  <a:lnTo>
                    <a:pt x="111996" y="100431"/>
                  </a:lnTo>
                  <a:lnTo>
                    <a:pt x="126115" y="99989"/>
                  </a:lnTo>
                  <a:lnTo>
                    <a:pt x="191058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28248" y="3776965"/>
              <a:ext cx="54152" cy="352371"/>
            </a:xfrm>
            <a:custGeom>
              <a:avLst/>
              <a:gdLst/>
              <a:ahLst/>
              <a:cxnLst/>
              <a:rect l="0" t="0" r="0" b="0"/>
              <a:pathLst>
                <a:path w="54152" h="352371">
                  <a:moveTo>
                    <a:pt x="21116" y="0"/>
                  </a:moveTo>
                  <a:lnTo>
                    <a:pt x="9425" y="17537"/>
                  </a:lnTo>
                  <a:lnTo>
                    <a:pt x="5981" y="30044"/>
                  </a:lnTo>
                  <a:lnTo>
                    <a:pt x="3685" y="45723"/>
                  </a:lnTo>
                  <a:lnTo>
                    <a:pt x="2155" y="63517"/>
                  </a:lnTo>
                  <a:lnTo>
                    <a:pt x="1134" y="80273"/>
                  </a:lnTo>
                  <a:lnTo>
                    <a:pt x="0" y="111942"/>
                  </a:lnTo>
                  <a:lnTo>
                    <a:pt x="921" y="126015"/>
                  </a:lnTo>
                  <a:lnTo>
                    <a:pt x="2759" y="139068"/>
                  </a:lnTo>
                  <a:lnTo>
                    <a:pt x="5208" y="151440"/>
                  </a:lnTo>
                  <a:lnTo>
                    <a:pt x="6840" y="164583"/>
                  </a:lnTo>
                  <a:lnTo>
                    <a:pt x="7928" y="178238"/>
                  </a:lnTo>
                  <a:lnTo>
                    <a:pt x="8654" y="192236"/>
                  </a:lnTo>
                  <a:lnTo>
                    <a:pt x="10361" y="205238"/>
                  </a:lnTo>
                  <a:lnTo>
                    <a:pt x="12723" y="217577"/>
                  </a:lnTo>
                  <a:lnTo>
                    <a:pt x="15521" y="229473"/>
                  </a:lnTo>
                  <a:lnTo>
                    <a:pt x="19833" y="242298"/>
                  </a:lnTo>
                  <a:lnTo>
                    <a:pt x="25154" y="255742"/>
                  </a:lnTo>
                  <a:lnTo>
                    <a:pt x="31149" y="269599"/>
                  </a:lnTo>
                  <a:lnTo>
                    <a:pt x="36370" y="283730"/>
                  </a:lnTo>
                  <a:lnTo>
                    <a:pt x="41073" y="298046"/>
                  </a:lnTo>
                  <a:lnTo>
                    <a:pt x="5415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040145" y="4140346"/>
              <a:ext cx="341359" cy="42517"/>
            </a:xfrm>
            <a:custGeom>
              <a:avLst/>
              <a:gdLst/>
              <a:ahLst/>
              <a:cxnLst/>
              <a:rect l="0" t="0" r="0" b="0"/>
              <a:pathLst>
                <a:path w="341359" h="42517">
                  <a:moveTo>
                    <a:pt x="0" y="33035"/>
                  </a:moveTo>
                  <a:lnTo>
                    <a:pt x="23382" y="38881"/>
                  </a:lnTo>
                  <a:lnTo>
                    <a:pt x="37611" y="40603"/>
                  </a:lnTo>
                  <a:lnTo>
                    <a:pt x="54438" y="41751"/>
                  </a:lnTo>
                  <a:lnTo>
                    <a:pt x="72997" y="42516"/>
                  </a:lnTo>
                  <a:lnTo>
                    <a:pt x="89040" y="41802"/>
                  </a:lnTo>
                  <a:lnTo>
                    <a:pt x="103407" y="40104"/>
                  </a:lnTo>
                  <a:lnTo>
                    <a:pt x="170373" y="28585"/>
                  </a:lnTo>
                  <a:lnTo>
                    <a:pt x="186992" y="25175"/>
                  </a:lnTo>
                  <a:lnTo>
                    <a:pt x="201742" y="21677"/>
                  </a:lnTo>
                  <a:lnTo>
                    <a:pt x="215246" y="18123"/>
                  </a:lnTo>
                  <a:lnTo>
                    <a:pt x="229143" y="15752"/>
                  </a:lnTo>
                  <a:lnTo>
                    <a:pt x="243301" y="14172"/>
                  </a:lnTo>
                  <a:lnTo>
                    <a:pt x="257634" y="13119"/>
                  </a:lnTo>
                  <a:lnTo>
                    <a:pt x="272084" y="11193"/>
                  </a:lnTo>
                  <a:lnTo>
                    <a:pt x="3413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139249" y="4257986"/>
              <a:ext cx="173028" cy="359016"/>
            </a:xfrm>
            <a:custGeom>
              <a:avLst/>
              <a:gdLst/>
              <a:ahLst/>
              <a:cxnLst/>
              <a:rect l="0" t="0" r="0" b="0"/>
              <a:pathLst>
                <a:path w="173028" h="359016">
                  <a:moveTo>
                    <a:pt x="11011" y="58545"/>
                  </a:moveTo>
                  <a:lnTo>
                    <a:pt x="16857" y="41008"/>
                  </a:lnTo>
                  <a:lnTo>
                    <a:pt x="21026" y="33395"/>
                  </a:lnTo>
                  <a:lnTo>
                    <a:pt x="26252" y="25873"/>
                  </a:lnTo>
                  <a:lnTo>
                    <a:pt x="32183" y="18411"/>
                  </a:lnTo>
                  <a:lnTo>
                    <a:pt x="39808" y="12213"/>
                  </a:lnTo>
                  <a:lnTo>
                    <a:pt x="48562" y="6858"/>
                  </a:lnTo>
                  <a:lnTo>
                    <a:pt x="58068" y="2064"/>
                  </a:lnTo>
                  <a:lnTo>
                    <a:pt x="69300" y="92"/>
                  </a:lnTo>
                  <a:lnTo>
                    <a:pt x="81682" y="0"/>
                  </a:lnTo>
                  <a:lnTo>
                    <a:pt x="94830" y="1162"/>
                  </a:lnTo>
                  <a:lnTo>
                    <a:pt x="103596" y="6831"/>
                  </a:lnTo>
                  <a:lnTo>
                    <a:pt x="109440" y="15505"/>
                  </a:lnTo>
                  <a:lnTo>
                    <a:pt x="113336" y="26181"/>
                  </a:lnTo>
                  <a:lnTo>
                    <a:pt x="114709" y="39416"/>
                  </a:lnTo>
                  <a:lnTo>
                    <a:pt x="114402" y="54357"/>
                  </a:lnTo>
                  <a:lnTo>
                    <a:pt x="112973" y="70435"/>
                  </a:lnTo>
                  <a:lnTo>
                    <a:pt x="109573" y="84824"/>
                  </a:lnTo>
                  <a:lnTo>
                    <a:pt x="104860" y="98088"/>
                  </a:lnTo>
                  <a:lnTo>
                    <a:pt x="99271" y="110601"/>
                  </a:lnTo>
                  <a:lnTo>
                    <a:pt x="93097" y="121390"/>
                  </a:lnTo>
                  <a:lnTo>
                    <a:pt x="86535" y="131029"/>
                  </a:lnTo>
                  <a:lnTo>
                    <a:pt x="79713" y="139903"/>
                  </a:lnTo>
                  <a:lnTo>
                    <a:pt x="77612" y="143371"/>
                  </a:lnTo>
                  <a:lnTo>
                    <a:pt x="78659" y="143237"/>
                  </a:lnTo>
                  <a:lnTo>
                    <a:pt x="81803" y="140700"/>
                  </a:lnTo>
                  <a:lnTo>
                    <a:pt x="90017" y="140232"/>
                  </a:lnTo>
                  <a:lnTo>
                    <a:pt x="101610" y="141144"/>
                  </a:lnTo>
                  <a:lnTo>
                    <a:pt x="115457" y="142975"/>
                  </a:lnTo>
                  <a:lnTo>
                    <a:pt x="127135" y="147867"/>
                  </a:lnTo>
                  <a:lnTo>
                    <a:pt x="137368" y="154798"/>
                  </a:lnTo>
                  <a:lnTo>
                    <a:pt x="146636" y="163089"/>
                  </a:lnTo>
                  <a:lnTo>
                    <a:pt x="154039" y="172288"/>
                  </a:lnTo>
                  <a:lnTo>
                    <a:pt x="160197" y="182091"/>
                  </a:lnTo>
                  <a:lnTo>
                    <a:pt x="165526" y="192296"/>
                  </a:lnTo>
                  <a:lnTo>
                    <a:pt x="169079" y="203994"/>
                  </a:lnTo>
                  <a:lnTo>
                    <a:pt x="171448" y="216686"/>
                  </a:lnTo>
                  <a:lnTo>
                    <a:pt x="173027" y="230042"/>
                  </a:lnTo>
                  <a:lnTo>
                    <a:pt x="172856" y="243840"/>
                  </a:lnTo>
                  <a:lnTo>
                    <a:pt x="171518" y="257932"/>
                  </a:lnTo>
                  <a:lnTo>
                    <a:pt x="169403" y="272221"/>
                  </a:lnTo>
                  <a:lnTo>
                    <a:pt x="166770" y="285418"/>
                  </a:lnTo>
                  <a:lnTo>
                    <a:pt x="163791" y="297886"/>
                  </a:lnTo>
                  <a:lnTo>
                    <a:pt x="160581" y="309869"/>
                  </a:lnTo>
                  <a:lnTo>
                    <a:pt x="154771" y="320305"/>
                  </a:lnTo>
                  <a:lnTo>
                    <a:pt x="147227" y="329709"/>
                  </a:lnTo>
                  <a:lnTo>
                    <a:pt x="138527" y="338425"/>
                  </a:lnTo>
                  <a:lnTo>
                    <a:pt x="127833" y="345459"/>
                  </a:lnTo>
                  <a:lnTo>
                    <a:pt x="115809" y="351372"/>
                  </a:lnTo>
                  <a:lnTo>
                    <a:pt x="102900" y="356538"/>
                  </a:lnTo>
                  <a:lnTo>
                    <a:pt x="88176" y="358758"/>
                  </a:lnTo>
                  <a:lnTo>
                    <a:pt x="72242" y="359015"/>
                  </a:lnTo>
                  <a:lnTo>
                    <a:pt x="55502" y="357962"/>
                  </a:lnTo>
                  <a:lnTo>
                    <a:pt x="43119" y="353590"/>
                  </a:lnTo>
                  <a:lnTo>
                    <a:pt x="33640" y="347005"/>
                  </a:lnTo>
                  <a:lnTo>
                    <a:pt x="0" y="311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29321" y="4006304"/>
              <a:ext cx="281634" cy="167078"/>
            </a:xfrm>
            <a:custGeom>
              <a:avLst/>
              <a:gdLst/>
              <a:ahLst/>
              <a:cxnLst/>
              <a:rect l="0" t="0" r="0" b="0"/>
              <a:pathLst>
                <a:path w="281634" h="167078">
                  <a:moveTo>
                    <a:pt x="6344" y="89996"/>
                  </a:moveTo>
                  <a:lnTo>
                    <a:pt x="498" y="72459"/>
                  </a:lnTo>
                  <a:lnTo>
                    <a:pt x="0" y="63623"/>
                  </a:lnTo>
                  <a:lnTo>
                    <a:pt x="891" y="54061"/>
                  </a:lnTo>
                  <a:lnTo>
                    <a:pt x="2709" y="44016"/>
                  </a:lnTo>
                  <a:lnTo>
                    <a:pt x="6367" y="34873"/>
                  </a:lnTo>
                  <a:lnTo>
                    <a:pt x="11254" y="26330"/>
                  </a:lnTo>
                  <a:lnTo>
                    <a:pt x="16958" y="18188"/>
                  </a:lnTo>
                  <a:lnTo>
                    <a:pt x="25655" y="11536"/>
                  </a:lnTo>
                  <a:lnTo>
                    <a:pt x="36347" y="5879"/>
                  </a:lnTo>
                  <a:lnTo>
                    <a:pt x="48369" y="883"/>
                  </a:lnTo>
                  <a:lnTo>
                    <a:pt x="60054" y="0"/>
                  </a:lnTo>
                  <a:lnTo>
                    <a:pt x="71515" y="1858"/>
                  </a:lnTo>
                  <a:lnTo>
                    <a:pt x="82826" y="5544"/>
                  </a:lnTo>
                  <a:lnTo>
                    <a:pt x="92814" y="10448"/>
                  </a:lnTo>
                  <a:lnTo>
                    <a:pt x="101919" y="16165"/>
                  </a:lnTo>
                  <a:lnTo>
                    <a:pt x="110437" y="22422"/>
                  </a:lnTo>
                  <a:lnTo>
                    <a:pt x="118562" y="31489"/>
                  </a:lnTo>
                  <a:lnTo>
                    <a:pt x="126426" y="42427"/>
                  </a:lnTo>
                  <a:lnTo>
                    <a:pt x="134115" y="54612"/>
                  </a:lnTo>
                  <a:lnTo>
                    <a:pt x="141689" y="65183"/>
                  </a:lnTo>
                  <a:lnTo>
                    <a:pt x="149184" y="74678"/>
                  </a:lnTo>
                  <a:lnTo>
                    <a:pt x="156629" y="83454"/>
                  </a:lnTo>
                  <a:lnTo>
                    <a:pt x="164038" y="92976"/>
                  </a:lnTo>
                  <a:lnTo>
                    <a:pt x="171425" y="102994"/>
                  </a:lnTo>
                  <a:lnTo>
                    <a:pt x="178797" y="113344"/>
                  </a:lnTo>
                  <a:lnTo>
                    <a:pt x="187382" y="122690"/>
                  </a:lnTo>
                  <a:lnTo>
                    <a:pt x="196776" y="131368"/>
                  </a:lnTo>
                  <a:lnTo>
                    <a:pt x="206709" y="139601"/>
                  </a:lnTo>
                  <a:lnTo>
                    <a:pt x="217002" y="146313"/>
                  </a:lnTo>
                  <a:lnTo>
                    <a:pt x="227534" y="152011"/>
                  </a:lnTo>
                  <a:lnTo>
                    <a:pt x="281633" y="167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568700" y="3942138"/>
              <a:ext cx="154162" cy="308325"/>
            </a:xfrm>
            <a:custGeom>
              <a:avLst/>
              <a:gdLst/>
              <a:ahLst/>
              <a:cxnLst/>
              <a:rect l="0" t="0" r="0" b="0"/>
              <a:pathLst>
                <a:path w="154162" h="308325">
                  <a:moveTo>
                    <a:pt x="154161" y="0"/>
                  </a:moveTo>
                  <a:lnTo>
                    <a:pt x="142470" y="17537"/>
                  </a:lnTo>
                  <a:lnTo>
                    <a:pt x="136579" y="25150"/>
                  </a:lnTo>
                  <a:lnTo>
                    <a:pt x="130205" y="32673"/>
                  </a:lnTo>
                  <a:lnTo>
                    <a:pt x="123508" y="40135"/>
                  </a:lnTo>
                  <a:lnTo>
                    <a:pt x="117820" y="48780"/>
                  </a:lnTo>
                  <a:lnTo>
                    <a:pt x="112805" y="58214"/>
                  </a:lnTo>
                  <a:lnTo>
                    <a:pt x="108238" y="68173"/>
                  </a:lnTo>
                  <a:lnTo>
                    <a:pt x="103970" y="78484"/>
                  </a:lnTo>
                  <a:lnTo>
                    <a:pt x="99901" y="89028"/>
                  </a:lnTo>
                  <a:lnTo>
                    <a:pt x="95965" y="99728"/>
                  </a:lnTo>
                  <a:lnTo>
                    <a:pt x="90894" y="111755"/>
                  </a:lnTo>
                  <a:lnTo>
                    <a:pt x="85066" y="124667"/>
                  </a:lnTo>
                  <a:lnTo>
                    <a:pt x="78733" y="138169"/>
                  </a:lnTo>
                  <a:lnTo>
                    <a:pt x="73288" y="150841"/>
                  </a:lnTo>
                  <a:lnTo>
                    <a:pt x="68435" y="162960"/>
                  </a:lnTo>
                  <a:lnTo>
                    <a:pt x="59780" y="186213"/>
                  </a:lnTo>
                  <a:lnTo>
                    <a:pt x="51854" y="208783"/>
                  </a:lnTo>
                  <a:lnTo>
                    <a:pt x="46804" y="218716"/>
                  </a:lnTo>
                  <a:lnTo>
                    <a:pt x="40991" y="227786"/>
                  </a:lnTo>
                  <a:lnTo>
                    <a:pt x="34668" y="236280"/>
                  </a:lnTo>
                  <a:lnTo>
                    <a:pt x="29229" y="245612"/>
                  </a:lnTo>
                  <a:lnTo>
                    <a:pt x="24380" y="255505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965116" y="3964161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11011" y="0"/>
                  </a:moveTo>
                  <a:lnTo>
                    <a:pt x="11011" y="23383"/>
                  </a:lnTo>
                  <a:lnTo>
                    <a:pt x="9788" y="37612"/>
                  </a:lnTo>
                  <a:lnTo>
                    <a:pt x="7749" y="54439"/>
                  </a:lnTo>
                  <a:lnTo>
                    <a:pt x="5166" y="72998"/>
                  </a:lnTo>
                  <a:lnTo>
                    <a:pt x="3444" y="90265"/>
                  </a:lnTo>
                  <a:lnTo>
                    <a:pt x="2296" y="106670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877023" y="3953150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29228" y="16177"/>
                  </a:lnTo>
                  <a:lnTo>
                    <a:pt x="43956" y="14455"/>
                  </a:lnTo>
                  <a:lnTo>
                    <a:pt x="59892" y="13307"/>
                  </a:lnTo>
                  <a:lnTo>
                    <a:pt x="76633" y="12542"/>
                  </a:lnTo>
                  <a:lnTo>
                    <a:pt x="114811" y="11692"/>
                  </a:lnTo>
                  <a:lnTo>
                    <a:pt x="135269" y="11465"/>
                  </a:lnTo>
                  <a:lnTo>
                    <a:pt x="152579" y="10090"/>
                  </a:lnTo>
                  <a:lnTo>
                    <a:pt x="167789" y="7950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39928" y="3810000"/>
              <a:ext cx="187674" cy="118265"/>
            </a:xfrm>
            <a:custGeom>
              <a:avLst/>
              <a:gdLst/>
              <a:ahLst/>
              <a:cxnLst/>
              <a:rect l="0" t="0" r="0" b="0"/>
              <a:pathLst>
                <a:path w="187674" h="118265">
                  <a:moveTo>
                    <a:pt x="44523" y="0"/>
                  </a:moveTo>
                  <a:lnTo>
                    <a:pt x="32832" y="17536"/>
                  </a:lnTo>
                  <a:lnTo>
                    <a:pt x="29388" y="27596"/>
                  </a:lnTo>
                  <a:lnTo>
                    <a:pt x="27092" y="39197"/>
                  </a:lnTo>
                  <a:lnTo>
                    <a:pt x="25562" y="51825"/>
                  </a:lnTo>
                  <a:lnTo>
                    <a:pt x="23317" y="63914"/>
                  </a:lnTo>
                  <a:lnTo>
                    <a:pt x="20598" y="75644"/>
                  </a:lnTo>
                  <a:lnTo>
                    <a:pt x="17562" y="87134"/>
                  </a:lnTo>
                  <a:lnTo>
                    <a:pt x="13090" y="97242"/>
                  </a:lnTo>
                  <a:lnTo>
                    <a:pt x="7662" y="106427"/>
                  </a:lnTo>
                  <a:lnTo>
                    <a:pt x="1597" y="114997"/>
                  </a:lnTo>
                  <a:lnTo>
                    <a:pt x="0" y="118264"/>
                  </a:lnTo>
                  <a:lnTo>
                    <a:pt x="1382" y="117995"/>
                  </a:lnTo>
                  <a:lnTo>
                    <a:pt x="4751" y="115368"/>
                  </a:lnTo>
                  <a:lnTo>
                    <a:pt x="10667" y="112394"/>
                  </a:lnTo>
                  <a:lnTo>
                    <a:pt x="18282" y="109187"/>
                  </a:lnTo>
                  <a:lnTo>
                    <a:pt x="27029" y="105826"/>
                  </a:lnTo>
                  <a:lnTo>
                    <a:pt x="38978" y="103585"/>
                  </a:lnTo>
                  <a:lnTo>
                    <a:pt x="53061" y="102091"/>
                  </a:lnTo>
                  <a:lnTo>
                    <a:pt x="68568" y="101095"/>
                  </a:lnTo>
                  <a:lnTo>
                    <a:pt x="85023" y="100431"/>
                  </a:lnTo>
                  <a:lnTo>
                    <a:pt x="102111" y="99989"/>
                  </a:lnTo>
                  <a:lnTo>
                    <a:pt x="18767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384009" y="3677861"/>
              <a:ext cx="32582" cy="429452"/>
            </a:xfrm>
            <a:custGeom>
              <a:avLst/>
              <a:gdLst/>
              <a:ahLst/>
              <a:cxnLst/>
              <a:rect l="0" t="0" r="0" b="0"/>
              <a:pathLst>
                <a:path w="32582" h="429452">
                  <a:moveTo>
                    <a:pt x="10558" y="0"/>
                  </a:moveTo>
                  <a:lnTo>
                    <a:pt x="4712" y="17537"/>
                  </a:lnTo>
                  <a:lnTo>
                    <a:pt x="2990" y="30044"/>
                  </a:lnTo>
                  <a:lnTo>
                    <a:pt x="1842" y="45723"/>
                  </a:lnTo>
                  <a:lnTo>
                    <a:pt x="567" y="80273"/>
                  </a:lnTo>
                  <a:lnTo>
                    <a:pt x="0" y="111942"/>
                  </a:lnTo>
                  <a:lnTo>
                    <a:pt x="1072" y="126015"/>
                  </a:lnTo>
                  <a:lnTo>
                    <a:pt x="3010" y="139068"/>
                  </a:lnTo>
                  <a:lnTo>
                    <a:pt x="5526" y="151440"/>
                  </a:lnTo>
                  <a:lnTo>
                    <a:pt x="7203" y="164583"/>
                  </a:lnTo>
                  <a:lnTo>
                    <a:pt x="8321" y="178238"/>
                  </a:lnTo>
                  <a:lnTo>
                    <a:pt x="9067" y="192236"/>
                  </a:lnTo>
                  <a:lnTo>
                    <a:pt x="10787" y="207685"/>
                  </a:lnTo>
                  <a:lnTo>
                    <a:pt x="13158" y="224102"/>
                  </a:lnTo>
                  <a:lnTo>
                    <a:pt x="15961" y="241164"/>
                  </a:lnTo>
                  <a:lnTo>
                    <a:pt x="17831" y="257434"/>
                  </a:lnTo>
                  <a:lnTo>
                    <a:pt x="19077" y="273173"/>
                  </a:lnTo>
                  <a:lnTo>
                    <a:pt x="19908" y="288561"/>
                  </a:lnTo>
                  <a:lnTo>
                    <a:pt x="21685" y="307384"/>
                  </a:lnTo>
                  <a:lnTo>
                    <a:pt x="24094" y="328497"/>
                  </a:lnTo>
                  <a:lnTo>
                    <a:pt x="32581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44623" y="3832023"/>
              <a:ext cx="9482" cy="132139"/>
            </a:xfrm>
            <a:custGeom>
              <a:avLst/>
              <a:gdLst/>
              <a:ahLst/>
              <a:cxnLst/>
              <a:rect l="0" t="0" r="0" b="0"/>
              <a:pathLst>
                <a:path w="9482" h="132139">
                  <a:moveTo>
                    <a:pt x="9481" y="0"/>
                  </a:moveTo>
                  <a:lnTo>
                    <a:pt x="3636" y="17536"/>
                  </a:lnTo>
                  <a:lnTo>
                    <a:pt x="1914" y="27597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714" y="65137"/>
                  </a:lnTo>
                  <a:lnTo>
                    <a:pt x="9481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82775" y="136806"/>
            <a:ext cx="4756527" cy="696726"/>
            <a:chOff x="782775" y="136806"/>
            <a:chExt cx="4756527" cy="696726"/>
          </a:xfrm>
        </p:grpSpPr>
        <p:sp>
          <p:nvSpPr>
            <p:cNvPr id="2" name="Freeform 1"/>
            <p:cNvSpPr/>
            <p:nvPr/>
          </p:nvSpPr>
          <p:spPr>
            <a:xfrm>
              <a:off x="782775" y="264277"/>
              <a:ext cx="240721" cy="569255"/>
            </a:xfrm>
            <a:custGeom>
              <a:avLst/>
              <a:gdLst/>
              <a:ahLst/>
              <a:cxnLst/>
              <a:rect l="0" t="0" r="0" b="0"/>
              <a:pathLst>
                <a:path w="240721" h="569255">
                  <a:moveTo>
                    <a:pt x="88092" y="0"/>
                  </a:moveTo>
                  <a:lnTo>
                    <a:pt x="82247" y="17537"/>
                  </a:lnTo>
                  <a:lnTo>
                    <a:pt x="79301" y="30044"/>
                  </a:lnTo>
                  <a:lnTo>
                    <a:pt x="76114" y="45723"/>
                  </a:lnTo>
                  <a:lnTo>
                    <a:pt x="72766" y="63517"/>
                  </a:lnTo>
                  <a:lnTo>
                    <a:pt x="70533" y="82720"/>
                  </a:lnTo>
                  <a:lnTo>
                    <a:pt x="69045" y="102863"/>
                  </a:lnTo>
                  <a:lnTo>
                    <a:pt x="68053" y="123633"/>
                  </a:lnTo>
                  <a:lnTo>
                    <a:pt x="68615" y="142374"/>
                  </a:lnTo>
                  <a:lnTo>
                    <a:pt x="70214" y="159762"/>
                  </a:lnTo>
                  <a:lnTo>
                    <a:pt x="72503" y="176248"/>
                  </a:lnTo>
                  <a:lnTo>
                    <a:pt x="75252" y="190909"/>
                  </a:lnTo>
                  <a:lnTo>
                    <a:pt x="78309" y="204354"/>
                  </a:lnTo>
                  <a:lnTo>
                    <a:pt x="81570" y="216987"/>
                  </a:lnTo>
                  <a:lnTo>
                    <a:pt x="88638" y="224186"/>
                  </a:lnTo>
                  <a:lnTo>
                    <a:pt x="98244" y="227762"/>
                  </a:lnTo>
                  <a:lnTo>
                    <a:pt x="109542" y="228922"/>
                  </a:lnTo>
                  <a:lnTo>
                    <a:pt x="120745" y="226025"/>
                  </a:lnTo>
                  <a:lnTo>
                    <a:pt x="131884" y="220423"/>
                  </a:lnTo>
                  <a:lnTo>
                    <a:pt x="142980" y="213018"/>
                  </a:lnTo>
                  <a:lnTo>
                    <a:pt x="152825" y="204411"/>
                  </a:lnTo>
                  <a:lnTo>
                    <a:pt x="161835" y="195002"/>
                  </a:lnTo>
                  <a:lnTo>
                    <a:pt x="170289" y="185059"/>
                  </a:lnTo>
                  <a:lnTo>
                    <a:pt x="177148" y="174760"/>
                  </a:lnTo>
                  <a:lnTo>
                    <a:pt x="182944" y="164224"/>
                  </a:lnTo>
                  <a:lnTo>
                    <a:pt x="188032" y="153529"/>
                  </a:lnTo>
                  <a:lnTo>
                    <a:pt x="192648" y="140281"/>
                  </a:lnTo>
                  <a:lnTo>
                    <a:pt x="196948" y="125332"/>
                  </a:lnTo>
                  <a:lnTo>
                    <a:pt x="212641" y="63229"/>
                  </a:lnTo>
                  <a:lnTo>
                    <a:pt x="213947" y="49494"/>
                  </a:lnTo>
                  <a:lnTo>
                    <a:pt x="213595" y="36666"/>
                  </a:lnTo>
                  <a:lnTo>
                    <a:pt x="212136" y="24444"/>
                  </a:lnTo>
                  <a:lnTo>
                    <a:pt x="212387" y="19967"/>
                  </a:lnTo>
                  <a:lnTo>
                    <a:pt x="213778" y="20652"/>
                  </a:lnTo>
                  <a:lnTo>
                    <a:pt x="215929" y="24780"/>
                  </a:lnTo>
                  <a:lnTo>
                    <a:pt x="217363" y="34872"/>
                  </a:lnTo>
                  <a:lnTo>
                    <a:pt x="218319" y="48942"/>
                  </a:lnTo>
                  <a:lnTo>
                    <a:pt x="218956" y="65663"/>
                  </a:lnTo>
                  <a:lnTo>
                    <a:pt x="220605" y="81704"/>
                  </a:lnTo>
                  <a:lnTo>
                    <a:pt x="222927" y="97292"/>
                  </a:lnTo>
                  <a:lnTo>
                    <a:pt x="225699" y="112578"/>
                  </a:lnTo>
                  <a:lnTo>
                    <a:pt x="227547" y="127663"/>
                  </a:lnTo>
                  <a:lnTo>
                    <a:pt x="228779" y="142613"/>
                  </a:lnTo>
                  <a:lnTo>
                    <a:pt x="229600" y="157474"/>
                  </a:lnTo>
                  <a:lnTo>
                    <a:pt x="230512" y="190300"/>
                  </a:lnTo>
                  <a:lnTo>
                    <a:pt x="231200" y="300520"/>
                  </a:lnTo>
                  <a:lnTo>
                    <a:pt x="232437" y="316580"/>
                  </a:lnTo>
                  <a:lnTo>
                    <a:pt x="234486" y="333404"/>
                  </a:lnTo>
                  <a:lnTo>
                    <a:pt x="237075" y="350737"/>
                  </a:lnTo>
                  <a:lnTo>
                    <a:pt x="238802" y="367187"/>
                  </a:lnTo>
                  <a:lnTo>
                    <a:pt x="239952" y="383048"/>
                  </a:lnTo>
                  <a:lnTo>
                    <a:pt x="240720" y="398515"/>
                  </a:lnTo>
                  <a:lnTo>
                    <a:pt x="240008" y="413721"/>
                  </a:lnTo>
                  <a:lnTo>
                    <a:pt x="238309" y="428752"/>
                  </a:lnTo>
                  <a:lnTo>
                    <a:pt x="235954" y="443667"/>
                  </a:lnTo>
                  <a:lnTo>
                    <a:pt x="233160" y="457281"/>
                  </a:lnTo>
                  <a:lnTo>
                    <a:pt x="230074" y="470027"/>
                  </a:lnTo>
                  <a:lnTo>
                    <a:pt x="226793" y="482196"/>
                  </a:lnTo>
                  <a:lnTo>
                    <a:pt x="222159" y="492755"/>
                  </a:lnTo>
                  <a:lnTo>
                    <a:pt x="216622" y="502241"/>
                  </a:lnTo>
                  <a:lnTo>
                    <a:pt x="210484" y="511012"/>
                  </a:lnTo>
                  <a:lnTo>
                    <a:pt x="202721" y="520530"/>
                  </a:lnTo>
                  <a:lnTo>
                    <a:pt x="193876" y="530546"/>
                  </a:lnTo>
                  <a:lnTo>
                    <a:pt x="184308" y="540894"/>
                  </a:lnTo>
                  <a:lnTo>
                    <a:pt x="174259" y="549016"/>
                  </a:lnTo>
                  <a:lnTo>
                    <a:pt x="163890" y="555654"/>
                  </a:lnTo>
                  <a:lnTo>
                    <a:pt x="153306" y="561303"/>
                  </a:lnTo>
                  <a:lnTo>
                    <a:pt x="141356" y="565069"/>
                  </a:lnTo>
                  <a:lnTo>
                    <a:pt x="128495" y="567580"/>
                  </a:lnTo>
                  <a:lnTo>
                    <a:pt x="115028" y="569254"/>
                  </a:lnTo>
                  <a:lnTo>
                    <a:pt x="102379" y="569146"/>
                  </a:lnTo>
                  <a:lnTo>
                    <a:pt x="90275" y="567851"/>
                  </a:lnTo>
                  <a:lnTo>
                    <a:pt x="78536" y="565764"/>
                  </a:lnTo>
                  <a:lnTo>
                    <a:pt x="67039" y="560702"/>
                  </a:lnTo>
                  <a:lnTo>
                    <a:pt x="55704" y="553657"/>
                  </a:lnTo>
                  <a:lnTo>
                    <a:pt x="44477" y="545289"/>
                  </a:lnTo>
                  <a:lnTo>
                    <a:pt x="34545" y="537264"/>
                  </a:lnTo>
                  <a:lnTo>
                    <a:pt x="25477" y="529467"/>
                  </a:ln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23237" y="363381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3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79191" y="451473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11012"/>
                  </a:moveTo>
                  <a:lnTo>
                    <a:pt x="124710" y="11012"/>
                  </a:lnTo>
                  <a:lnTo>
                    <a:pt x="141869" y="9789"/>
                  </a:lnTo>
                  <a:lnTo>
                    <a:pt x="156978" y="7749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19653" y="264277"/>
              <a:ext cx="187198" cy="33036"/>
            </a:xfrm>
            <a:custGeom>
              <a:avLst/>
              <a:gdLst/>
              <a:ahLst/>
              <a:cxnLst/>
              <a:rect l="0" t="0" r="0" b="0"/>
              <a:pathLst>
                <a:path w="187198" h="33036">
                  <a:moveTo>
                    <a:pt x="0" y="33035"/>
                  </a:moveTo>
                  <a:lnTo>
                    <a:pt x="23383" y="33035"/>
                  </a:lnTo>
                  <a:lnTo>
                    <a:pt x="35165" y="31811"/>
                  </a:lnTo>
                  <a:lnTo>
                    <a:pt x="47914" y="29772"/>
                  </a:lnTo>
                  <a:lnTo>
                    <a:pt x="61307" y="27189"/>
                  </a:lnTo>
                  <a:lnTo>
                    <a:pt x="73906" y="24244"/>
                  </a:lnTo>
                  <a:lnTo>
                    <a:pt x="85976" y="21056"/>
                  </a:lnTo>
                  <a:lnTo>
                    <a:pt x="97693" y="17708"/>
                  </a:lnTo>
                  <a:lnTo>
                    <a:pt x="110399" y="15476"/>
                  </a:lnTo>
                  <a:lnTo>
                    <a:pt x="123763" y="13988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50896" y="209219"/>
              <a:ext cx="231207" cy="269642"/>
            </a:xfrm>
            <a:custGeom>
              <a:avLst/>
              <a:gdLst/>
              <a:ahLst/>
              <a:cxnLst/>
              <a:rect l="0" t="0" r="0" b="0"/>
              <a:pathLst>
                <a:path w="231207" h="269642">
                  <a:moveTo>
                    <a:pt x="66069" y="0"/>
                  </a:moveTo>
                  <a:lnTo>
                    <a:pt x="54378" y="17537"/>
                  </a:lnTo>
                  <a:lnTo>
                    <a:pt x="49711" y="26374"/>
                  </a:lnTo>
                  <a:lnTo>
                    <a:pt x="45376" y="35935"/>
                  </a:lnTo>
                  <a:lnTo>
                    <a:pt x="41262" y="45980"/>
                  </a:lnTo>
                  <a:lnTo>
                    <a:pt x="37296" y="56347"/>
                  </a:lnTo>
                  <a:lnTo>
                    <a:pt x="29627" y="77654"/>
                  </a:lnTo>
                  <a:lnTo>
                    <a:pt x="30763" y="86028"/>
                  </a:lnTo>
                  <a:lnTo>
                    <a:pt x="35191" y="92833"/>
                  </a:lnTo>
                  <a:lnTo>
                    <a:pt x="41813" y="98594"/>
                  </a:lnTo>
                  <a:lnTo>
                    <a:pt x="49899" y="101211"/>
                  </a:lnTo>
                  <a:lnTo>
                    <a:pt x="58959" y="101732"/>
                  </a:lnTo>
                  <a:lnTo>
                    <a:pt x="68670" y="100856"/>
                  </a:lnTo>
                  <a:lnTo>
                    <a:pt x="81262" y="100272"/>
                  </a:lnTo>
                  <a:lnTo>
                    <a:pt x="111566" y="99623"/>
                  </a:lnTo>
                  <a:lnTo>
                    <a:pt x="126988" y="100674"/>
                  </a:lnTo>
                  <a:lnTo>
                    <a:pt x="142164" y="102598"/>
                  </a:lnTo>
                  <a:lnTo>
                    <a:pt x="157175" y="105104"/>
                  </a:lnTo>
                  <a:lnTo>
                    <a:pt x="170852" y="109221"/>
                  </a:lnTo>
                  <a:lnTo>
                    <a:pt x="183642" y="114414"/>
                  </a:lnTo>
                  <a:lnTo>
                    <a:pt x="195838" y="120322"/>
                  </a:lnTo>
                  <a:lnTo>
                    <a:pt x="206416" y="127931"/>
                  </a:lnTo>
                  <a:lnTo>
                    <a:pt x="215915" y="136675"/>
                  </a:lnTo>
                  <a:lnTo>
                    <a:pt x="224695" y="146175"/>
                  </a:lnTo>
                  <a:lnTo>
                    <a:pt x="229325" y="157402"/>
                  </a:lnTo>
                  <a:lnTo>
                    <a:pt x="231188" y="169780"/>
                  </a:lnTo>
                  <a:lnTo>
                    <a:pt x="231206" y="182927"/>
                  </a:lnTo>
                  <a:lnTo>
                    <a:pt x="227548" y="195362"/>
                  </a:lnTo>
                  <a:lnTo>
                    <a:pt x="221438" y="207322"/>
                  </a:lnTo>
                  <a:lnTo>
                    <a:pt x="213695" y="218966"/>
                  </a:lnTo>
                  <a:lnTo>
                    <a:pt x="204862" y="230399"/>
                  </a:lnTo>
                  <a:lnTo>
                    <a:pt x="195303" y="241692"/>
                  </a:lnTo>
                  <a:lnTo>
                    <a:pt x="185260" y="252891"/>
                  </a:lnTo>
                  <a:lnTo>
                    <a:pt x="172447" y="260357"/>
                  </a:lnTo>
                  <a:lnTo>
                    <a:pt x="157787" y="265335"/>
                  </a:lnTo>
                  <a:lnTo>
                    <a:pt x="141897" y="268653"/>
                  </a:lnTo>
                  <a:lnTo>
                    <a:pt x="125186" y="269641"/>
                  </a:lnTo>
                  <a:lnTo>
                    <a:pt x="107927" y="269077"/>
                  </a:lnTo>
                  <a:lnTo>
                    <a:pt x="90304" y="267477"/>
                  </a:lnTo>
                  <a:lnTo>
                    <a:pt x="73661" y="262740"/>
                  </a:lnTo>
                  <a:lnTo>
                    <a:pt x="57672" y="255912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72919" y="187650"/>
              <a:ext cx="220232" cy="10559"/>
            </a:xfrm>
            <a:custGeom>
              <a:avLst/>
              <a:gdLst/>
              <a:ahLst/>
              <a:cxnLst/>
              <a:rect l="0" t="0" r="0" b="0"/>
              <a:pathLst>
                <a:path w="220232" h="10559">
                  <a:moveTo>
                    <a:pt x="0" y="10558"/>
                  </a:moveTo>
                  <a:lnTo>
                    <a:pt x="17537" y="4712"/>
                  </a:lnTo>
                  <a:lnTo>
                    <a:pt x="28821" y="2990"/>
                  </a:lnTo>
                  <a:lnTo>
                    <a:pt x="42460" y="1842"/>
                  </a:lnTo>
                  <a:lnTo>
                    <a:pt x="57671" y="1077"/>
                  </a:lnTo>
                  <a:lnTo>
                    <a:pt x="90885" y="226"/>
                  </a:lnTo>
                  <a:lnTo>
                    <a:pt x="108307" y="0"/>
                  </a:lnTo>
                  <a:lnTo>
                    <a:pt x="126039" y="1072"/>
                  </a:lnTo>
                  <a:lnTo>
                    <a:pt x="220231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58324" y="308323"/>
              <a:ext cx="176186" cy="176186"/>
            </a:xfrm>
            <a:custGeom>
              <a:avLst/>
              <a:gdLst/>
              <a:ahLst/>
              <a:cxnLst/>
              <a:rect l="0" t="0" r="0" b="0"/>
              <a:pathLst>
                <a:path w="176186" h="176186">
                  <a:moveTo>
                    <a:pt x="0" y="0"/>
                  </a:moveTo>
                  <a:lnTo>
                    <a:pt x="11691" y="17537"/>
                  </a:lnTo>
                  <a:lnTo>
                    <a:pt x="18805" y="26374"/>
                  </a:lnTo>
                  <a:lnTo>
                    <a:pt x="27219" y="35935"/>
                  </a:lnTo>
                  <a:lnTo>
                    <a:pt x="45132" y="55123"/>
                  </a:lnTo>
                  <a:lnTo>
                    <a:pt x="76570" y="87381"/>
                  </a:lnTo>
                  <a:lnTo>
                    <a:pt x="106344" y="117316"/>
                  </a:lnTo>
                  <a:lnTo>
                    <a:pt x="114942" y="124704"/>
                  </a:lnTo>
                  <a:lnTo>
                    <a:pt x="124345" y="132076"/>
                  </a:lnTo>
                  <a:lnTo>
                    <a:pt x="134284" y="139438"/>
                  </a:lnTo>
                  <a:lnTo>
                    <a:pt x="143357" y="146793"/>
                  </a:lnTo>
                  <a:lnTo>
                    <a:pt x="151852" y="154144"/>
                  </a:lnTo>
                  <a:lnTo>
                    <a:pt x="176185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59220" y="308323"/>
              <a:ext cx="286301" cy="198209"/>
            </a:xfrm>
            <a:custGeom>
              <a:avLst/>
              <a:gdLst/>
              <a:ahLst/>
              <a:cxnLst/>
              <a:rect l="0" t="0" r="0" b="0"/>
              <a:pathLst>
                <a:path w="286301" h="198209">
                  <a:moveTo>
                    <a:pt x="286300" y="0"/>
                  </a:moveTo>
                  <a:lnTo>
                    <a:pt x="208647" y="51769"/>
                  </a:lnTo>
                  <a:lnTo>
                    <a:pt x="197826" y="60207"/>
                  </a:lnTo>
                  <a:lnTo>
                    <a:pt x="186942" y="69502"/>
                  </a:lnTo>
                  <a:lnTo>
                    <a:pt x="176015" y="79369"/>
                  </a:lnTo>
                  <a:lnTo>
                    <a:pt x="165060" y="88395"/>
                  </a:lnTo>
                  <a:lnTo>
                    <a:pt x="154086" y="96859"/>
                  </a:lnTo>
                  <a:lnTo>
                    <a:pt x="143100" y="104948"/>
                  </a:lnTo>
                  <a:lnTo>
                    <a:pt x="121105" y="120462"/>
                  </a:lnTo>
                  <a:lnTo>
                    <a:pt x="110100" y="128025"/>
                  </a:lnTo>
                  <a:lnTo>
                    <a:pt x="100317" y="135514"/>
                  </a:lnTo>
                  <a:lnTo>
                    <a:pt x="91348" y="142953"/>
                  </a:lnTo>
                  <a:lnTo>
                    <a:pt x="82922" y="150360"/>
                  </a:lnTo>
                  <a:lnTo>
                    <a:pt x="73634" y="157745"/>
                  </a:lnTo>
                  <a:lnTo>
                    <a:pt x="63771" y="165115"/>
                  </a:lnTo>
                  <a:lnTo>
                    <a:pt x="53526" y="172476"/>
                  </a:lnTo>
                  <a:lnTo>
                    <a:pt x="43025" y="178606"/>
                  </a:lnTo>
                  <a:lnTo>
                    <a:pt x="32353" y="18391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65752" y="242254"/>
              <a:ext cx="11012" cy="242255"/>
            </a:xfrm>
            <a:custGeom>
              <a:avLst/>
              <a:gdLst/>
              <a:ahLst/>
              <a:cxnLst/>
              <a:rect l="0" t="0" r="0" b="0"/>
              <a:pathLst>
                <a:path w="11012" h="242255">
                  <a:moveTo>
                    <a:pt x="11011" y="0"/>
                  </a:moveTo>
                  <a:lnTo>
                    <a:pt x="11011" y="72997"/>
                  </a:lnTo>
                  <a:lnTo>
                    <a:pt x="9788" y="91488"/>
                  </a:lnTo>
                  <a:lnTo>
                    <a:pt x="7749" y="109932"/>
                  </a:lnTo>
                  <a:lnTo>
                    <a:pt x="5165" y="128346"/>
                  </a:lnTo>
                  <a:lnTo>
                    <a:pt x="3443" y="146739"/>
                  </a:lnTo>
                  <a:lnTo>
                    <a:pt x="2295" y="165119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99682" y="363381"/>
              <a:ext cx="220232" cy="1"/>
            </a:xfrm>
            <a:custGeom>
              <a:avLst/>
              <a:gdLst/>
              <a:ahLst/>
              <a:cxnLst/>
              <a:rect l="0" t="0" r="0" b="0"/>
              <a:pathLst>
                <a:path w="220232" h="1">
                  <a:moveTo>
                    <a:pt x="0" y="0"/>
                  </a:move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63064" y="243784"/>
              <a:ext cx="188501" cy="314936"/>
            </a:xfrm>
            <a:custGeom>
              <a:avLst/>
              <a:gdLst/>
              <a:ahLst/>
              <a:cxnLst/>
              <a:rect l="0" t="0" r="0" b="0"/>
              <a:pathLst>
                <a:path w="188501" h="314936">
                  <a:moveTo>
                    <a:pt x="0" y="9481"/>
                  </a:moveTo>
                  <a:lnTo>
                    <a:pt x="23382" y="3636"/>
                  </a:lnTo>
                  <a:lnTo>
                    <a:pt x="35164" y="1914"/>
                  </a:lnTo>
                  <a:lnTo>
                    <a:pt x="47913" y="766"/>
                  </a:lnTo>
                  <a:lnTo>
                    <a:pt x="61306" y="0"/>
                  </a:lnTo>
                  <a:lnTo>
                    <a:pt x="75129" y="1937"/>
                  </a:lnTo>
                  <a:lnTo>
                    <a:pt x="89238" y="5676"/>
                  </a:lnTo>
                  <a:lnTo>
                    <a:pt x="103538" y="10615"/>
                  </a:lnTo>
                  <a:lnTo>
                    <a:pt x="116742" y="16354"/>
                  </a:lnTo>
                  <a:lnTo>
                    <a:pt x="129215" y="22628"/>
                  </a:lnTo>
                  <a:lnTo>
                    <a:pt x="141201" y="29257"/>
                  </a:lnTo>
                  <a:lnTo>
                    <a:pt x="147968" y="37347"/>
                  </a:lnTo>
                  <a:lnTo>
                    <a:pt x="151256" y="46411"/>
                  </a:lnTo>
                  <a:lnTo>
                    <a:pt x="152225" y="56124"/>
                  </a:lnTo>
                  <a:lnTo>
                    <a:pt x="149200" y="66270"/>
                  </a:lnTo>
                  <a:lnTo>
                    <a:pt x="143513" y="76705"/>
                  </a:lnTo>
                  <a:lnTo>
                    <a:pt x="136051" y="87332"/>
                  </a:lnTo>
                  <a:lnTo>
                    <a:pt x="126182" y="98087"/>
                  </a:lnTo>
                  <a:lnTo>
                    <a:pt x="114709" y="108927"/>
                  </a:lnTo>
                  <a:lnTo>
                    <a:pt x="102166" y="119825"/>
                  </a:lnTo>
                  <a:lnTo>
                    <a:pt x="87687" y="128314"/>
                  </a:lnTo>
                  <a:lnTo>
                    <a:pt x="71917" y="135196"/>
                  </a:lnTo>
                  <a:lnTo>
                    <a:pt x="9561" y="156680"/>
                  </a:lnTo>
                  <a:lnTo>
                    <a:pt x="14037" y="155246"/>
                  </a:lnTo>
                  <a:lnTo>
                    <a:pt x="21593" y="154375"/>
                  </a:lnTo>
                  <a:lnTo>
                    <a:pt x="31524" y="153794"/>
                  </a:lnTo>
                  <a:lnTo>
                    <a:pt x="43039" y="153406"/>
                  </a:lnTo>
                  <a:lnTo>
                    <a:pt x="56834" y="155595"/>
                  </a:lnTo>
                  <a:lnTo>
                    <a:pt x="72147" y="159501"/>
                  </a:lnTo>
                  <a:lnTo>
                    <a:pt x="88474" y="164553"/>
                  </a:lnTo>
                  <a:lnTo>
                    <a:pt x="104252" y="170367"/>
                  </a:lnTo>
                  <a:lnTo>
                    <a:pt x="119665" y="176690"/>
                  </a:lnTo>
                  <a:lnTo>
                    <a:pt x="134835" y="183353"/>
                  </a:lnTo>
                  <a:lnTo>
                    <a:pt x="147394" y="191465"/>
                  </a:lnTo>
                  <a:lnTo>
                    <a:pt x="158215" y="200544"/>
                  </a:lnTo>
                  <a:lnTo>
                    <a:pt x="167875" y="210267"/>
                  </a:lnTo>
                  <a:lnTo>
                    <a:pt x="175539" y="220419"/>
                  </a:lnTo>
                  <a:lnTo>
                    <a:pt x="181872" y="230858"/>
                  </a:lnTo>
                  <a:lnTo>
                    <a:pt x="187317" y="241488"/>
                  </a:lnTo>
                  <a:lnTo>
                    <a:pt x="188500" y="251021"/>
                  </a:lnTo>
                  <a:lnTo>
                    <a:pt x="186842" y="259824"/>
                  </a:lnTo>
                  <a:lnTo>
                    <a:pt x="183290" y="268139"/>
                  </a:lnTo>
                  <a:lnTo>
                    <a:pt x="176027" y="276130"/>
                  </a:lnTo>
                  <a:lnTo>
                    <a:pt x="166292" y="283904"/>
                  </a:lnTo>
                  <a:lnTo>
                    <a:pt x="154907" y="291534"/>
                  </a:lnTo>
                  <a:lnTo>
                    <a:pt x="143647" y="297844"/>
                  </a:lnTo>
                  <a:lnTo>
                    <a:pt x="132470" y="303274"/>
                  </a:lnTo>
                  <a:lnTo>
                    <a:pt x="121348" y="308118"/>
                  </a:lnTo>
                  <a:lnTo>
                    <a:pt x="109039" y="311347"/>
                  </a:lnTo>
                  <a:lnTo>
                    <a:pt x="95939" y="313500"/>
                  </a:lnTo>
                  <a:lnTo>
                    <a:pt x="82312" y="314935"/>
                  </a:lnTo>
                  <a:lnTo>
                    <a:pt x="69557" y="313445"/>
                  </a:lnTo>
                  <a:lnTo>
                    <a:pt x="57383" y="310004"/>
                  </a:lnTo>
                  <a:lnTo>
                    <a:pt x="45596" y="305263"/>
                  </a:lnTo>
                  <a:lnTo>
                    <a:pt x="35291" y="299656"/>
                  </a:lnTo>
                  <a:lnTo>
                    <a:pt x="25974" y="293471"/>
                  </a:lnTo>
                  <a:lnTo>
                    <a:pt x="0" y="273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16330" y="253265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71387" y="473497"/>
              <a:ext cx="152179" cy="253267"/>
            </a:xfrm>
            <a:custGeom>
              <a:avLst/>
              <a:gdLst/>
              <a:ahLst/>
              <a:cxnLst/>
              <a:rect l="0" t="0" r="0" b="0"/>
              <a:pathLst>
                <a:path w="152179" h="253267">
                  <a:moveTo>
                    <a:pt x="132139" y="0"/>
                  </a:moveTo>
                  <a:lnTo>
                    <a:pt x="132139" y="29228"/>
                  </a:lnTo>
                  <a:lnTo>
                    <a:pt x="133363" y="42732"/>
                  </a:lnTo>
                  <a:lnTo>
                    <a:pt x="135402" y="56628"/>
                  </a:lnTo>
                  <a:lnTo>
                    <a:pt x="137985" y="70787"/>
                  </a:lnTo>
                  <a:lnTo>
                    <a:pt x="140930" y="85120"/>
                  </a:lnTo>
                  <a:lnTo>
                    <a:pt x="147466" y="114096"/>
                  </a:lnTo>
                  <a:lnTo>
                    <a:pt x="149698" y="128675"/>
                  </a:lnTo>
                  <a:lnTo>
                    <a:pt x="151186" y="143288"/>
                  </a:lnTo>
                  <a:lnTo>
                    <a:pt x="152178" y="157924"/>
                  </a:lnTo>
                  <a:lnTo>
                    <a:pt x="150392" y="171352"/>
                  </a:lnTo>
                  <a:lnTo>
                    <a:pt x="146755" y="183974"/>
                  </a:lnTo>
                  <a:lnTo>
                    <a:pt x="141883" y="196060"/>
                  </a:lnTo>
                  <a:lnTo>
                    <a:pt x="136188" y="206564"/>
                  </a:lnTo>
                  <a:lnTo>
                    <a:pt x="129944" y="216014"/>
                  </a:lnTo>
                  <a:lnTo>
                    <a:pt x="123335" y="224760"/>
                  </a:lnTo>
                  <a:lnTo>
                    <a:pt x="112811" y="231815"/>
                  </a:lnTo>
                  <a:lnTo>
                    <a:pt x="99678" y="237742"/>
                  </a:lnTo>
                  <a:lnTo>
                    <a:pt x="84805" y="242916"/>
                  </a:lnTo>
                  <a:lnTo>
                    <a:pt x="68771" y="246366"/>
                  </a:lnTo>
                  <a:lnTo>
                    <a:pt x="51965" y="248666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77023" y="233680"/>
              <a:ext cx="407429" cy="261841"/>
            </a:xfrm>
            <a:custGeom>
              <a:avLst/>
              <a:gdLst/>
              <a:ahLst/>
              <a:cxnLst/>
              <a:rect l="0" t="0" r="0" b="0"/>
              <a:pathLst>
                <a:path w="407429" h="261841">
                  <a:moveTo>
                    <a:pt x="0" y="30597"/>
                  </a:moveTo>
                  <a:lnTo>
                    <a:pt x="17537" y="18906"/>
                  </a:lnTo>
                  <a:lnTo>
                    <a:pt x="27597" y="14238"/>
                  </a:lnTo>
                  <a:lnTo>
                    <a:pt x="39198" y="9903"/>
                  </a:lnTo>
                  <a:lnTo>
                    <a:pt x="51826" y="5790"/>
                  </a:lnTo>
                  <a:lnTo>
                    <a:pt x="65138" y="3047"/>
                  </a:lnTo>
                  <a:lnTo>
                    <a:pt x="78907" y="1219"/>
                  </a:lnTo>
                  <a:lnTo>
                    <a:pt x="92981" y="0"/>
                  </a:lnTo>
                  <a:lnTo>
                    <a:pt x="106033" y="411"/>
                  </a:lnTo>
                  <a:lnTo>
                    <a:pt x="118405" y="1908"/>
                  </a:lnTo>
                  <a:lnTo>
                    <a:pt x="130325" y="4130"/>
                  </a:lnTo>
                  <a:lnTo>
                    <a:pt x="140717" y="8058"/>
                  </a:lnTo>
                  <a:lnTo>
                    <a:pt x="150093" y="13124"/>
                  </a:lnTo>
                  <a:lnTo>
                    <a:pt x="158791" y="18949"/>
                  </a:lnTo>
                  <a:lnTo>
                    <a:pt x="165812" y="27725"/>
                  </a:lnTo>
                  <a:lnTo>
                    <a:pt x="171717" y="38471"/>
                  </a:lnTo>
                  <a:lnTo>
                    <a:pt x="176877" y="50528"/>
                  </a:lnTo>
                  <a:lnTo>
                    <a:pt x="181540" y="64684"/>
                  </a:lnTo>
                  <a:lnTo>
                    <a:pt x="185873" y="80239"/>
                  </a:lnTo>
                  <a:lnTo>
                    <a:pt x="189984" y="96726"/>
                  </a:lnTo>
                  <a:lnTo>
                    <a:pt x="197816" y="131359"/>
                  </a:lnTo>
                  <a:lnTo>
                    <a:pt x="201617" y="149159"/>
                  </a:lnTo>
                  <a:lnTo>
                    <a:pt x="207822" y="165920"/>
                  </a:lnTo>
                  <a:lnTo>
                    <a:pt x="215629" y="181987"/>
                  </a:lnTo>
                  <a:lnTo>
                    <a:pt x="224504" y="197593"/>
                  </a:lnTo>
                  <a:lnTo>
                    <a:pt x="232868" y="210444"/>
                  </a:lnTo>
                  <a:lnTo>
                    <a:pt x="240891" y="221459"/>
                  </a:lnTo>
                  <a:lnTo>
                    <a:pt x="248686" y="231248"/>
                  </a:lnTo>
                  <a:lnTo>
                    <a:pt x="260001" y="238999"/>
                  </a:lnTo>
                  <a:lnTo>
                    <a:pt x="273662" y="245389"/>
                  </a:lnTo>
                  <a:lnTo>
                    <a:pt x="288886" y="250872"/>
                  </a:lnTo>
                  <a:lnTo>
                    <a:pt x="305153" y="254528"/>
                  </a:lnTo>
                  <a:lnTo>
                    <a:pt x="322116" y="256965"/>
                  </a:lnTo>
                  <a:lnTo>
                    <a:pt x="407428" y="261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43093" y="286300"/>
              <a:ext cx="264278" cy="253267"/>
            </a:xfrm>
            <a:custGeom>
              <a:avLst/>
              <a:gdLst/>
              <a:ahLst/>
              <a:cxnLst/>
              <a:rect l="0" t="0" r="0" b="0"/>
              <a:pathLst>
                <a:path w="264278" h="253267">
                  <a:moveTo>
                    <a:pt x="264277" y="0"/>
                  </a:moveTo>
                  <a:lnTo>
                    <a:pt x="171791" y="92486"/>
                  </a:lnTo>
                  <a:lnTo>
                    <a:pt x="162244" y="100809"/>
                  </a:lnTo>
                  <a:lnTo>
                    <a:pt x="152209" y="108805"/>
                  </a:lnTo>
                  <a:lnTo>
                    <a:pt x="141848" y="116583"/>
                  </a:lnTo>
                  <a:lnTo>
                    <a:pt x="132494" y="124215"/>
                  </a:lnTo>
                  <a:lnTo>
                    <a:pt x="123811" y="131751"/>
                  </a:lnTo>
                  <a:lnTo>
                    <a:pt x="115575" y="139221"/>
                  </a:lnTo>
                  <a:lnTo>
                    <a:pt x="99898" y="154047"/>
                  </a:lnTo>
                  <a:lnTo>
                    <a:pt x="69896" y="183503"/>
                  </a:lnTo>
                  <a:lnTo>
                    <a:pt x="61280" y="193299"/>
                  </a:lnTo>
                  <a:lnTo>
                    <a:pt x="51864" y="204724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76915" y="231242"/>
              <a:ext cx="292046" cy="165175"/>
            </a:xfrm>
            <a:custGeom>
              <a:avLst/>
              <a:gdLst/>
              <a:ahLst/>
              <a:cxnLst/>
              <a:rect l="0" t="0" r="0" b="0"/>
              <a:pathLst>
                <a:path w="292046" h="165175">
                  <a:moveTo>
                    <a:pt x="236987" y="0"/>
                  </a:moveTo>
                  <a:lnTo>
                    <a:pt x="225296" y="11692"/>
                  </a:lnTo>
                  <a:lnTo>
                    <a:pt x="218181" y="16359"/>
                  </a:lnTo>
                  <a:lnTo>
                    <a:pt x="209767" y="20694"/>
                  </a:lnTo>
                  <a:lnTo>
                    <a:pt x="200488" y="24808"/>
                  </a:lnTo>
                  <a:lnTo>
                    <a:pt x="158200" y="42289"/>
                  </a:lnTo>
                  <a:lnTo>
                    <a:pt x="131007" y="52645"/>
                  </a:lnTo>
                  <a:lnTo>
                    <a:pt x="118617" y="57120"/>
                  </a:lnTo>
                  <a:lnTo>
                    <a:pt x="105463" y="61327"/>
                  </a:lnTo>
                  <a:lnTo>
                    <a:pt x="91799" y="65355"/>
                  </a:lnTo>
                  <a:lnTo>
                    <a:pt x="77796" y="69264"/>
                  </a:lnTo>
                  <a:lnTo>
                    <a:pt x="63567" y="74316"/>
                  </a:lnTo>
                  <a:lnTo>
                    <a:pt x="49187" y="80132"/>
                  </a:lnTo>
                  <a:lnTo>
                    <a:pt x="34706" y="86456"/>
                  </a:lnTo>
                  <a:lnTo>
                    <a:pt x="22605" y="93119"/>
                  </a:lnTo>
                  <a:lnTo>
                    <a:pt x="12091" y="100008"/>
                  </a:lnTo>
                  <a:lnTo>
                    <a:pt x="2634" y="107048"/>
                  </a:lnTo>
                  <a:lnTo>
                    <a:pt x="0" y="112965"/>
                  </a:lnTo>
                  <a:lnTo>
                    <a:pt x="1915" y="118133"/>
                  </a:lnTo>
                  <a:lnTo>
                    <a:pt x="6862" y="122801"/>
                  </a:lnTo>
                  <a:lnTo>
                    <a:pt x="16277" y="125914"/>
                  </a:lnTo>
                  <a:lnTo>
                    <a:pt x="28671" y="127989"/>
                  </a:lnTo>
                  <a:lnTo>
                    <a:pt x="43052" y="129372"/>
                  </a:lnTo>
                  <a:lnTo>
                    <a:pt x="58757" y="130295"/>
                  </a:lnTo>
                  <a:lnTo>
                    <a:pt x="92520" y="131319"/>
                  </a:lnTo>
                  <a:lnTo>
                    <a:pt x="107641" y="132816"/>
                  </a:lnTo>
                  <a:lnTo>
                    <a:pt x="121392" y="135037"/>
                  </a:lnTo>
                  <a:lnTo>
                    <a:pt x="216416" y="154417"/>
                  </a:lnTo>
                  <a:lnTo>
                    <a:pt x="292045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04682" y="484508"/>
              <a:ext cx="253267" cy="33036"/>
            </a:xfrm>
            <a:custGeom>
              <a:avLst/>
              <a:gdLst/>
              <a:ahLst/>
              <a:cxnLst/>
              <a:rect l="0" t="0" r="0" b="0"/>
              <a:pathLst>
                <a:path w="253267" h="33036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6353" y="7568"/>
                  </a:lnTo>
                  <a:lnTo>
                    <a:pt x="92501" y="8716"/>
                  </a:lnTo>
                  <a:lnTo>
                    <a:pt x="109384" y="9481"/>
                  </a:lnTo>
                  <a:lnTo>
                    <a:pt x="125534" y="11215"/>
                  </a:lnTo>
                  <a:lnTo>
                    <a:pt x="141194" y="13594"/>
                  </a:lnTo>
                  <a:lnTo>
                    <a:pt x="156528" y="16404"/>
                  </a:lnTo>
                  <a:lnTo>
                    <a:pt x="170422" y="19501"/>
                  </a:lnTo>
                  <a:lnTo>
                    <a:pt x="183354" y="22788"/>
                  </a:lnTo>
                  <a:lnTo>
                    <a:pt x="253266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921930" y="228163"/>
              <a:ext cx="285077" cy="322922"/>
            </a:xfrm>
            <a:custGeom>
              <a:avLst/>
              <a:gdLst/>
              <a:ahLst/>
              <a:cxnLst/>
              <a:rect l="0" t="0" r="0" b="0"/>
              <a:pathLst>
                <a:path w="285077" h="322922">
                  <a:moveTo>
                    <a:pt x="67261" y="58137"/>
                  </a:moveTo>
                  <a:lnTo>
                    <a:pt x="49724" y="75674"/>
                  </a:lnTo>
                  <a:lnTo>
                    <a:pt x="42111" y="85734"/>
                  </a:lnTo>
                  <a:lnTo>
                    <a:pt x="34589" y="97335"/>
                  </a:lnTo>
                  <a:lnTo>
                    <a:pt x="27127" y="109962"/>
                  </a:lnTo>
                  <a:lnTo>
                    <a:pt x="19705" y="125722"/>
                  </a:lnTo>
                  <a:lnTo>
                    <a:pt x="12311" y="143569"/>
                  </a:lnTo>
                  <a:lnTo>
                    <a:pt x="4934" y="162809"/>
                  </a:lnTo>
                  <a:lnTo>
                    <a:pt x="1239" y="181752"/>
                  </a:lnTo>
                  <a:lnTo>
                    <a:pt x="0" y="200499"/>
                  </a:lnTo>
                  <a:lnTo>
                    <a:pt x="397" y="219115"/>
                  </a:lnTo>
                  <a:lnTo>
                    <a:pt x="1886" y="235195"/>
                  </a:lnTo>
                  <a:lnTo>
                    <a:pt x="4101" y="249586"/>
                  </a:lnTo>
                  <a:lnTo>
                    <a:pt x="6802" y="262851"/>
                  </a:lnTo>
                  <a:lnTo>
                    <a:pt x="13496" y="275364"/>
                  </a:lnTo>
                  <a:lnTo>
                    <a:pt x="22853" y="287377"/>
                  </a:lnTo>
                  <a:lnTo>
                    <a:pt x="33985" y="299056"/>
                  </a:lnTo>
                  <a:lnTo>
                    <a:pt x="47524" y="308066"/>
                  </a:lnTo>
                  <a:lnTo>
                    <a:pt x="62668" y="315296"/>
                  </a:lnTo>
                  <a:lnTo>
                    <a:pt x="78881" y="321339"/>
                  </a:lnTo>
                  <a:lnTo>
                    <a:pt x="95807" y="322921"/>
                  </a:lnTo>
                  <a:lnTo>
                    <a:pt x="113209" y="321529"/>
                  </a:lnTo>
                  <a:lnTo>
                    <a:pt x="130928" y="318153"/>
                  </a:lnTo>
                  <a:lnTo>
                    <a:pt x="148858" y="312233"/>
                  </a:lnTo>
                  <a:lnTo>
                    <a:pt x="166929" y="304615"/>
                  </a:lnTo>
                  <a:lnTo>
                    <a:pt x="185093" y="295866"/>
                  </a:lnTo>
                  <a:lnTo>
                    <a:pt x="199650" y="287587"/>
                  </a:lnTo>
                  <a:lnTo>
                    <a:pt x="211802" y="279620"/>
                  </a:lnTo>
                  <a:lnTo>
                    <a:pt x="222350" y="271862"/>
                  </a:lnTo>
                  <a:lnTo>
                    <a:pt x="231829" y="264242"/>
                  </a:lnTo>
                  <a:lnTo>
                    <a:pt x="240595" y="256716"/>
                  </a:lnTo>
                  <a:lnTo>
                    <a:pt x="248886" y="249251"/>
                  </a:lnTo>
                  <a:lnTo>
                    <a:pt x="255638" y="240604"/>
                  </a:lnTo>
                  <a:lnTo>
                    <a:pt x="261362" y="231169"/>
                  </a:lnTo>
                  <a:lnTo>
                    <a:pt x="266401" y="221209"/>
                  </a:lnTo>
                  <a:lnTo>
                    <a:pt x="270985" y="210898"/>
                  </a:lnTo>
                  <a:lnTo>
                    <a:pt x="275264" y="200353"/>
                  </a:lnTo>
                  <a:lnTo>
                    <a:pt x="279340" y="189653"/>
                  </a:lnTo>
                  <a:lnTo>
                    <a:pt x="282057" y="176402"/>
                  </a:lnTo>
                  <a:lnTo>
                    <a:pt x="283869" y="161451"/>
                  </a:lnTo>
                  <a:lnTo>
                    <a:pt x="285076" y="145365"/>
                  </a:lnTo>
                  <a:lnTo>
                    <a:pt x="284658" y="128524"/>
                  </a:lnTo>
                  <a:lnTo>
                    <a:pt x="283156" y="111179"/>
                  </a:lnTo>
                  <a:lnTo>
                    <a:pt x="280931" y="93499"/>
                  </a:lnTo>
                  <a:lnTo>
                    <a:pt x="275777" y="78041"/>
                  </a:lnTo>
                  <a:lnTo>
                    <a:pt x="268671" y="64065"/>
                  </a:lnTo>
                  <a:lnTo>
                    <a:pt x="260262" y="51078"/>
                  </a:lnTo>
                  <a:lnTo>
                    <a:pt x="252210" y="39972"/>
                  </a:lnTo>
                  <a:lnTo>
                    <a:pt x="244394" y="30122"/>
                  </a:lnTo>
                  <a:lnTo>
                    <a:pt x="236738" y="21108"/>
                  </a:lnTo>
                  <a:lnTo>
                    <a:pt x="225515" y="13875"/>
                  </a:lnTo>
                  <a:lnTo>
                    <a:pt x="211916" y="7829"/>
                  </a:lnTo>
                  <a:lnTo>
                    <a:pt x="196732" y="2575"/>
                  </a:lnTo>
                  <a:lnTo>
                    <a:pt x="182939" y="296"/>
                  </a:lnTo>
                  <a:lnTo>
                    <a:pt x="170073" y="0"/>
                  </a:lnTo>
                  <a:lnTo>
                    <a:pt x="157826" y="1027"/>
                  </a:lnTo>
                  <a:lnTo>
                    <a:pt x="144766" y="2934"/>
                  </a:lnTo>
                  <a:lnTo>
                    <a:pt x="131166" y="5430"/>
                  </a:lnTo>
                  <a:lnTo>
                    <a:pt x="78272" y="14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24331" y="136806"/>
              <a:ext cx="263705" cy="600969"/>
            </a:xfrm>
            <a:custGeom>
              <a:avLst/>
              <a:gdLst/>
              <a:ahLst/>
              <a:cxnLst/>
              <a:rect l="0" t="0" r="0" b="0"/>
              <a:pathLst>
                <a:path w="263705" h="600969">
                  <a:moveTo>
                    <a:pt x="263704" y="6344"/>
                  </a:moveTo>
                  <a:lnTo>
                    <a:pt x="246167" y="498"/>
                  </a:lnTo>
                  <a:lnTo>
                    <a:pt x="237330" y="0"/>
                  </a:lnTo>
                  <a:lnTo>
                    <a:pt x="227769" y="891"/>
                  </a:lnTo>
                  <a:lnTo>
                    <a:pt x="190250" y="7991"/>
                  </a:lnTo>
                  <a:lnTo>
                    <a:pt x="174359" y="11112"/>
                  </a:lnTo>
                  <a:lnTo>
                    <a:pt x="160094" y="14417"/>
                  </a:lnTo>
                  <a:lnTo>
                    <a:pt x="146914" y="17843"/>
                  </a:lnTo>
                  <a:lnTo>
                    <a:pt x="134457" y="21351"/>
                  </a:lnTo>
                  <a:lnTo>
                    <a:pt x="120034" y="24913"/>
                  </a:lnTo>
                  <a:lnTo>
                    <a:pt x="87696" y="32134"/>
                  </a:lnTo>
                  <a:lnTo>
                    <a:pt x="71731" y="36996"/>
                  </a:lnTo>
                  <a:lnTo>
                    <a:pt x="56194" y="42684"/>
                  </a:lnTo>
                  <a:lnTo>
                    <a:pt x="40942" y="48923"/>
                  </a:lnTo>
                  <a:lnTo>
                    <a:pt x="28327" y="55530"/>
                  </a:lnTo>
                  <a:lnTo>
                    <a:pt x="17470" y="62381"/>
                  </a:lnTo>
                  <a:lnTo>
                    <a:pt x="7785" y="69396"/>
                  </a:lnTo>
                  <a:lnTo>
                    <a:pt x="2552" y="77742"/>
                  </a:lnTo>
                  <a:lnTo>
                    <a:pt x="286" y="86978"/>
                  </a:lnTo>
                  <a:lnTo>
                    <a:pt x="0" y="96805"/>
                  </a:lnTo>
                  <a:lnTo>
                    <a:pt x="3479" y="107027"/>
                  </a:lnTo>
                  <a:lnTo>
                    <a:pt x="9470" y="117512"/>
                  </a:lnTo>
                  <a:lnTo>
                    <a:pt x="17133" y="128173"/>
                  </a:lnTo>
                  <a:lnTo>
                    <a:pt x="27137" y="137727"/>
                  </a:lnTo>
                  <a:lnTo>
                    <a:pt x="38700" y="146543"/>
                  </a:lnTo>
                  <a:lnTo>
                    <a:pt x="51302" y="154868"/>
                  </a:lnTo>
                  <a:lnTo>
                    <a:pt x="62151" y="164088"/>
                  </a:lnTo>
                  <a:lnTo>
                    <a:pt x="71830" y="173906"/>
                  </a:lnTo>
                  <a:lnTo>
                    <a:pt x="80730" y="184121"/>
                  </a:lnTo>
                  <a:lnTo>
                    <a:pt x="87887" y="194602"/>
                  </a:lnTo>
                  <a:lnTo>
                    <a:pt x="93882" y="205260"/>
                  </a:lnTo>
                  <a:lnTo>
                    <a:pt x="99102" y="216035"/>
                  </a:lnTo>
                  <a:lnTo>
                    <a:pt x="101359" y="229337"/>
                  </a:lnTo>
                  <a:lnTo>
                    <a:pt x="101640" y="244322"/>
                  </a:lnTo>
                  <a:lnTo>
                    <a:pt x="100603" y="260429"/>
                  </a:lnTo>
                  <a:lnTo>
                    <a:pt x="97465" y="273615"/>
                  </a:lnTo>
                  <a:lnTo>
                    <a:pt x="92926" y="284852"/>
                  </a:lnTo>
                  <a:lnTo>
                    <a:pt x="87453" y="294790"/>
                  </a:lnTo>
                  <a:lnTo>
                    <a:pt x="81357" y="303863"/>
                  </a:lnTo>
                  <a:lnTo>
                    <a:pt x="74847" y="312359"/>
                  </a:lnTo>
                  <a:lnTo>
                    <a:pt x="68059" y="320469"/>
                  </a:lnTo>
                  <a:lnTo>
                    <a:pt x="59864" y="327100"/>
                  </a:lnTo>
                  <a:lnTo>
                    <a:pt x="50729" y="332744"/>
                  </a:lnTo>
                  <a:lnTo>
                    <a:pt x="40969" y="337730"/>
                  </a:lnTo>
                  <a:lnTo>
                    <a:pt x="39357" y="342278"/>
                  </a:lnTo>
                  <a:lnTo>
                    <a:pt x="43176" y="346533"/>
                  </a:lnTo>
                  <a:lnTo>
                    <a:pt x="50616" y="350593"/>
                  </a:lnTo>
                  <a:lnTo>
                    <a:pt x="60470" y="353300"/>
                  </a:lnTo>
                  <a:lnTo>
                    <a:pt x="71933" y="355105"/>
                  </a:lnTo>
                  <a:lnTo>
                    <a:pt x="84470" y="356308"/>
                  </a:lnTo>
                  <a:lnTo>
                    <a:pt x="96498" y="358333"/>
                  </a:lnTo>
                  <a:lnTo>
                    <a:pt x="108186" y="360907"/>
                  </a:lnTo>
                  <a:lnTo>
                    <a:pt x="119650" y="363846"/>
                  </a:lnTo>
                  <a:lnTo>
                    <a:pt x="130963" y="368253"/>
                  </a:lnTo>
                  <a:lnTo>
                    <a:pt x="142175" y="373638"/>
                  </a:lnTo>
                  <a:lnTo>
                    <a:pt x="153320" y="379675"/>
                  </a:lnTo>
                  <a:lnTo>
                    <a:pt x="159527" y="389817"/>
                  </a:lnTo>
                  <a:lnTo>
                    <a:pt x="162441" y="402696"/>
                  </a:lnTo>
                  <a:lnTo>
                    <a:pt x="163161" y="417399"/>
                  </a:lnTo>
                  <a:lnTo>
                    <a:pt x="158746" y="429649"/>
                  </a:lnTo>
                  <a:lnTo>
                    <a:pt x="150909" y="440262"/>
                  </a:lnTo>
                  <a:lnTo>
                    <a:pt x="140791" y="449784"/>
                  </a:lnTo>
                  <a:lnTo>
                    <a:pt x="129151" y="458580"/>
                  </a:lnTo>
                  <a:lnTo>
                    <a:pt x="116497" y="466890"/>
                  </a:lnTo>
                  <a:lnTo>
                    <a:pt x="103167" y="474878"/>
                  </a:lnTo>
                  <a:lnTo>
                    <a:pt x="88163" y="481426"/>
                  </a:lnTo>
                  <a:lnTo>
                    <a:pt x="72043" y="487015"/>
                  </a:lnTo>
                  <a:lnTo>
                    <a:pt x="55178" y="491965"/>
                  </a:lnTo>
                  <a:lnTo>
                    <a:pt x="40265" y="497712"/>
                  </a:lnTo>
                  <a:lnTo>
                    <a:pt x="26652" y="503990"/>
                  </a:lnTo>
                  <a:lnTo>
                    <a:pt x="13906" y="510622"/>
                  </a:lnTo>
                  <a:lnTo>
                    <a:pt x="6633" y="518714"/>
                  </a:lnTo>
                  <a:lnTo>
                    <a:pt x="3007" y="527780"/>
                  </a:lnTo>
                  <a:lnTo>
                    <a:pt x="1813" y="537494"/>
                  </a:lnTo>
                  <a:lnTo>
                    <a:pt x="4688" y="546417"/>
                  </a:lnTo>
                  <a:lnTo>
                    <a:pt x="10275" y="554812"/>
                  </a:lnTo>
                  <a:lnTo>
                    <a:pt x="17671" y="562857"/>
                  </a:lnTo>
                  <a:lnTo>
                    <a:pt x="27495" y="569443"/>
                  </a:lnTo>
                  <a:lnTo>
                    <a:pt x="38938" y="575057"/>
                  </a:lnTo>
                  <a:lnTo>
                    <a:pt x="51461" y="580024"/>
                  </a:lnTo>
                  <a:lnTo>
                    <a:pt x="67151" y="583335"/>
                  </a:lnTo>
                  <a:lnTo>
                    <a:pt x="84952" y="585542"/>
                  </a:lnTo>
                  <a:lnTo>
                    <a:pt x="104160" y="587013"/>
                  </a:lnTo>
                  <a:lnTo>
                    <a:pt x="121860" y="589218"/>
                  </a:lnTo>
                  <a:lnTo>
                    <a:pt x="138554" y="591911"/>
                  </a:lnTo>
                  <a:lnTo>
                    <a:pt x="154577" y="594930"/>
                  </a:lnTo>
                  <a:lnTo>
                    <a:pt x="170153" y="596943"/>
                  </a:lnTo>
                  <a:lnTo>
                    <a:pt x="185431" y="598285"/>
                  </a:lnTo>
                  <a:lnTo>
                    <a:pt x="230669" y="6009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275491" y="147817"/>
              <a:ext cx="263811" cy="600970"/>
            </a:xfrm>
            <a:custGeom>
              <a:avLst/>
              <a:gdLst/>
              <a:ahLst/>
              <a:cxnLst/>
              <a:rect l="0" t="0" r="0" b="0"/>
              <a:pathLst>
                <a:path w="263811" h="600970">
                  <a:moveTo>
                    <a:pt x="0" y="6344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4" y="891"/>
                  </a:lnTo>
                  <a:lnTo>
                    <a:pt x="61307" y="2709"/>
                  </a:lnTo>
                  <a:lnTo>
                    <a:pt x="75130" y="5144"/>
                  </a:lnTo>
                  <a:lnTo>
                    <a:pt x="89239" y="7991"/>
                  </a:lnTo>
                  <a:lnTo>
                    <a:pt x="117966" y="14417"/>
                  </a:lnTo>
                  <a:lnTo>
                    <a:pt x="147047" y="21352"/>
                  </a:lnTo>
                  <a:lnTo>
                    <a:pt x="160431" y="26137"/>
                  </a:lnTo>
                  <a:lnTo>
                    <a:pt x="173024" y="31775"/>
                  </a:lnTo>
                  <a:lnTo>
                    <a:pt x="185089" y="37980"/>
                  </a:lnTo>
                  <a:lnTo>
                    <a:pt x="195580" y="44564"/>
                  </a:lnTo>
                  <a:lnTo>
                    <a:pt x="205020" y="51400"/>
                  </a:lnTo>
                  <a:lnTo>
                    <a:pt x="213761" y="58405"/>
                  </a:lnTo>
                  <a:lnTo>
                    <a:pt x="220812" y="67968"/>
                  </a:lnTo>
                  <a:lnTo>
                    <a:pt x="226736" y="79238"/>
                  </a:lnTo>
                  <a:lnTo>
                    <a:pt x="231909" y="91645"/>
                  </a:lnTo>
                  <a:lnTo>
                    <a:pt x="234134" y="103587"/>
                  </a:lnTo>
                  <a:lnTo>
                    <a:pt x="234394" y="115219"/>
                  </a:lnTo>
                  <a:lnTo>
                    <a:pt x="233344" y="126644"/>
                  </a:lnTo>
                  <a:lnTo>
                    <a:pt x="228973" y="137932"/>
                  </a:lnTo>
                  <a:lnTo>
                    <a:pt x="222388" y="149127"/>
                  </a:lnTo>
                  <a:lnTo>
                    <a:pt x="214328" y="160261"/>
                  </a:lnTo>
                  <a:lnTo>
                    <a:pt x="202838" y="170131"/>
                  </a:lnTo>
                  <a:lnTo>
                    <a:pt x="189060" y="179158"/>
                  </a:lnTo>
                  <a:lnTo>
                    <a:pt x="158661" y="195713"/>
                  </a:lnTo>
                  <a:lnTo>
                    <a:pt x="99268" y="226280"/>
                  </a:lnTo>
                  <a:lnTo>
                    <a:pt x="84531" y="233719"/>
                  </a:lnTo>
                  <a:lnTo>
                    <a:pt x="71036" y="241126"/>
                  </a:lnTo>
                  <a:lnTo>
                    <a:pt x="58369" y="248511"/>
                  </a:lnTo>
                  <a:lnTo>
                    <a:pt x="46254" y="255881"/>
                  </a:lnTo>
                  <a:lnTo>
                    <a:pt x="40624" y="264465"/>
                  </a:lnTo>
                  <a:lnTo>
                    <a:pt x="39318" y="273859"/>
                  </a:lnTo>
                  <a:lnTo>
                    <a:pt x="40894" y="283791"/>
                  </a:lnTo>
                  <a:lnTo>
                    <a:pt x="46839" y="291636"/>
                  </a:lnTo>
                  <a:lnTo>
                    <a:pt x="55696" y="298090"/>
                  </a:lnTo>
                  <a:lnTo>
                    <a:pt x="66495" y="303616"/>
                  </a:lnTo>
                  <a:lnTo>
                    <a:pt x="79812" y="308524"/>
                  </a:lnTo>
                  <a:lnTo>
                    <a:pt x="94807" y="313019"/>
                  </a:lnTo>
                  <a:lnTo>
                    <a:pt x="110922" y="317239"/>
                  </a:lnTo>
                  <a:lnTo>
                    <a:pt x="124112" y="322500"/>
                  </a:lnTo>
                  <a:lnTo>
                    <a:pt x="135352" y="328454"/>
                  </a:lnTo>
                  <a:lnTo>
                    <a:pt x="145293" y="334870"/>
                  </a:lnTo>
                  <a:lnTo>
                    <a:pt x="149473" y="341595"/>
                  </a:lnTo>
                  <a:lnTo>
                    <a:pt x="149813" y="348525"/>
                  </a:lnTo>
                  <a:lnTo>
                    <a:pt x="147592" y="355592"/>
                  </a:lnTo>
                  <a:lnTo>
                    <a:pt x="142441" y="361527"/>
                  </a:lnTo>
                  <a:lnTo>
                    <a:pt x="135337" y="366707"/>
                  </a:lnTo>
                  <a:lnTo>
                    <a:pt x="126930" y="371384"/>
                  </a:lnTo>
                  <a:lnTo>
                    <a:pt x="117655" y="375725"/>
                  </a:lnTo>
                  <a:lnTo>
                    <a:pt x="107801" y="379843"/>
                  </a:lnTo>
                  <a:lnTo>
                    <a:pt x="97561" y="383812"/>
                  </a:lnTo>
                  <a:lnTo>
                    <a:pt x="94405" y="387681"/>
                  </a:lnTo>
                  <a:lnTo>
                    <a:pt x="95971" y="391484"/>
                  </a:lnTo>
                  <a:lnTo>
                    <a:pt x="100686" y="395243"/>
                  </a:lnTo>
                  <a:lnTo>
                    <a:pt x="109947" y="398972"/>
                  </a:lnTo>
                  <a:lnTo>
                    <a:pt x="122239" y="402682"/>
                  </a:lnTo>
                  <a:lnTo>
                    <a:pt x="136551" y="406379"/>
                  </a:lnTo>
                  <a:lnTo>
                    <a:pt x="150986" y="411290"/>
                  </a:lnTo>
                  <a:lnTo>
                    <a:pt x="165503" y="417011"/>
                  </a:lnTo>
                  <a:lnTo>
                    <a:pt x="180075" y="423273"/>
                  </a:lnTo>
                  <a:lnTo>
                    <a:pt x="209318" y="436755"/>
                  </a:lnTo>
                  <a:lnTo>
                    <a:pt x="223967" y="443776"/>
                  </a:lnTo>
                  <a:lnTo>
                    <a:pt x="236181" y="453351"/>
                  </a:lnTo>
                  <a:lnTo>
                    <a:pt x="246770" y="464628"/>
                  </a:lnTo>
                  <a:lnTo>
                    <a:pt x="256276" y="477040"/>
                  </a:lnTo>
                  <a:lnTo>
                    <a:pt x="261391" y="488985"/>
                  </a:lnTo>
                  <a:lnTo>
                    <a:pt x="263577" y="500620"/>
                  </a:lnTo>
                  <a:lnTo>
                    <a:pt x="263810" y="512046"/>
                  </a:lnTo>
                  <a:lnTo>
                    <a:pt x="260296" y="523334"/>
                  </a:lnTo>
                  <a:lnTo>
                    <a:pt x="254282" y="534530"/>
                  </a:lnTo>
                  <a:lnTo>
                    <a:pt x="246602" y="545665"/>
                  </a:lnTo>
                  <a:lnTo>
                    <a:pt x="236589" y="555535"/>
                  </a:lnTo>
                  <a:lnTo>
                    <a:pt x="225019" y="564562"/>
                  </a:lnTo>
                  <a:lnTo>
                    <a:pt x="212412" y="573027"/>
                  </a:lnTo>
                  <a:lnTo>
                    <a:pt x="197889" y="578670"/>
                  </a:lnTo>
                  <a:lnTo>
                    <a:pt x="182090" y="582433"/>
                  </a:lnTo>
                  <a:lnTo>
                    <a:pt x="165440" y="584941"/>
                  </a:lnTo>
                  <a:lnTo>
                    <a:pt x="149446" y="587836"/>
                  </a:lnTo>
                  <a:lnTo>
                    <a:pt x="133889" y="590990"/>
                  </a:lnTo>
                  <a:lnTo>
                    <a:pt x="77081" y="600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692400" y="1536700"/>
            <a:ext cx="4737100" cy="4711700"/>
            <a:chOff x="2692400" y="1536700"/>
            <a:chExt cx="4737100" cy="4711700"/>
          </a:xfrm>
        </p:grpSpPr>
        <p:grpSp>
          <p:nvGrpSpPr>
            <p:cNvPr id="65" name="Group 64"/>
            <p:cNvGrpSpPr/>
            <p:nvPr/>
          </p:nvGrpSpPr>
          <p:grpSpPr>
            <a:xfrm>
              <a:off x="2857500" y="1676400"/>
              <a:ext cx="4436238" cy="4431666"/>
              <a:chOff x="2857500" y="1676400"/>
              <a:chExt cx="4436238" cy="4431666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2857500" y="16863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2857500" y="16764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872994" y="18978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080130" y="16874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299333" y="16863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521709" y="16874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737736" y="16863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960114" y="16874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182745" y="16885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403090" y="16874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624323" y="16894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839080" y="16874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062982" y="16885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285358" y="16885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505704" y="1688592"/>
                <a:ext cx="24131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5123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727192" y="16894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941948" y="16874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165469" y="16885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6387846" y="16894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608190" y="1688592"/>
                <a:ext cx="26544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6393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6828535" y="16885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7044563" y="16885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7261606" y="16851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870580" y="21191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2871723" y="23385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2869692" y="25542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2874136" y="36603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2871723" y="34411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2871723" y="3219704"/>
                <a:ext cx="440741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0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2874136" y="29984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2872994" y="27790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2870580" y="38783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869692" y="4099941"/>
                <a:ext cx="441414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868548" y="4321429"/>
                <a:ext cx="44117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1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869692" y="45406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2868548" y="47565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871723" y="58580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2871723" y="56419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2868548" y="54216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2869692" y="52003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2869692" y="49813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857500" y="60815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 flipV="1">
              <a:off x="5054600" y="15367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692400" y="38608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68"/>
          <p:cNvSpPr/>
          <p:nvPr/>
        </p:nvSpPr>
        <p:spPr>
          <a:xfrm>
            <a:off x="3777919" y="7080433"/>
            <a:ext cx="33036" cy="11013"/>
          </a:xfrm>
          <a:custGeom>
            <a:avLst/>
            <a:gdLst/>
            <a:ahLst/>
            <a:cxnLst/>
            <a:rect l="0" t="0" r="0" b="0"/>
            <a:pathLst>
              <a:path w="33036" h="11013">
                <a:moveTo>
                  <a:pt x="33035" y="11012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958960" y="2565693"/>
            <a:ext cx="67758" cy="23713"/>
            <a:chOff x="958960" y="2565693"/>
            <a:chExt cx="67758" cy="23713"/>
          </a:xfrm>
        </p:grpSpPr>
        <p:sp>
          <p:nvSpPr>
            <p:cNvPr id="70" name="Freeform 69"/>
            <p:cNvSpPr/>
            <p:nvPr/>
          </p:nvSpPr>
          <p:spPr>
            <a:xfrm>
              <a:off x="1014017" y="25767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58960" y="2565693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4976614" y="3191458"/>
            <a:ext cx="112750" cy="97700"/>
          </a:xfrm>
          <a:custGeom>
            <a:avLst/>
            <a:gdLst/>
            <a:ahLst/>
            <a:cxnLst/>
            <a:rect l="0" t="0" r="0" b="0"/>
            <a:pathLst>
              <a:path w="112750" h="97700">
                <a:moveTo>
                  <a:pt x="100669" y="45940"/>
                </a:moveTo>
                <a:lnTo>
                  <a:pt x="88978" y="28403"/>
                </a:lnTo>
                <a:lnTo>
                  <a:pt x="80640" y="24461"/>
                </a:lnTo>
                <a:lnTo>
                  <a:pt x="70188" y="23056"/>
                </a:lnTo>
                <a:lnTo>
                  <a:pt x="58325" y="23343"/>
                </a:lnTo>
                <a:lnTo>
                  <a:pt x="47970" y="27205"/>
                </a:lnTo>
                <a:lnTo>
                  <a:pt x="38619" y="33450"/>
                </a:lnTo>
                <a:lnTo>
                  <a:pt x="29938" y="41284"/>
                </a:lnTo>
                <a:lnTo>
                  <a:pt x="25375" y="50177"/>
                </a:lnTo>
                <a:lnTo>
                  <a:pt x="23556" y="59777"/>
                </a:lnTo>
                <a:lnTo>
                  <a:pt x="23567" y="69847"/>
                </a:lnTo>
                <a:lnTo>
                  <a:pt x="27244" y="77783"/>
                </a:lnTo>
                <a:lnTo>
                  <a:pt x="33367" y="84298"/>
                </a:lnTo>
                <a:lnTo>
                  <a:pt x="41119" y="89865"/>
                </a:lnTo>
                <a:lnTo>
                  <a:pt x="51181" y="93576"/>
                </a:lnTo>
                <a:lnTo>
                  <a:pt x="62783" y="96050"/>
                </a:lnTo>
                <a:lnTo>
                  <a:pt x="75412" y="97699"/>
                </a:lnTo>
                <a:lnTo>
                  <a:pt x="86278" y="96352"/>
                </a:lnTo>
                <a:lnTo>
                  <a:pt x="95969" y="93007"/>
                </a:lnTo>
                <a:lnTo>
                  <a:pt x="104877" y="88329"/>
                </a:lnTo>
                <a:lnTo>
                  <a:pt x="109592" y="80317"/>
                </a:lnTo>
                <a:lnTo>
                  <a:pt x="111512" y="70082"/>
                </a:lnTo>
                <a:lnTo>
                  <a:pt x="111568" y="58364"/>
                </a:lnTo>
                <a:lnTo>
                  <a:pt x="109159" y="48105"/>
                </a:lnTo>
                <a:lnTo>
                  <a:pt x="105106" y="38819"/>
                </a:lnTo>
                <a:lnTo>
                  <a:pt x="99957" y="30181"/>
                </a:lnTo>
                <a:lnTo>
                  <a:pt x="92853" y="23199"/>
                </a:lnTo>
                <a:lnTo>
                  <a:pt x="84447" y="17321"/>
                </a:lnTo>
                <a:lnTo>
                  <a:pt x="75172" y="12179"/>
                </a:lnTo>
                <a:lnTo>
                  <a:pt x="65319" y="11198"/>
                </a:lnTo>
                <a:lnTo>
                  <a:pt x="55080" y="12990"/>
                </a:lnTo>
                <a:lnTo>
                  <a:pt x="44583" y="16633"/>
                </a:lnTo>
                <a:lnTo>
                  <a:pt x="38808" y="22732"/>
                </a:lnTo>
                <a:lnTo>
                  <a:pt x="36182" y="30468"/>
                </a:lnTo>
                <a:lnTo>
                  <a:pt x="35654" y="39296"/>
                </a:lnTo>
                <a:lnTo>
                  <a:pt x="36526" y="48852"/>
                </a:lnTo>
                <a:lnTo>
                  <a:pt x="38331" y="58893"/>
                </a:lnTo>
                <a:lnTo>
                  <a:pt x="40758" y="69258"/>
                </a:lnTo>
                <a:lnTo>
                  <a:pt x="46046" y="77391"/>
                </a:lnTo>
                <a:lnTo>
                  <a:pt x="53242" y="84036"/>
                </a:lnTo>
                <a:lnTo>
                  <a:pt x="61711" y="89690"/>
                </a:lnTo>
                <a:lnTo>
                  <a:pt x="71026" y="92236"/>
                </a:lnTo>
                <a:lnTo>
                  <a:pt x="80907" y="92710"/>
                </a:lnTo>
                <a:lnTo>
                  <a:pt x="91165" y="91802"/>
                </a:lnTo>
                <a:lnTo>
                  <a:pt x="99228" y="87526"/>
                </a:lnTo>
                <a:lnTo>
                  <a:pt x="105826" y="81005"/>
                </a:lnTo>
                <a:lnTo>
                  <a:pt x="111448" y="72988"/>
                </a:lnTo>
                <a:lnTo>
                  <a:pt x="112749" y="63972"/>
                </a:lnTo>
                <a:lnTo>
                  <a:pt x="111170" y="54291"/>
                </a:lnTo>
                <a:lnTo>
                  <a:pt x="107670" y="44166"/>
                </a:lnTo>
                <a:lnTo>
                  <a:pt x="101666" y="34970"/>
                </a:lnTo>
                <a:lnTo>
                  <a:pt x="93992" y="26392"/>
                </a:lnTo>
                <a:lnTo>
                  <a:pt x="85206" y="18226"/>
                </a:lnTo>
                <a:lnTo>
                  <a:pt x="74455" y="11558"/>
                </a:lnTo>
                <a:lnTo>
                  <a:pt x="62394" y="5890"/>
                </a:lnTo>
                <a:lnTo>
                  <a:pt x="49459" y="888"/>
                </a:lnTo>
                <a:lnTo>
                  <a:pt x="38388" y="0"/>
                </a:lnTo>
                <a:lnTo>
                  <a:pt x="28561" y="1855"/>
                </a:lnTo>
                <a:lnTo>
                  <a:pt x="19562" y="5538"/>
                </a:lnTo>
                <a:lnTo>
                  <a:pt x="12340" y="11665"/>
                </a:lnTo>
                <a:lnTo>
                  <a:pt x="6302" y="19419"/>
                </a:lnTo>
                <a:lnTo>
                  <a:pt x="1052" y="28260"/>
                </a:lnTo>
                <a:lnTo>
                  <a:pt x="0" y="36600"/>
                </a:lnTo>
                <a:lnTo>
                  <a:pt x="1745" y="44608"/>
                </a:lnTo>
                <a:lnTo>
                  <a:pt x="5356" y="52393"/>
                </a:lnTo>
                <a:lnTo>
                  <a:pt x="11433" y="58807"/>
                </a:lnTo>
                <a:lnTo>
                  <a:pt x="19156" y="64306"/>
                </a:lnTo>
                <a:lnTo>
                  <a:pt x="27974" y="69196"/>
                </a:lnTo>
                <a:lnTo>
                  <a:pt x="38748" y="71232"/>
                </a:lnTo>
                <a:lnTo>
                  <a:pt x="50824" y="71366"/>
                </a:lnTo>
                <a:lnTo>
                  <a:pt x="63769" y="70232"/>
                </a:lnTo>
                <a:lnTo>
                  <a:pt x="73622" y="65805"/>
                </a:lnTo>
                <a:lnTo>
                  <a:pt x="81414" y="59184"/>
                </a:lnTo>
                <a:lnTo>
                  <a:pt x="87833" y="51099"/>
                </a:lnTo>
                <a:lnTo>
                  <a:pt x="89665" y="43262"/>
                </a:lnTo>
                <a:lnTo>
                  <a:pt x="88439" y="35590"/>
                </a:lnTo>
                <a:lnTo>
                  <a:pt x="67635" y="1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694682" y="1167225"/>
            <a:ext cx="836880" cy="880926"/>
            <a:chOff x="694682" y="1167225"/>
            <a:chExt cx="836880" cy="880926"/>
          </a:xfrm>
        </p:grpSpPr>
        <p:sp>
          <p:nvSpPr>
            <p:cNvPr id="74" name="Freeform 73"/>
            <p:cNvSpPr/>
            <p:nvPr/>
          </p:nvSpPr>
          <p:spPr>
            <a:xfrm>
              <a:off x="694682" y="1255317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0"/>
                  </a:moveTo>
                  <a:lnTo>
                    <a:pt x="109384" y="0"/>
                  </a:lnTo>
                  <a:lnTo>
                    <a:pt x="124310" y="1224"/>
                  </a:lnTo>
                  <a:lnTo>
                    <a:pt x="137931" y="3263"/>
                  </a:lnTo>
                  <a:lnTo>
                    <a:pt x="20922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133871" y="1189248"/>
              <a:ext cx="153403" cy="237135"/>
            </a:xfrm>
            <a:custGeom>
              <a:avLst/>
              <a:gdLst/>
              <a:ahLst/>
              <a:cxnLst/>
              <a:rect l="0" t="0" r="0" b="0"/>
              <a:pathLst>
                <a:path w="153403" h="237135">
                  <a:moveTo>
                    <a:pt x="78355" y="0"/>
                  </a:moveTo>
                  <a:lnTo>
                    <a:pt x="66663" y="11691"/>
                  </a:lnTo>
                  <a:lnTo>
                    <a:pt x="60772" y="18806"/>
                  </a:lnTo>
                  <a:lnTo>
                    <a:pt x="54398" y="27219"/>
                  </a:lnTo>
                  <a:lnTo>
                    <a:pt x="47701" y="36499"/>
                  </a:lnTo>
                  <a:lnTo>
                    <a:pt x="40790" y="45132"/>
                  </a:lnTo>
                  <a:lnTo>
                    <a:pt x="33735" y="53335"/>
                  </a:lnTo>
                  <a:lnTo>
                    <a:pt x="26585" y="61250"/>
                  </a:lnTo>
                  <a:lnTo>
                    <a:pt x="12115" y="76570"/>
                  </a:lnTo>
                  <a:lnTo>
                    <a:pt x="4831" y="84082"/>
                  </a:lnTo>
                  <a:lnTo>
                    <a:pt x="1198" y="92760"/>
                  </a:lnTo>
                  <a:lnTo>
                    <a:pt x="0" y="102216"/>
                  </a:lnTo>
                  <a:lnTo>
                    <a:pt x="424" y="112190"/>
                  </a:lnTo>
                  <a:lnTo>
                    <a:pt x="4378" y="121287"/>
                  </a:lnTo>
                  <a:lnTo>
                    <a:pt x="10684" y="129798"/>
                  </a:lnTo>
                  <a:lnTo>
                    <a:pt x="18559" y="137919"/>
                  </a:lnTo>
                  <a:lnTo>
                    <a:pt x="29926" y="144557"/>
                  </a:lnTo>
                  <a:lnTo>
                    <a:pt x="43622" y="150206"/>
                  </a:lnTo>
                  <a:lnTo>
                    <a:pt x="58870" y="155195"/>
                  </a:lnTo>
                  <a:lnTo>
                    <a:pt x="73929" y="160968"/>
                  </a:lnTo>
                  <a:lnTo>
                    <a:pt x="88863" y="167264"/>
                  </a:lnTo>
                  <a:lnTo>
                    <a:pt x="103713" y="173908"/>
                  </a:lnTo>
                  <a:lnTo>
                    <a:pt x="117283" y="180785"/>
                  </a:lnTo>
                  <a:lnTo>
                    <a:pt x="130001" y="187816"/>
                  </a:lnTo>
                  <a:lnTo>
                    <a:pt x="142149" y="194951"/>
                  </a:lnTo>
                  <a:lnTo>
                    <a:pt x="149025" y="203377"/>
                  </a:lnTo>
                  <a:lnTo>
                    <a:pt x="152385" y="212666"/>
                  </a:lnTo>
                  <a:lnTo>
                    <a:pt x="153402" y="222529"/>
                  </a:lnTo>
                  <a:lnTo>
                    <a:pt x="149186" y="229104"/>
                  </a:lnTo>
                  <a:lnTo>
                    <a:pt x="141481" y="233488"/>
                  </a:lnTo>
                  <a:lnTo>
                    <a:pt x="131450" y="236410"/>
                  </a:lnTo>
                  <a:lnTo>
                    <a:pt x="118646" y="237134"/>
                  </a:lnTo>
                  <a:lnTo>
                    <a:pt x="23297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212226" y="1167225"/>
              <a:ext cx="242255" cy="22024"/>
            </a:xfrm>
            <a:custGeom>
              <a:avLst/>
              <a:gdLst/>
              <a:ahLst/>
              <a:cxnLst/>
              <a:rect l="0" t="0" r="0" b="0"/>
              <a:pathLst>
                <a:path w="242255" h="22024">
                  <a:moveTo>
                    <a:pt x="0" y="22023"/>
                  </a:moveTo>
                  <a:lnTo>
                    <a:pt x="45979" y="6697"/>
                  </a:lnTo>
                  <a:lnTo>
                    <a:pt x="58793" y="4464"/>
                  </a:lnTo>
                  <a:lnTo>
                    <a:pt x="73454" y="2976"/>
                  </a:lnTo>
                  <a:lnTo>
                    <a:pt x="89345" y="1984"/>
                  </a:lnTo>
                  <a:lnTo>
                    <a:pt x="126577" y="882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60752" y="1552630"/>
              <a:ext cx="770810" cy="44047"/>
            </a:xfrm>
            <a:custGeom>
              <a:avLst/>
              <a:gdLst/>
              <a:ahLst/>
              <a:cxnLst/>
              <a:rect l="0" t="0" r="0" b="0"/>
              <a:pathLst>
                <a:path w="770810" h="44047">
                  <a:moveTo>
                    <a:pt x="0" y="44046"/>
                  </a:moveTo>
                  <a:lnTo>
                    <a:pt x="29228" y="44046"/>
                  </a:lnTo>
                  <a:lnTo>
                    <a:pt x="43955" y="42822"/>
                  </a:lnTo>
                  <a:lnTo>
                    <a:pt x="59891" y="40783"/>
                  </a:lnTo>
                  <a:lnTo>
                    <a:pt x="76632" y="38200"/>
                  </a:lnTo>
                  <a:lnTo>
                    <a:pt x="93911" y="36478"/>
                  </a:lnTo>
                  <a:lnTo>
                    <a:pt x="111547" y="35330"/>
                  </a:lnTo>
                  <a:lnTo>
                    <a:pt x="146233" y="34055"/>
                  </a:lnTo>
                  <a:lnTo>
                    <a:pt x="177963" y="33488"/>
                  </a:lnTo>
                  <a:lnTo>
                    <a:pt x="194499" y="32113"/>
                  </a:lnTo>
                  <a:lnTo>
                    <a:pt x="211641" y="29973"/>
                  </a:lnTo>
                  <a:lnTo>
                    <a:pt x="229186" y="27323"/>
                  </a:lnTo>
                  <a:lnTo>
                    <a:pt x="247001" y="25556"/>
                  </a:lnTo>
                  <a:lnTo>
                    <a:pt x="264995" y="24378"/>
                  </a:lnTo>
                  <a:lnTo>
                    <a:pt x="283108" y="23593"/>
                  </a:lnTo>
                  <a:lnTo>
                    <a:pt x="319547" y="22721"/>
                  </a:lnTo>
                  <a:lnTo>
                    <a:pt x="337829" y="22488"/>
                  </a:lnTo>
                  <a:lnTo>
                    <a:pt x="356135" y="21109"/>
                  </a:lnTo>
                  <a:lnTo>
                    <a:pt x="374456" y="18967"/>
                  </a:lnTo>
                  <a:lnTo>
                    <a:pt x="392787" y="16315"/>
                  </a:lnTo>
                  <a:lnTo>
                    <a:pt x="409902" y="14547"/>
                  </a:lnTo>
                  <a:lnTo>
                    <a:pt x="426206" y="13368"/>
                  </a:lnTo>
                  <a:lnTo>
                    <a:pt x="441970" y="12583"/>
                  </a:lnTo>
                  <a:lnTo>
                    <a:pt x="475798" y="11710"/>
                  </a:lnTo>
                  <a:lnTo>
                    <a:pt x="493384" y="11477"/>
                  </a:lnTo>
                  <a:lnTo>
                    <a:pt x="510001" y="10098"/>
                  </a:lnTo>
                  <a:lnTo>
                    <a:pt x="525974" y="7955"/>
                  </a:lnTo>
                  <a:lnTo>
                    <a:pt x="541516" y="5303"/>
                  </a:lnTo>
                  <a:lnTo>
                    <a:pt x="560442" y="3536"/>
                  </a:lnTo>
                  <a:lnTo>
                    <a:pt x="581624" y="2357"/>
                  </a:lnTo>
                  <a:lnTo>
                    <a:pt x="625551" y="1047"/>
                  </a:lnTo>
                  <a:lnTo>
                    <a:pt x="700336" y="206"/>
                  </a:lnTo>
                  <a:lnTo>
                    <a:pt x="7708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146156" y="1706791"/>
              <a:ext cx="55059" cy="341360"/>
            </a:xfrm>
            <a:custGeom>
              <a:avLst/>
              <a:gdLst/>
              <a:ahLst/>
              <a:cxnLst/>
              <a:rect l="0" t="0" r="0" b="0"/>
              <a:pathLst>
                <a:path w="55059" h="341360">
                  <a:moveTo>
                    <a:pt x="55058" y="0"/>
                  </a:moveTo>
                  <a:lnTo>
                    <a:pt x="49212" y="17537"/>
                  </a:lnTo>
                  <a:lnTo>
                    <a:pt x="46267" y="27597"/>
                  </a:lnTo>
                  <a:lnTo>
                    <a:pt x="39731" y="51826"/>
                  </a:lnTo>
                  <a:lnTo>
                    <a:pt x="37499" y="65138"/>
                  </a:lnTo>
                  <a:lnTo>
                    <a:pt x="36011" y="78907"/>
                  </a:lnTo>
                  <a:lnTo>
                    <a:pt x="35019" y="92981"/>
                  </a:lnTo>
                  <a:lnTo>
                    <a:pt x="33134" y="107257"/>
                  </a:lnTo>
                  <a:lnTo>
                    <a:pt x="30654" y="121669"/>
                  </a:lnTo>
                  <a:lnTo>
                    <a:pt x="27777" y="136170"/>
                  </a:lnTo>
                  <a:lnTo>
                    <a:pt x="25859" y="150732"/>
                  </a:lnTo>
                  <a:lnTo>
                    <a:pt x="24581" y="165334"/>
                  </a:lnTo>
                  <a:lnTo>
                    <a:pt x="23728" y="179963"/>
                  </a:lnTo>
                  <a:lnTo>
                    <a:pt x="22781" y="209268"/>
                  </a:lnTo>
                  <a:lnTo>
                    <a:pt x="22528" y="223934"/>
                  </a:lnTo>
                  <a:lnTo>
                    <a:pt x="21137" y="237382"/>
                  </a:lnTo>
                  <a:lnTo>
                    <a:pt x="18985" y="250018"/>
                  </a:lnTo>
                  <a:lnTo>
                    <a:pt x="16327" y="262112"/>
                  </a:lnTo>
                  <a:lnTo>
                    <a:pt x="14556" y="275069"/>
                  </a:lnTo>
                  <a:lnTo>
                    <a:pt x="13374" y="288601"/>
                  </a:lnTo>
                  <a:lnTo>
                    <a:pt x="12587" y="302516"/>
                  </a:lnTo>
                  <a:lnTo>
                    <a:pt x="10838" y="313017"/>
                  </a:lnTo>
                  <a:lnTo>
                    <a:pt x="8449" y="321241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Freeform 79"/>
          <p:cNvSpPr/>
          <p:nvPr/>
        </p:nvSpPr>
        <p:spPr>
          <a:xfrm>
            <a:off x="1901411" y="1123179"/>
            <a:ext cx="158706" cy="372960"/>
          </a:xfrm>
          <a:custGeom>
            <a:avLst/>
            <a:gdLst/>
            <a:ahLst/>
            <a:cxnLst/>
            <a:rect l="0" t="0" r="0" b="0"/>
            <a:pathLst>
              <a:path w="158706" h="372960">
                <a:moveTo>
                  <a:pt x="70612" y="0"/>
                </a:moveTo>
                <a:lnTo>
                  <a:pt x="70612" y="80268"/>
                </a:lnTo>
                <a:lnTo>
                  <a:pt x="71836" y="97558"/>
                </a:lnTo>
                <a:lnTo>
                  <a:pt x="73875" y="116426"/>
                </a:lnTo>
                <a:lnTo>
                  <a:pt x="76458" y="136345"/>
                </a:lnTo>
                <a:lnTo>
                  <a:pt x="78180" y="158190"/>
                </a:lnTo>
                <a:lnTo>
                  <a:pt x="79328" y="181317"/>
                </a:lnTo>
                <a:lnTo>
                  <a:pt x="80093" y="205300"/>
                </a:lnTo>
                <a:lnTo>
                  <a:pt x="81827" y="227406"/>
                </a:lnTo>
                <a:lnTo>
                  <a:pt x="84206" y="248261"/>
                </a:lnTo>
                <a:lnTo>
                  <a:pt x="87016" y="268282"/>
                </a:lnTo>
                <a:lnTo>
                  <a:pt x="88889" y="286523"/>
                </a:lnTo>
                <a:lnTo>
                  <a:pt x="90138" y="303578"/>
                </a:lnTo>
                <a:lnTo>
                  <a:pt x="90970" y="319842"/>
                </a:lnTo>
                <a:lnTo>
                  <a:pt x="90302" y="334355"/>
                </a:lnTo>
                <a:lnTo>
                  <a:pt x="88633" y="347701"/>
                </a:lnTo>
                <a:lnTo>
                  <a:pt x="86296" y="360269"/>
                </a:lnTo>
                <a:lnTo>
                  <a:pt x="81068" y="364977"/>
                </a:lnTo>
                <a:lnTo>
                  <a:pt x="73913" y="364445"/>
                </a:lnTo>
                <a:lnTo>
                  <a:pt x="65471" y="360420"/>
                </a:lnTo>
                <a:lnTo>
                  <a:pt x="58620" y="354066"/>
                </a:lnTo>
                <a:lnTo>
                  <a:pt x="52830" y="346159"/>
                </a:lnTo>
                <a:lnTo>
                  <a:pt x="47745" y="337218"/>
                </a:lnTo>
                <a:lnTo>
                  <a:pt x="41909" y="328810"/>
                </a:lnTo>
                <a:lnTo>
                  <a:pt x="35571" y="320758"/>
                </a:lnTo>
                <a:lnTo>
                  <a:pt x="28899" y="312942"/>
                </a:lnTo>
                <a:lnTo>
                  <a:pt x="23227" y="304062"/>
                </a:lnTo>
                <a:lnTo>
                  <a:pt x="18222" y="294471"/>
                </a:lnTo>
                <a:lnTo>
                  <a:pt x="13663" y="284406"/>
                </a:lnTo>
                <a:lnTo>
                  <a:pt x="9399" y="274026"/>
                </a:lnTo>
                <a:lnTo>
                  <a:pt x="5333" y="263435"/>
                </a:lnTo>
                <a:lnTo>
                  <a:pt x="1399" y="252704"/>
                </a:lnTo>
                <a:lnTo>
                  <a:pt x="0" y="250444"/>
                </a:lnTo>
                <a:lnTo>
                  <a:pt x="1708" y="260984"/>
                </a:lnTo>
                <a:lnTo>
                  <a:pt x="5100" y="270646"/>
                </a:lnTo>
                <a:lnTo>
                  <a:pt x="9808" y="281982"/>
                </a:lnTo>
                <a:lnTo>
                  <a:pt x="15394" y="294433"/>
                </a:lnTo>
                <a:lnTo>
                  <a:pt x="21565" y="306404"/>
                </a:lnTo>
                <a:lnTo>
                  <a:pt x="28126" y="318055"/>
                </a:lnTo>
                <a:lnTo>
                  <a:pt x="34947" y="329494"/>
                </a:lnTo>
                <a:lnTo>
                  <a:pt x="49051" y="351991"/>
                </a:lnTo>
                <a:lnTo>
                  <a:pt x="56238" y="363129"/>
                </a:lnTo>
                <a:lnTo>
                  <a:pt x="64700" y="369330"/>
                </a:lnTo>
                <a:lnTo>
                  <a:pt x="74012" y="372241"/>
                </a:lnTo>
                <a:lnTo>
                  <a:pt x="83890" y="372959"/>
                </a:lnTo>
                <a:lnTo>
                  <a:pt x="91699" y="369766"/>
                </a:lnTo>
                <a:lnTo>
                  <a:pt x="98129" y="363967"/>
                </a:lnTo>
                <a:lnTo>
                  <a:pt x="103639" y="356431"/>
                </a:lnTo>
                <a:lnTo>
                  <a:pt x="108535" y="347736"/>
                </a:lnTo>
                <a:lnTo>
                  <a:pt x="113023" y="338269"/>
                </a:lnTo>
                <a:lnTo>
                  <a:pt x="117239" y="328287"/>
                </a:lnTo>
                <a:lnTo>
                  <a:pt x="121273" y="316739"/>
                </a:lnTo>
                <a:lnTo>
                  <a:pt x="125186" y="304145"/>
                </a:lnTo>
                <a:lnTo>
                  <a:pt x="132796" y="278326"/>
                </a:lnTo>
                <a:lnTo>
                  <a:pt x="140256" y="254615"/>
                </a:lnTo>
                <a:lnTo>
                  <a:pt x="142735" y="245601"/>
                </a:lnTo>
                <a:lnTo>
                  <a:pt x="144388" y="238368"/>
                </a:lnTo>
                <a:lnTo>
                  <a:pt x="158705" y="2202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707746" y="1879413"/>
            <a:ext cx="398494" cy="168738"/>
          </a:xfrm>
          <a:custGeom>
            <a:avLst/>
            <a:gdLst/>
            <a:ahLst/>
            <a:cxnLst/>
            <a:rect l="0" t="0" r="0" b="0"/>
            <a:pathLst>
              <a:path w="398494" h="168738">
                <a:moveTo>
                  <a:pt x="0" y="58621"/>
                </a:moveTo>
                <a:lnTo>
                  <a:pt x="67152" y="58621"/>
                </a:lnTo>
                <a:lnTo>
                  <a:pt x="81473" y="59845"/>
                </a:lnTo>
                <a:lnTo>
                  <a:pt x="94691" y="61884"/>
                </a:lnTo>
                <a:lnTo>
                  <a:pt x="107174" y="64467"/>
                </a:lnTo>
                <a:lnTo>
                  <a:pt x="124060" y="66189"/>
                </a:lnTo>
                <a:lnTo>
                  <a:pt x="143882" y="67337"/>
                </a:lnTo>
                <a:lnTo>
                  <a:pt x="165661" y="68102"/>
                </a:lnTo>
                <a:lnTo>
                  <a:pt x="187522" y="69836"/>
                </a:lnTo>
                <a:lnTo>
                  <a:pt x="209436" y="72215"/>
                </a:lnTo>
                <a:lnTo>
                  <a:pt x="231387" y="75025"/>
                </a:lnTo>
                <a:lnTo>
                  <a:pt x="252139" y="76898"/>
                </a:lnTo>
                <a:lnTo>
                  <a:pt x="272090" y="78147"/>
                </a:lnTo>
                <a:lnTo>
                  <a:pt x="291509" y="78979"/>
                </a:lnTo>
                <a:lnTo>
                  <a:pt x="309349" y="78311"/>
                </a:lnTo>
                <a:lnTo>
                  <a:pt x="326136" y="76642"/>
                </a:lnTo>
                <a:lnTo>
                  <a:pt x="342222" y="74305"/>
                </a:lnTo>
                <a:lnTo>
                  <a:pt x="357839" y="72748"/>
                </a:lnTo>
                <a:lnTo>
                  <a:pt x="373145" y="71710"/>
                </a:lnTo>
                <a:lnTo>
                  <a:pt x="388243" y="71017"/>
                </a:lnTo>
                <a:lnTo>
                  <a:pt x="395862" y="68109"/>
                </a:lnTo>
                <a:lnTo>
                  <a:pt x="398493" y="63723"/>
                </a:lnTo>
                <a:lnTo>
                  <a:pt x="397801" y="58352"/>
                </a:lnTo>
                <a:lnTo>
                  <a:pt x="393669" y="52324"/>
                </a:lnTo>
                <a:lnTo>
                  <a:pt x="387243" y="45859"/>
                </a:lnTo>
                <a:lnTo>
                  <a:pt x="379289" y="39101"/>
                </a:lnTo>
                <a:lnTo>
                  <a:pt x="369093" y="33373"/>
                </a:lnTo>
                <a:lnTo>
                  <a:pt x="357401" y="28330"/>
                </a:lnTo>
                <a:lnTo>
                  <a:pt x="344712" y="23745"/>
                </a:lnTo>
                <a:lnTo>
                  <a:pt x="331359" y="19465"/>
                </a:lnTo>
                <a:lnTo>
                  <a:pt x="317563" y="15388"/>
                </a:lnTo>
                <a:lnTo>
                  <a:pt x="290407" y="7595"/>
                </a:lnTo>
                <a:lnTo>
                  <a:pt x="266102" y="54"/>
                </a:lnTo>
                <a:lnTo>
                  <a:pt x="260600" y="0"/>
                </a:lnTo>
                <a:lnTo>
                  <a:pt x="259379" y="2411"/>
                </a:lnTo>
                <a:lnTo>
                  <a:pt x="261012" y="6466"/>
                </a:lnTo>
                <a:lnTo>
                  <a:pt x="265771" y="11616"/>
                </a:lnTo>
                <a:lnTo>
                  <a:pt x="272614" y="17496"/>
                </a:lnTo>
                <a:lnTo>
                  <a:pt x="280847" y="23864"/>
                </a:lnTo>
                <a:lnTo>
                  <a:pt x="291229" y="29332"/>
                </a:lnTo>
                <a:lnTo>
                  <a:pt x="303045" y="34201"/>
                </a:lnTo>
                <a:lnTo>
                  <a:pt x="315816" y="38671"/>
                </a:lnTo>
                <a:lnTo>
                  <a:pt x="328001" y="44097"/>
                </a:lnTo>
                <a:lnTo>
                  <a:pt x="339794" y="50162"/>
                </a:lnTo>
                <a:lnTo>
                  <a:pt x="351327" y="56652"/>
                </a:lnTo>
                <a:lnTo>
                  <a:pt x="361463" y="63426"/>
                </a:lnTo>
                <a:lnTo>
                  <a:pt x="370667" y="70389"/>
                </a:lnTo>
                <a:lnTo>
                  <a:pt x="379250" y="77478"/>
                </a:lnTo>
                <a:lnTo>
                  <a:pt x="381301" y="84651"/>
                </a:lnTo>
                <a:lnTo>
                  <a:pt x="378999" y="91880"/>
                </a:lnTo>
                <a:lnTo>
                  <a:pt x="373793" y="99146"/>
                </a:lnTo>
                <a:lnTo>
                  <a:pt x="366652" y="105214"/>
                </a:lnTo>
                <a:lnTo>
                  <a:pt x="358221" y="110483"/>
                </a:lnTo>
                <a:lnTo>
                  <a:pt x="348929" y="115219"/>
                </a:lnTo>
                <a:lnTo>
                  <a:pt x="339064" y="119599"/>
                </a:lnTo>
                <a:lnTo>
                  <a:pt x="328818" y="123743"/>
                </a:lnTo>
                <a:lnTo>
                  <a:pt x="307644" y="131611"/>
                </a:lnTo>
                <a:lnTo>
                  <a:pt x="264143" y="146631"/>
                </a:lnTo>
                <a:lnTo>
                  <a:pt x="240991" y="154438"/>
                </a:lnTo>
                <a:lnTo>
                  <a:pt x="231243" y="1687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1648914" y="1002186"/>
            <a:ext cx="862677" cy="1376312"/>
            <a:chOff x="1648914" y="1002186"/>
            <a:chExt cx="862677" cy="1376312"/>
          </a:xfrm>
        </p:grpSpPr>
        <p:sp>
          <p:nvSpPr>
            <p:cNvPr id="82" name="Freeform 81"/>
            <p:cNvSpPr/>
            <p:nvPr/>
          </p:nvSpPr>
          <p:spPr>
            <a:xfrm>
              <a:off x="1648914" y="1062275"/>
              <a:ext cx="482241" cy="1007899"/>
            </a:xfrm>
            <a:custGeom>
              <a:avLst/>
              <a:gdLst/>
              <a:ahLst/>
              <a:cxnLst/>
              <a:rect l="0" t="0" r="0" b="0"/>
              <a:pathLst>
                <a:path w="482241" h="1007899">
                  <a:moveTo>
                    <a:pt x="257040" y="5846"/>
                  </a:moveTo>
                  <a:lnTo>
                    <a:pt x="280422" y="0"/>
                  </a:lnTo>
                  <a:lnTo>
                    <a:pt x="289757" y="725"/>
                  </a:lnTo>
                  <a:lnTo>
                    <a:pt x="298428" y="3656"/>
                  </a:lnTo>
                  <a:lnTo>
                    <a:pt x="306655" y="8056"/>
                  </a:lnTo>
                  <a:lnTo>
                    <a:pt x="307246" y="13437"/>
                  </a:lnTo>
                  <a:lnTo>
                    <a:pt x="302745" y="19471"/>
                  </a:lnTo>
                  <a:lnTo>
                    <a:pt x="294851" y="25941"/>
                  </a:lnTo>
                  <a:lnTo>
                    <a:pt x="285918" y="31478"/>
                  </a:lnTo>
                  <a:lnTo>
                    <a:pt x="276292" y="36392"/>
                  </a:lnTo>
                  <a:lnTo>
                    <a:pt x="266204" y="40892"/>
                  </a:lnTo>
                  <a:lnTo>
                    <a:pt x="241945" y="52418"/>
                  </a:lnTo>
                  <a:lnTo>
                    <a:pt x="228624" y="58917"/>
                  </a:lnTo>
                  <a:lnTo>
                    <a:pt x="213626" y="64473"/>
                  </a:lnTo>
                  <a:lnTo>
                    <a:pt x="197509" y="69401"/>
                  </a:lnTo>
                  <a:lnTo>
                    <a:pt x="180648" y="73910"/>
                  </a:lnTo>
                  <a:lnTo>
                    <a:pt x="164513" y="79362"/>
                  </a:lnTo>
                  <a:lnTo>
                    <a:pt x="148862" y="85445"/>
                  </a:lnTo>
                  <a:lnTo>
                    <a:pt x="133534" y="91946"/>
                  </a:lnTo>
                  <a:lnTo>
                    <a:pt x="103452" y="105696"/>
                  </a:lnTo>
                  <a:lnTo>
                    <a:pt x="88579" y="112788"/>
                  </a:lnTo>
                  <a:lnTo>
                    <a:pt x="74992" y="118740"/>
                  </a:lnTo>
                  <a:lnTo>
                    <a:pt x="62265" y="123931"/>
                  </a:lnTo>
                  <a:lnTo>
                    <a:pt x="50109" y="128616"/>
                  </a:lnTo>
                  <a:lnTo>
                    <a:pt x="39558" y="135409"/>
                  </a:lnTo>
                  <a:lnTo>
                    <a:pt x="30077" y="143609"/>
                  </a:lnTo>
                  <a:lnTo>
                    <a:pt x="21309" y="152746"/>
                  </a:lnTo>
                  <a:lnTo>
                    <a:pt x="19135" y="161284"/>
                  </a:lnTo>
                  <a:lnTo>
                    <a:pt x="21355" y="169423"/>
                  </a:lnTo>
                  <a:lnTo>
                    <a:pt x="26506" y="177296"/>
                  </a:lnTo>
                  <a:lnTo>
                    <a:pt x="33611" y="184992"/>
                  </a:lnTo>
                  <a:lnTo>
                    <a:pt x="42018" y="192569"/>
                  </a:lnTo>
                  <a:lnTo>
                    <a:pt x="51293" y="200068"/>
                  </a:lnTo>
                  <a:lnTo>
                    <a:pt x="63594" y="206291"/>
                  </a:lnTo>
                  <a:lnTo>
                    <a:pt x="77912" y="211663"/>
                  </a:lnTo>
                  <a:lnTo>
                    <a:pt x="93575" y="216467"/>
                  </a:lnTo>
                  <a:lnTo>
                    <a:pt x="111358" y="220894"/>
                  </a:lnTo>
                  <a:lnTo>
                    <a:pt x="130554" y="225069"/>
                  </a:lnTo>
                  <a:lnTo>
                    <a:pt x="150693" y="229075"/>
                  </a:lnTo>
                  <a:lnTo>
                    <a:pt x="171460" y="234194"/>
                  </a:lnTo>
                  <a:lnTo>
                    <a:pt x="192646" y="240053"/>
                  </a:lnTo>
                  <a:lnTo>
                    <a:pt x="214110" y="246406"/>
                  </a:lnTo>
                  <a:lnTo>
                    <a:pt x="236985" y="254312"/>
                  </a:lnTo>
                  <a:lnTo>
                    <a:pt x="260799" y="263253"/>
                  </a:lnTo>
                  <a:lnTo>
                    <a:pt x="348866" y="298130"/>
                  </a:lnTo>
                  <a:lnTo>
                    <a:pt x="368421" y="304700"/>
                  </a:lnTo>
                  <a:lnTo>
                    <a:pt x="387575" y="310304"/>
                  </a:lnTo>
                  <a:lnTo>
                    <a:pt x="406462" y="315263"/>
                  </a:lnTo>
                  <a:lnTo>
                    <a:pt x="422724" y="321016"/>
                  </a:lnTo>
                  <a:lnTo>
                    <a:pt x="437236" y="327298"/>
                  </a:lnTo>
                  <a:lnTo>
                    <a:pt x="450581" y="333934"/>
                  </a:lnTo>
                  <a:lnTo>
                    <a:pt x="461925" y="340804"/>
                  </a:lnTo>
                  <a:lnTo>
                    <a:pt x="471934" y="347832"/>
                  </a:lnTo>
                  <a:lnTo>
                    <a:pt x="481054" y="354964"/>
                  </a:lnTo>
                  <a:lnTo>
                    <a:pt x="482240" y="362165"/>
                  </a:lnTo>
                  <a:lnTo>
                    <a:pt x="478137" y="369413"/>
                  </a:lnTo>
                  <a:lnTo>
                    <a:pt x="470507" y="376692"/>
                  </a:lnTo>
                  <a:lnTo>
                    <a:pt x="459303" y="381545"/>
                  </a:lnTo>
                  <a:lnTo>
                    <a:pt x="445717" y="384780"/>
                  </a:lnTo>
                  <a:lnTo>
                    <a:pt x="430541" y="386937"/>
                  </a:lnTo>
                  <a:lnTo>
                    <a:pt x="397366" y="392596"/>
                  </a:lnTo>
                  <a:lnTo>
                    <a:pt x="379955" y="395818"/>
                  </a:lnTo>
                  <a:lnTo>
                    <a:pt x="361006" y="397966"/>
                  </a:lnTo>
                  <a:lnTo>
                    <a:pt x="341033" y="399398"/>
                  </a:lnTo>
                  <a:lnTo>
                    <a:pt x="320376" y="400353"/>
                  </a:lnTo>
                  <a:lnTo>
                    <a:pt x="277848" y="401414"/>
                  </a:lnTo>
                  <a:lnTo>
                    <a:pt x="256230" y="401696"/>
                  </a:lnTo>
                  <a:lnTo>
                    <a:pt x="235700" y="403109"/>
                  </a:lnTo>
                  <a:lnTo>
                    <a:pt x="215896" y="405273"/>
                  </a:lnTo>
                  <a:lnTo>
                    <a:pt x="196576" y="407940"/>
                  </a:lnTo>
                  <a:lnTo>
                    <a:pt x="178802" y="410941"/>
                  </a:lnTo>
                  <a:lnTo>
                    <a:pt x="162059" y="414166"/>
                  </a:lnTo>
                  <a:lnTo>
                    <a:pt x="130404" y="421011"/>
                  </a:lnTo>
                  <a:lnTo>
                    <a:pt x="100022" y="428132"/>
                  </a:lnTo>
                  <a:lnTo>
                    <a:pt x="94856" y="434191"/>
                  </a:lnTo>
                  <a:lnTo>
                    <a:pt x="96307" y="441901"/>
                  </a:lnTo>
                  <a:lnTo>
                    <a:pt x="102168" y="450711"/>
                  </a:lnTo>
                  <a:lnTo>
                    <a:pt x="110969" y="459031"/>
                  </a:lnTo>
                  <a:lnTo>
                    <a:pt x="121731" y="467025"/>
                  </a:lnTo>
                  <a:lnTo>
                    <a:pt x="133799" y="474802"/>
                  </a:lnTo>
                  <a:lnTo>
                    <a:pt x="149186" y="481210"/>
                  </a:lnTo>
                  <a:lnTo>
                    <a:pt x="166785" y="486705"/>
                  </a:lnTo>
                  <a:lnTo>
                    <a:pt x="185858" y="491592"/>
                  </a:lnTo>
                  <a:lnTo>
                    <a:pt x="205915" y="497297"/>
                  </a:lnTo>
                  <a:lnTo>
                    <a:pt x="247776" y="510161"/>
                  </a:lnTo>
                  <a:lnTo>
                    <a:pt x="332019" y="537135"/>
                  </a:lnTo>
                  <a:lnTo>
                    <a:pt x="366629" y="547035"/>
                  </a:lnTo>
                  <a:lnTo>
                    <a:pt x="381487" y="552612"/>
                  </a:lnTo>
                  <a:lnTo>
                    <a:pt x="395062" y="558777"/>
                  </a:lnTo>
                  <a:lnTo>
                    <a:pt x="407783" y="565333"/>
                  </a:lnTo>
                  <a:lnTo>
                    <a:pt x="415040" y="573375"/>
                  </a:lnTo>
                  <a:lnTo>
                    <a:pt x="418655" y="582407"/>
                  </a:lnTo>
                  <a:lnTo>
                    <a:pt x="419841" y="592099"/>
                  </a:lnTo>
                  <a:lnTo>
                    <a:pt x="416961" y="599783"/>
                  </a:lnTo>
                  <a:lnTo>
                    <a:pt x="411371" y="606130"/>
                  </a:lnTo>
                  <a:lnTo>
                    <a:pt x="403973" y="611584"/>
                  </a:lnTo>
                  <a:lnTo>
                    <a:pt x="394148" y="616444"/>
                  </a:lnTo>
                  <a:lnTo>
                    <a:pt x="382703" y="620908"/>
                  </a:lnTo>
                  <a:lnTo>
                    <a:pt x="370180" y="625107"/>
                  </a:lnTo>
                  <a:lnTo>
                    <a:pt x="355713" y="627906"/>
                  </a:lnTo>
                  <a:lnTo>
                    <a:pt x="339951" y="629772"/>
                  </a:lnTo>
                  <a:lnTo>
                    <a:pt x="323326" y="631016"/>
                  </a:lnTo>
                  <a:lnTo>
                    <a:pt x="306124" y="633069"/>
                  </a:lnTo>
                  <a:lnTo>
                    <a:pt x="288539" y="635662"/>
                  </a:lnTo>
                  <a:lnTo>
                    <a:pt x="190542" y="652142"/>
                  </a:lnTo>
                  <a:lnTo>
                    <a:pt x="152036" y="659325"/>
                  </a:lnTo>
                  <a:lnTo>
                    <a:pt x="134426" y="664177"/>
                  </a:lnTo>
                  <a:lnTo>
                    <a:pt x="117793" y="669858"/>
                  </a:lnTo>
                  <a:lnTo>
                    <a:pt x="101809" y="676093"/>
                  </a:lnTo>
                  <a:lnTo>
                    <a:pt x="86260" y="682697"/>
                  </a:lnTo>
                  <a:lnTo>
                    <a:pt x="55932" y="696559"/>
                  </a:lnTo>
                  <a:lnTo>
                    <a:pt x="42217" y="702458"/>
                  </a:lnTo>
                  <a:lnTo>
                    <a:pt x="29402" y="707615"/>
                  </a:lnTo>
                  <a:lnTo>
                    <a:pt x="17189" y="712275"/>
                  </a:lnTo>
                  <a:lnTo>
                    <a:pt x="9047" y="720277"/>
                  </a:lnTo>
                  <a:lnTo>
                    <a:pt x="3619" y="730505"/>
                  </a:lnTo>
                  <a:lnTo>
                    <a:pt x="0" y="742218"/>
                  </a:lnTo>
                  <a:lnTo>
                    <a:pt x="34" y="752473"/>
                  </a:lnTo>
                  <a:lnTo>
                    <a:pt x="2504" y="761758"/>
                  </a:lnTo>
                  <a:lnTo>
                    <a:pt x="6598" y="770394"/>
                  </a:lnTo>
                  <a:lnTo>
                    <a:pt x="14221" y="778599"/>
                  </a:lnTo>
                  <a:lnTo>
                    <a:pt x="24198" y="786515"/>
                  </a:lnTo>
                  <a:lnTo>
                    <a:pt x="35742" y="794240"/>
                  </a:lnTo>
                  <a:lnTo>
                    <a:pt x="64883" y="812611"/>
                  </a:lnTo>
                  <a:lnTo>
                    <a:pt x="81219" y="822649"/>
                  </a:lnTo>
                  <a:lnTo>
                    <a:pt x="100673" y="831788"/>
                  </a:lnTo>
                  <a:lnTo>
                    <a:pt x="122208" y="840327"/>
                  </a:lnTo>
                  <a:lnTo>
                    <a:pt x="145129" y="848468"/>
                  </a:lnTo>
                  <a:lnTo>
                    <a:pt x="193435" y="864037"/>
                  </a:lnTo>
                  <a:lnTo>
                    <a:pt x="218307" y="871615"/>
                  </a:lnTo>
                  <a:lnTo>
                    <a:pt x="241006" y="880338"/>
                  </a:lnTo>
                  <a:lnTo>
                    <a:pt x="262256" y="889823"/>
                  </a:lnTo>
                  <a:lnTo>
                    <a:pt x="334471" y="925574"/>
                  </a:lnTo>
                  <a:lnTo>
                    <a:pt x="349037" y="932216"/>
                  </a:lnTo>
                  <a:lnTo>
                    <a:pt x="362417" y="937867"/>
                  </a:lnTo>
                  <a:lnTo>
                    <a:pt x="375008" y="942858"/>
                  </a:lnTo>
                  <a:lnTo>
                    <a:pt x="379732" y="947409"/>
                  </a:lnTo>
                  <a:lnTo>
                    <a:pt x="379210" y="951666"/>
                  </a:lnTo>
                  <a:lnTo>
                    <a:pt x="375192" y="955728"/>
                  </a:lnTo>
                  <a:lnTo>
                    <a:pt x="366395" y="958436"/>
                  </a:lnTo>
                  <a:lnTo>
                    <a:pt x="354414" y="960241"/>
                  </a:lnTo>
                  <a:lnTo>
                    <a:pt x="340308" y="961445"/>
                  </a:lnTo>
                  <a:lnTo>
                    <a:pt x="324787" y="961024"/>
                  </a:lnTo>
                  <a:lnTo>
                    <a:pt x="308322" y="959519"/>
                  </a:lnTo>
                  <a:lnTo>
                    <a:pt x="291228" y="957293"/>
                  </a:lnTo>
                  <a:lnTo>
                    <a:pt x="272491" y="955809"/>
                  </a:lnTo>
                  <a:lnTo>
                    <a:pt x="252659" y="954819"/>
                  </a:lnTo>
                  <a:lnTo>
                    <a:pt x="232096" y="954159"/>
                  </a:lnTo>
                  <a:lnTo>
                    <a:pt x="211046" y="952496"/>
                  </a:lnTo>
                  <a:lnTo>
                    <a:pt x="189672" y="950164"/>
                  </a:lnTo>
                  <a:lnTo>
                    <a:pt x="168082" y="947385"/>
                  </a:lnTo>
                  <a:lnTo>
                    <a:pt x="145124" y="945533"/>
                  </a:lnTo>
                  <a:lnTo>
                    <a:pt x="121254" y="944298"/>
                  </a:lnTo>
                  <a:lnTo>
                    <a:pt x="96776" y="943475"/>
                  </a:lnTo>
                  <a:lnTo>
                    <a:pt x="82904" y="946597"/>
                  </a:lnTo>
                  <a:lnTo>
                    <a:pt x="76104" y="952348"/>
                  </a:lnTo>
                  <a:lnTo>
                    <a:pt x="74017" y="959853"/>
                  </a:lnTo>
                  <a:lnTo>
                    <a:pt x="76296" y="966080"/>
                  </a:lnTo>
                  <a:lnTo>
                    <a:pt x="81486" y="971455"/>
                  </a:lnTo>
                  <a:lnTo>
                    <a:pt x="88617" y="976262"/>
                  </a:lnTo>
                  <a:lnTo>
                    <a:pt x="100712" y="980690"/>
                  </a:lnTo>
                  <a:lnTo>
                    <a:pt x="116116" y="984865"/>
                  </a:lnTo>
                  <a:lnTo>
                    <a:pt x="133726" y="988872"/>
                  </a:lnTo>
                  <a:lnTo>
                    <a:pt x="149137" y="992767"/>
                  </a:lnTo>
                  <a:lnTo>
                    <a:pt x="163081" y="996587"/>
                  </a:lnTo>
                  <a:lnTo>
                    <a:pt x="189587" y="1004094"/>
                  </a:lnTo>
                  <a:lnTo>
                    <a:pt x="203507" y="1007809"/>
                  </a:lnTo>
                  <a:lnTo>
                    <a:pt x="257040" y="1007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246865" y="1002186"/>
              <a:ext cx="264726" cy="561456"/>
            </a:xfrm>
            <a:custGeom>
              <a:avLst/>
              <a:gdLst/>
              <a:ahLst/>
              <a:cxnLst/>
              <a:rect l="0" t="0" r="0" b="0"/>
              <a:pathLst>
                <a:path w="264726" h="561456">
                  <a:moveTo>
                    <a:pt x="198655" y="561455"/>
                  </a:moveTo>
                  <a:lnTo>
                    <a:pt x="198655" y="500149"/>
                  </a:lnTo>
                  <a:lnTo>
                    <a:pt x="197432" y="485103"/>
                  </a:lnTo>
                  <a:lnTo>
                    <a:pt x="195393" y="468954"/>
                  </a:lnTo>
                  <a:lnTo>
                    <a:pt x="192810" y="452071"/>
                  </a:lnTo>
                  <a:lnTo>
                    <a:pt x="191088" y="433475"/>
                  </a:lnTo>
                  <a:lnTo>
                    <a:pt x="189940" y="413736"/>
                  </a:lnTo>
                  <a:lnTo>
                    <a:pt x="188664" y="372228"/>
                  </a:lnTo>
                  <a:lnTo>
                    <a:pt x="187733" y="241942"/>
                  </a:lnTo>
                  <a:lnTo>
                    <a:pt x="187684" y="197994"/>
                  </a:lnTo>
                  <a:lnTo>
                    <a:pt x="186447" y="179668"/>
                  </a:lnTo>
                  <a:lnTo>
                    <a:pt x="184399" y="163780"/>
                  </a:lnTo>
                  <a:lnTo>
                    <a:pt x="181810" y="149518"/>
                  </a:lnTo>
                  <a:lnTo>
                    <a:pt x="180084" y="133892"/>
                  </a:lnTo>
                  <a:lnTo>
                    <a:pt x="178934" y="117357"/>
                  </a:lnTo>
                  <a:lnTo>
                    <a:pt x="177655" y="83895"/>
                  </a:lnTo>
                  <a:lnTo>
                    <a:pt x="177087" y="52710"/>
                  </a:lnTo>
                  <a:lnTo>
                    <a:pt x="173265" y="43660"/>
                  </a:lnTo>
                  <a:lnTo>
                    <a:pt x="167046" y="38850"/>
                  </a:lnTo>
                  <a:lnTo>
                    <a:pt x="159230" y="36867"/>
                  </a:lnTo>
                  <a:lnTo>
                    <a:pt x="149125" y="37991"/>
                  </a:lnTo>
                  <a:lnTo>
                    <a:pt x="137495" y="41188"/>
                  </a:lnTo>
                  <a:lnTo>
                    <a:pt x="124847" y="45767"/>
                  </a:lnTo>
                  <a:lnTo>
                    <a:pt x="112744" y="52489"/>
                  </a:lnTo>
                  <a:lnTo>
                    <a:pt x="101006" y="60642"/>
                  </a:lnTo>
                  <a:lnTo>
                    <a:pt x="89509" y="69747"/>
                  </a:lnTo>
                  <a:lnTo>
                    <a:pt x="79398" y="78265"/>
                  </a:lnTo>
                  <a:lnTo>
                    <a:pt x="70210" y="86390"/>
                  </a:lnTo>
                  <a:lnTo>
                    <a:pt x="61638" y="94254"/>
                  </a:lnTo>
                  <a:lnTo>
                    <a:pt x="52253" y="101943"/>
                  </a:lnTo>
                  <a:lnTo>
                    <a:pt x="42325" y="109516"/>
                  </a:lnTo>
                  <a:lnTo>
                    <a:pt x="32036" y="117012"/>
                  </a:lnTo>
                  <a:lnTo>
                    <a:pt x="22730" y="124457"/>
                  </a:lnTo>
                  <a:lnTo>
                    <a:pt x="14079" y="131867"/>
                  </a:lnTo>
                  <a:lnTo>
                    <a:pt x="5865" y="139254"/>
                  </a:lnTo>
                  <a:lnTo>
                    <a:pt x="1612" y="140508"/>
                  </a:lnTo>
                  <a:lnTo>
                    <a:pt x="0" y="137673"/>
                  </a:lnTo>
                  <a:lnTo>
                    <a:pt x="149" y="132113"/>
                  </a:lnTo>
                  <a:lnTo>
                    <a:pt x="6840" y="116147"/>
                  </a:lnTo>
                  <a:lnTo>
                    <a:pt x="12050" y="106751"/>
                  </a:lnTo>
                  <a:lnTo>
                    <a:pt x="16747" y="96816"/>
                  </a:lnTo>
                  <a:lnTo>
                    <a:pt x="21102" y="86522"/>
                  </a:lnTo>
                  <a:lnTo>
                    <a:pt x="25229" y="75989"/>
                  </a:lnTo>
                  <a:lnTo>
                    <a:pt x="30427" y="66520"/>
                  </a:lnTo>
                  <a:lnTo>
                    <a:pt x="36339" y="57761"/>
                  </a:lnTo>
                  <a:lnTo>
                    <a:pt x="42728" y="49474"/>
                  </a:lnTo>
                  <a:lnTo>
                    <a:pt x="49434" y="40279"/>
                  </a:lnTo>
                  <a:lnTo>
                    <a:pt x="63411" y="20274"/>
                  </a:lnTo>
                  <a:lnTo>
                    <a:pt x="71787" y="12248"/>
                  </a:lnTo>
                  <a:lnTo>
                    <a:pt x="81042" y="5673"/>
                  </a:lnTo>
                  <a:lnTo>
                    <a:pt x="90882" y="67"/>
                  </a:lnTo>
                  <a:lnTo>
                    <a:pt x="98666" y="0"/>
                  </a:lnTo>
                  <a:lnTo>
                    <a:pt x="105079" y="3625"/>
                  </a:lnTo>
                  <a:lnTo>
                    <a:pt x="110577" y="9713"/>
                  </a:lnTo>
                  <a:lnTo>
                    <a:pt x="126475" y="26265"/>
                  </a:lnTo>
                  <a:lnTo>
                    <a:pt x="135853" y="35818"/>
                  </a:lnTo>
                  <a:lnTo>
                    <a:pt x="144552" y="47081"/>
                  </a:lnTo>
                  <a:lnTo>
                    <a:pt x="152798" y="59483"/>
                  </a:lnTo>
                  <a:lnTo>
                    <a:pt x="160743" y="72645"/>
                  </a:lnTo>
                  <a:lnTo>
                    <a:pt x="168486" y="83867"/>
                  </a:lnTo>
                  <a:lnTo>
                    <a:pt x="176096" y="93795"/>
                  </a:lnTo>
                  <a:lnTo>
                    <a:pt x="183616" y="102861"/>
                  </a:lnTo>
                  <a:lnTo>
                    <a:pt x="191076" y="112575"/>
                  </a:lnTo>
                  <a:lnTo>
                    <a:pt x="198496" y="122722"/>
                  </a:lnTo>
                  <a:lnTo>
                    <a:pt x="205890" y="133157"/>
                  </a:lnTo>
                  <a:lnTo>
                    <a:pt x="213267" y="142561"/>
                  </a:lnTo>
                  <a:lnTo>
                    <a:pt x="220631" y="151277"/>
                  </a:lnTo>
                  <a:lnTo>
                    <a:pt x="227988" y="159535"/>
                  </a:lnTo>
                  <a:lnTo>
                    <a:pt x="242688" y="175236"/>
                  </a:lnTo>
                  <a:lnTo>
                    <a:pt x="264725" y="209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881666" y="2209695"/>
              <a:ext cx="607902" cy="168803"/>
            </a:xfrm>
            <a:custGeom>
              <a:avLst/>
              <a:gdLst/>
              <a:ahLst/>
              <a:cxnLst/>
              <a:rect l="0" t="0" r="0" b="0"/>
              <a:pathLst>
                <a:path w="607902" h="168803">
                  <a:moveTo>
                    <a:pt x="607901" y="124755"/>
                  </a:moveTo>
                  <a:lnTo>
                    <a:pt x="546594" y="109429"/>
                  </a:lnTo>
                  <a:lnTo>
                    <a:pt x="530324" y="107197"/>
                  </a:lnTo>
                  <a:lnTo>
                    <a:pt x="512137" y="105709"/>
                  </a:lnTo>
                  <a:lnTo>
                    <a:pt x="492671" y="104717"/>
                  </a:lnTo>
                  <a:lnTo>
                    <a:pt x="476023" y="102832"/>
                  </a:lnTo>
                  <a:lnTo>
                    <a:pt x="461254" y="100351"/>
                  </a:lnTo>
                  <a:lnTo>
                    <a:pt x="447737" y="97475"/>
                  </a:lnTo>
                  <a:lnTo>
                    <a:pt x="433832" y="95557"/>
                  </a:lnTo>
                  <a:lnTo>
                    <a:pt x="419668" y="94278"/>
                  </a:lnTo>
                  <a:lnTo>
                    <a:pt x="405331" y="93426"/>
                  </a:lnTo>
                  <a:lnTo>
                    <a:pt x="392103" y="91634"/>
                  </a:lnTo>
                  <a:lnTo>
                    <a:pt x="379613" y="89216"/>
                  </a:lnTo>
                  <a:lnTo>
                    <a:pt x="367617" y="86380"/>
                  </a:lnTo>
                  <a:lnTo>
                    <a:pt x="354725" y="84490"/>
                  </a:lnTo>
                  <a:lnTo>
                    <a:pt x="341236" y="83230"/>
                  </a:lnTo>
                  <a:lnTo>
                    <a:pt x="327350" y="82390"/>
                  </a:lnTo>
                  <a:lnTo>
                    <a:pt x="298870" y="81456"/>
                  </a:lnTo>
                  <a:lnTo>
                    <a:pt x="284423" y="81207"/>
                  </a:lnTo>
                  <a:lnTo>
                    <a:pt x="269898" y="79818"/>
                  </a:lnTo>
                  <a:lnTo>
                    <a:pt x="255321" y="77668"/>
                  </a:lnTo>
                  <a:lnTo>
                    <a:pt x="240709" y="75011"/>
                  </a:lnTo>
                  <a:lnTo>
                    <a:pt x="224850" y="73240"/>
                  </a:lnTo>
                  <a:lnTo>
                    <a:pt x="208160" y="72059"/>
                  </a:lnTo>
                  <a:lnTo>
                    <a:pt x="190915" y="71272"/>
                  </a:lnTo>
                  <a:lnTo>
                    <a:pt x="155441" y="70397"/>
                  </a:lnTo>
                  <a:lnTo>
                    <a:pt x="88667" y="69836"/>
                  </a:lnTo>
                  <a:lnTo>
                    <a:pt x="81889" y="66119"/>
                  </a:lnTo>
                  <a:lnTo>
                    <a:pt x="81042" y="59971"/>
                  </a:lnTo>
                  <a:lnTo>
                    <a:pt x="84147" y="52202"/>
                  </a:lnTo>
                  <a:lnTo>
                    <a:pt x="89888" y="45799"/>
                  </a:lnTo>
                  <a:lnTo>
                    <a:pt x="97385" y="40306"/>
                  </a:lnTo>
                  <a:lnTo>
                    <a:pt x="106054" y="35421"/>
                  </a:lnTo>
                  <a:lnTo>
                    <a:pt x="116727" y="30941"/>
                  </a:lnTo>
                  <a:lnTo>
                    <a:pt x="128737" y="26731"/>
                  </a:lnTo>
                  <a:lnTo>
                    <a:pt x="177330" y="11183"/>
                  </a:lnTo>
                  <a:lnTo>
                    <a:pt x="189939" y="7441"/>
                  </a:lnTo>
                  <a:lnTo>
                    <a:pt x="216998" y="21"/>
                  </a:lnTo>
                  <a:lnTo>
                    <a:pt x="222501" y="0"/>
                  </a:lnTo>
                  <a:lnTo>
                    <a:pt x="222500" y="2433"/>
                  </a:lnTo>
                  <a:lnTo>
                    <a:pt x="218828" y="6502"/>
                  </a:lnTo>
                  <a:lnTo>
                    <a:pt x="212710" y="10438"/>
                  </a:lnTo>
                  <a:lnTo>
                    <a:pt x="204960" y="14286"/>
                  </a:lnTo>
                  <a:lnTo>
                    <a:pt x="196123" y="18074"/>
                  </a:lnTo>
                  <a:lnTo>
                    <a:pt x="186562" y="21824"/>
                  </a:lnTo>
                  <a:lnTo>
                    <a:pt x="166149" y="29252"/>
                  </a:lnTo>
                  <a:lnTo>
                    <a:pt x="154344" y="34169"/>
                  </a:lnTo>
                  <a:lnTo>
                    <a:pt x="141580" y="39895"/>
                  </a:lnTo>
                  <a:lnTo>
                    <a:pt x="128176" y="46158"/>
                  </a:lnTo>
                  <a:lnTo>
                    <a:pt x="114346" y="51558"/>
                  </a:lnTo>
                  <a:lnTo>
                    <a:pt x="100232" y="56381"/>
                  </a:lnTo>
                  <a:lnTo>
                    <a:pt x="85929" y="60820"/>
                  </a:lnTo>
                  <a:lnTo>
                    <a:pt x="71500" y="66226"/>
                  </a:lnTo>
                  <a:lnTo>
                    <a:pt x="56986" y="72277"/>
                  </a:lnTo>
                  <a:lnTo>
                    <a:pt x="42416" y="78758"/>
                  </a:lnTo>
                  <a:lnTo>
                    <a:pt x="29032" y="84303"/>
                  </a:lnTo>
                  <a:lnTo>
                    <a:pt x="16439" y="89222"/>
                  </a:lnTo>
                  <a:lnTo>
                    <a:pt x="4373" y="93726"/>
                  </a:lnTo>
                  <a:lnTo>
                    <a:pt x="0" y="97951"/>
                  </a:lnTo>
                  <a:lnTo>
                    <a:pt x="755" y="101992"/>
                  </a:lnTo>
                  <a:lnTo>
                    <a:pt x="4929" y="105909"/>
                  </a:lnTo>
                  <a:lnTo>
                    <a:pt x="12605" y="109744"/>
                  </a:lnTo>
                  <a:lnTo>
                    <a:pt x="22617" y="113525"/>
                  </a:lnTo>
                  <a:lnTo>
                    <a:pt x="34185" y="117268"/>
                  </a:lnTo>
                  <a:lnTo>
                    <a:pt x="48015" y="120987"/>
                  </a:lnTo>
                  <a:lnTo>
                    <a:pt x="63353" y="124691"/>
                  </a:lnTo>
                  <a:lnTo>
                    <a:pt x="79695" y="128383"/>
                  </a:lnTo>
                  <a:lnTo>
                    <a:pt x="95484" y="130844"/>
                  </a:lnTo>
                  <a:lnTo>
                    <a:pt x="110904" y="132485"/>
                  </a:lnTo>
                  <a:lnTo>
                    <a:pt x="126078" y="133579"/>
                  </a:lnTo>
                  <a:lnTo>
                    <a:pt x="142312" y="136755"/>
                  </a:lnTo>
                  <a:lnTo>
                    <a:pt x="159252" y="141320"/>
                  </a:lnTo>
                  <a:lnTo>
                    <a:pt x="233507" y="168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4802506" y="2108158"/>
            <a:ext cx="98912" cy="56195"/>
          </a:xfrm>
          <a:custGeom>
            <a:avLst/>
            <a:gdLst/>
            <a:ahLst/>
            <a:cxnLst/>
            <a:rect l="0" t="0" r="0" b="0"/>
            <a:pathLst>
              <a:path w="98912" h="56195">
                <a:moveTo>
                  <a:pt x="32523" y="28084"/>
                </a:moveTo>
                <a:lnTo>
                  <a:pt x="45211" y="15396"/>
                </a:lnTo>
                <a:lnTo>
                  <a:pt x="39794" y="20814"/>
                </a:lnTo>
                <a:lnTo>
                  <a:pt x="38594" y="26908"/>
                </a:lnTo>
                <a:lnTo>
                  <a:pt x="39017" y="34641"/>
                </a:lnTo>
                <a:lnTo>
                  <a:pt x="40523" y="43467"/>
                </a:lnTo>
                <a:lnTo>
                  <a:pt x="46421" y="49351"/>
                </a:lnTo>
                <a:lnTo>
                  <a:pt x="55247" y="53274"/>
                </a:lnTo>
                <a:lnTo>
                  <a:pt x="66025" y="55889"/>
                </a:lnTo>
                <a:lnTo>
                  <a:pt x="75657" y="55185"/>
                </a:lnTo>
                <a:lnTo>
                  <a:pt x="84526" y="52269"/>
                </a:lnTo>
                <a:lnTo>
                  <a:pt x="92885" y="47878"/>
                </a:lnTo>
                <a:lnTo>
                  <a:pt x="97235" y="41280"/>
                </a:lnTo>
                <a:lnTo>
                  <a:pt x="98911" y="33211"/>
                </a:lnTo>
                <a:lnTo>
                  <a:pt x="98805" y="24161"/>
                </a:lnTo>
                <a:lnTo>
                  <a:pt x="95064" y="16904"/>
                </a:lnTo>
                <a:lnTo>
                  <a:pt x="88899" y="10843"/>
                </a:lnTo>
                <a:lnTo>
                  <a:pt x="81118" y="5578"/>
                </a:lnTo>
                <a:lnTo>
                  <a:pt x="72261" y="3292"/>
                </a:lnTo>
                <a:lnTo>
                  <a:pt x="62685" y="2992"/>
                </a:lnTo>
                <a:lnTo>
                  <a:pt x="52631" y="4015"/>
                </a:lnTo>
                <a:lnTo>
                  <a:pt x="42258" y="7144"/>
                </a:lnTo>
                <a:lnTo>
                  <a:pt x="31672" y="11677"/>
                </a:lnTo>
                <a:lnTo>
                  <a:pt x="20944" y="17146"/>
                </a:lnTo>
                <a:lnTo>
                  <a:pt x="12569" y="24463"/>
                </a:lnTo>
                <a:lnTo>
                  <a:pt x="5762" y="33011"/>
                </a:lnTo>
                <a:lnTo>
                  <a:pt x="0" y="42380"/>
                </a:lnTo>
                <a:lnTo>
                  <a:pt x="2277" y="48627"/>
                </a:lnTo>
                <a:lnTo>
                  <a:pt x="9911" y="52791"/>
                </a:lnTo>
                <a:lnTo>
                  <a:pt x="21119" y="55567"/>
                </a:lnTo>
                <a:lnTo>
                  <a:pt x="32262" y="56194"/>
                </a:lnTo>
                <a:lnTo>
                  <a:pt x="43361" y="55389"/>
                </a:lnTo>
                <a:lnTo>
                  <a:pt x="54430" y="53628"/>
                </a:lnTo>
                <a:lnTo>
                  <a:pt x="64257" y="50008"/>
                </a:lnTo>
                <a:lnTo>
                  <a:pt x="73255" y="45147"/>
                </a:lnTo>
                <a:lnTo>
                  <a:pt x="81701" y="39459"/>
                </a:lnTo>
                <a:lnTo>
                  <a:pt x="86108" y="31997"/>
                </a:lnTo>
                <a:lnTo>
                  <a:pt x="87823" y="23352"/>
                </a:lnTo>
                <a:lnTo>
                  <a:pt x="87742" y="13918"/>
                </a:lnTo>
                <a:lnTo>
                  <a:pt x="82795" y="7628"/>
                </a:lnTo>
                <a:lnTo>
                  <a:pt x="74602" y="3435"/>
                </a:lnTo>
                <a:lnTo>
                  <a:pt x="64246" y="640"/>
                </a:lnTo>
                <a:lnTo>
                  <a:pt x="53672" y="0"/>
                </a:lnTo>
                <a:lnTo>
                  <a:pt x="42952" y="797"/>
                </a:lnTo>
                <a:lnTo>
                  <a:pt x="32134" y="2552"/>
                </a:lnTo>
                <a:lnTo>
                  <a:pt x="23699" y="7392"/>
                </a:lnTo>
                <a:lnTo>
                  <a:pt x="16853" y="14289"/>
                </a:lnTo>
                <a:lnTo>
                  <a:pt x="11065" y="22558"/>
                </a:lnTo>
                <a:lnTo>
                  <a:pt x="10876" y="29294"/>
                </a:lnTo>
                <a:lnTo>
                  <a:pt x="14422" y="35009"/>
                </a:lnTo>
                <a:lnTo>
                  <a:pt x="20455" y="40041"/>
                </a:lnTo>
                <a:lnTo>
                  <a:pt x="28148" y="42173"/>
                </a:lnTo>
                <a:lnTo>
                  <a:pt x="36948" y="42371"/>
                </a:lnTo>
                <a:lnTo>
                  <a:pt x="46484" y="41279"/>
                </a:lnTo>
                <a:lnTo>
                  <a:pt x="55289" y="38104"/>
                </a:lnTo>
                <a:lnTo>
                  <a:pt x="63606" y="33541"/>
                </a:lnTo>
                <a:lnTo>
                  <a:pt x="71598" y="28052"/>
                </a:lnTo>
                <a:lnTo>
                  <a:pt x="74478" y="21945"/>
                </a:lnTo>
                <a:lnTo>
                  <a:pt x="73952" y="15427"/>
                </a:lnTo>
                <a:lnTo>
                  <a:pt x="71154" y="8634"/>
                </a:lnTo>
                <a:lnTo>
                  <a:pt x="65618" y="6553"/>
                </a:lnTo>
                <a:lnTo>
                  <a:pt x="58257" y="7613"/>
                </a:lnTo>
                <a:lnTo>
                  <a:pt x="10500" y="280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4691879" y="1013063"/>
            <a:ext cx="330347" cy="22243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233497" y="6023323"/>
            <a:ext cx="11013" cy="22024"/>
          </a:xfrm>
          <a:custGeom>
            <a:avLst/>
            <a:gdLst/>
            <a:ahLst/>
            <a:cxnLst/>
            <a:rect l="0" t="0" r="0" b="0"/>
            <a:pathLst>
              <a:path w="11013" h="22024">
                <a:moveTo>
                  <a:pt x="0" y="0"/>
                </a:moveTo>
                <a:lnTo>
                  <a:pt x="11012" y="220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99162" y="213591"/>
            <a:ext cx="3479654" cy="590253"/>
            <a:chOff x="199162" y="213591"/>
            <a:chExt cx="3479654" cy="590253"/>
          </a:xfrm>
        </p:grpSpPr>
        <p:sp>
          <p:nvSpPr>
            <p:cNvPr id="2" name="Freeform 1"/>
            <p:cNvSpPr/>
            <p:nvPr/>
          </p:nvSpPr>
          <p:spPr>
            <a:xfrm>
              <a:off x="430405" y="253265"/>
              <a:ext cx="21850" cy="363383"/>
            </a:xfrm>
            <a:custGeom>
              <a:avLst/>
              <a:gdLst/>
              <a:ahLst/>
              <a:cxnLst/>
              <a:rect l="0" t="0" r="0" b="0"/>
              <a:pathLst>
                <a:path w="21850" h="363383">
                  <a:moveTo>
                    <a:pt x="0" y="0"/>
                  </a:moveTo>
                  <a:lnTo>
                    <a:pt x="0" y="67152"/>
                  </a:lnTo>
                  <a:lnTo>
                    <a:pt x="1223" y="82697"/>
                  </a:lnTo>
                  <a:lnTo>
                    <a:pt x="3262" y="97954"/>
                  </a:lnTo>
                  <a:lnTo>
                    <a:pt x="5845" y="113020"/>
                  </a:lnTo>
                  <a:lnTo>
                    <a:pt x="8791" y="127957"/>
                  </a:lnTo>
                  <a:lnTo>
                    <a:pt x="15326" y="157606"/>
                  </a:lnTo>
                  <a:lnTo>
                    <a:pt x="17558" y="172363"/>
                  </a:lnTo>
                  <a:lnTo>
                    <a:pt x="19047" y="187096"/>
                  </a:lnTo>
                  <a:lnTo>
                    <a:pt x="20039" y="201812"/>
                  </a:lnTo>
                  <a:lnTo>
                    <a:pt x="20700" y="216516"/>
                  </a:lnTo>
                  <a:lnTo>
                    <a:pt x="21435" y="245905"/>
                  </a:lnTo>
                  <a:lnTo>
                    <a:pt x="21849" y="295811"/>
                  </a:lnTo>
                  <a:lnTo>
                    <a:pt x="20683" y="310994"/>
                  </a:lnTo>
                  <a:lnTo>
                    <a:pt x="18683" y="324786"/>
                  </a:lnTo>
                  <a:lnTo>
                    <a:pt x="11011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08382" y="213591"/>
              <a:ext cx="190362" cy="392045"/>
            </a:xfrm>
            <a:custGeom>
              <a:avLst/>
              <a:gdLst/>
              <a:ahLst/>
              <a:cxnLst/>
              <a:rect l="0" t="0" r="0" b="0"/>
              <a:pathLst>
                <a:path w="190362" h="392045">
                  <a:moveTo>
                    <a:pt x="0" y="72709"/>
                  </a:moveTo>
                  <a:lnTo>
                    <a:pt x="11691" y="55172"/>
                  </a:lnTo>
                  <a:lnTo>
                    <a:pt x="17582" y="47559"/>
                  </a:lnTo>
                  <a:lnTo>
                    <a:pt x="23956" y="40037"/>
                  </a:lnTo>
                  <a:lnTo>
                    <a:pt x="30653" y="32575"/>
                  </a:lnTo>
                  <a:lnTo>
                    <a:pt x="40011" y="25153"/>
                  </a:lnTo>
                  <a:lnTo>
                    <a:pt x="51144" y="17759"/>
                  </a:lnTo>
                  <a:lnTo>
                    <a:pt x="63460" y="10382"/>
                  </a:lnTo>
                  <a:lnTo>
                    <a:pt x="76565" y="5464"/>
                  </a:lnTo>
                  <a:lnTo>
                    <a:pt x="90195" y="2185"/>
                  </a:lnTo>
                  <a:lnTo>
                    <a:pt x="104176" y="0"/>
                  </a:lnTo>
                  <a:lnTo>
                    <a:pt x="117167" y="989"/>
                  </a:lnTo>
                  <a:lnTo>
                    <a:pt x="129499" y="4096"/>
                  </a:lnTo>
                  <a:lnTo>
                    <a:pt x="141390" y="8615"/>
                  </a:lnTo>
                  <a:lnTo>
                    <a:pt x="151765" y="15297"/>
                  </a:lnTo>
                  <a:lnTo>
                    <a:pt x="161128" y="23423"/>
                  </a:lnTo>
                  <a:lnTo>
                    <a:pt x="169818" y="32511"/>
                  </a:lnTo>
                  <a:lnTo>
                    <a:pt x="176834" y="42240"/>
                  </a:lnTo>
                  <a:lnTo>
                    <a:pt x="182735" y="52396"/>
                  </a:lnTo>
                  <a:lnTo>
                    <a:pt x="187893" y="62838"/>
                  </a:lnTo>
                  <a:lnTo>
                    <a:pt x="190107" y="74693"/>
                  </a:lnTo>
                  <a:lnTo>
                    <a:pt x="190361" y="87490"/>
                  </a:lnTo>
                  <a:lnTo>
                    <a:pt x="189306" y="100916"/>
                  </a:lnTo>
                  <a:lnTo>
                    <a:pt x="186156" y="114760"/>
                  </a:lnTo>
                  <a:lnTo>
                    <a:pt x="181608" y="128884"/>
                  </a:lnTo>
                  <a:lnTo>
                    <a:pt x="176130" y="143194"/>
                  </a:lnTo>
                  <a:lnTo>
                    <a:pt x="170031" y="155180"/>
                  </a:lnTo>
                  <a:lnTo>
                    <a:pt x="163517" y="165619"/>
                  </a:lnTo>
                  <a:lnTo>
                    <a:pt x="156728" y="175025"/>
                  </a:lnTo>
                  <a:lnTo>
                    <a:pt x="147308" y="183742"/>
                  </a:lnTo>
                  <a:lnTo>
                    <a:pt x="136134" y="192001"/>
                  </a:lnTo>
                  <a:lnTo>
                    <a:pt x="123790" y="199954"/>
                  </a:lnTo>
                  <a:lnTo>
                    <a:pt x="110668" y="207703"/>
                  </a:lnTo>
                  <a:lnTo>
                    <a:pt x="97025" y="215316"/>
                  </a:lnTo>
                  <a:lnTo>
                    <a:pt x="83036" y="222838"/>
                  </a:lnTo>
                  <a:lnTo>
                    <a:pt x="70039" y="229076"/>
                  </a:lnTo>
                  <a:lnTo>
                    <a:pt x="57704" y="234459"/>
                  </a:lnTo>
                  <a:lnTo>
                    <a:pt x="45810" y="239270"/>
                  </a:lnTo>
                  <a:lnTo>
                    <a:pt x="35434" y="240031"/>
                  </a:lnTo>
                  <a:lnTo>
                    <a:pt x="26070" y="238092"/>
                  </a:lnTo>
                  <a:lnTo>
                    <a:pt x="17380" y="234351"/>
                  </a:lnTo>
                  <a:lnTo>
                    <a:pt x="16480" y="233081"/>
                  </a:lnTo>
                  <a:lnTo>
                    <a:pt x="20775" y="233458"/>
                  </a:lnTo>
                  <a:lnTo>
                    <a:pt x="28532" y="234933"/>
                  </a:lnTo>
                  <a:lnTo>
                    <a:pt x="37374" y="238363"/>
                  </a:lnTo>
                  <a:lnTo>
                    <a:pt x="46939" y="243097"/>
                  </a:lnTo>
                  <a:lnTo>
                    <a:pt x="56986" y="248700"/>
                  </a:lnTo>
                  <a:lnTo>
                    <a:pt x="81200" y="261451"/>
                  </a:lnTo>
                  <a:lnTo>
                    <a:pt x="94509" y="268277"/>
                  </a:lnTo>
                  <a:lnTo>
                    <a:pt x="105829" y="275274"/>
                  </a:lnTo>
                  <a:lnTo>
                    <a:pt x="115822" y="282387"/>
                  </a:lnTo>
                  <a:lnTo>
                    <a:pt x="124931" y="289575"/>
                  </a:lnTo>
                  <a:lnTo>
                    <a:pt x="133451" y="298038"/>
                  </a:lnTo>
                  <a:lnTo>
                    <a:pt x="141578" y="307350"/>
                  </a:lnTo>
                  <a:lnTo>
                    <a:pt x="149443" y="317229"/>
                  </a:lnTo>
                  <a:lnTo>
                    <a:pt x="155910" y="328709"/>
                  </a:lnTo>
                  <a:lnTo>
                    <a:pt x="161445" y="341256"/>
                  </a:lnTo>
                  <a:lnTo>
                    <a:pt x="187196" y="3920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72659" y="417666"/>
              <a:ext cx="132140" cy="143407"/>
            </a:xfrm>
            <a:custGeom>
              <a:avLst/>
              <a:gdLst/>
              <a:ahLst/>
              <a:cxnLst/>
              <a:rect l="0" t="0" r="0" b="0"/>
              <a:pathLst>
                <a:path w="132140" h="143407">
                  <a:moveTo>
                    <a:pt x="0" y="110888"/>
                  </a:moveTo>
                  <a:lnTo>
                    <a:pt x="11691" y="99197"/>
                  </a:lnTo>
                  <a:lnTo>
                    <a:pt x="20029" y="94530"/>
                  </a:lnTo>
                  <a:lnTo>
                    <a:pt x="30482" y="90195"/>
                  </a:lnTo>
                  <a:lnTo>
                    <a:pt x="42344" y="86081"/>
                  </a:lnTo>
                  <a:lnTo>
                    <a:pt x="55147" y="82115"/>
                  </a:lnTo>
                  <a:lnTo>
                    <a:pt x="82422" y="74446"/>
                  </a:lnTo>
                  <a:lnTo>
                    <a:pt x="91653" y="67017"/>
                  </a:lnTo>
                  <a:lnTo>
                    <a:pt x="97808" y="57171"/>
                  </a:lnTo>
                  <a:lnTo>
                    <a:pt x="101910" y="45713"/>
                  </a:lnTo>
                  <a:lnTo>
                    <a:pt x="102198" y="35627"/>
                  </a:lnTo>
                  <a:lnTo>
                    <a:pt x="99943" y="26456"/>
                  </a:lnTo>
                  <a:lnTo>
                    <a:pt x="95993" y="17895"/>
                  </a:lnTo>
                  <a:lnTo>
                    <a:pt x="88466" y="10964"/>
                  </a:lnTo>
                  <a:lnTo>
                    <a:pt x="78553" y="5120"/>
                  </a:lnTo>
                  <a:lnTo>
                    <a:pt x="67051" y="0"/>
                  </a:lnTo>
                  <a:lnTo>
                    <a:pt x="56936" y="1481"/>
                  </a:lnTo>
                  <a:lnTo>
                    <a:pt x="47745" y="7363"/>
                  </a:lnTo>
                  <a:lnTo>
                    <a:pt x="39171" y="16178"/>
                  </a:lnTo>
                  <a:lnTo>
                    <a:pt x="33455" y="28172"/>
                  </a:lnTo>
                  <a:lnTo>
                    <a:pt x="29645" y="42285"/>
                  </a:lnTo>
                  <a:lnTo>
                    <a:pt x="27104" y="57812"/>
                  </a:lnTo>
                  <a:lnTo>
                    <a:pt x="26634" y="73057"/>
                  </a:lnTo>
                  <a:lnTo>
                    <a:pt x="27544" y="88115"/>
                  </a:lnTo>
                  <a:lnTo>
                    <a:pt x="29374" y="103047"/>
                  </a:lnTo>
                  <a:lnTo>
                    <a:pt x="33041" y="115449"/>
                  </a:lnTo>
                  <a:lnTo>
                    <a:pt x="37933" y="126164"/>
                  </a:lnTo>
                  <a:lnTo>
                    <a:pt x="43641" y="135754"/>
                  </a:lnTo>
                  <a:lnTo>
                    <a:pt x="51117" y="140924"/>
                  </a:lnTo>
                  <a:lnTo>
                    <a:pt x="59772" y="143147"/>
                  </a:lnTo>
                  <a:lnTo>
                    <a:pt x="69212" y="143406"/>
                  </a:lnTo>
                  <a:lnTo>
                    <a:pt x="80400" y="142355"/>
                  </a:lnTo>
                  <a:lnTo>
                    <a:pt x="92752" y="140431"/>
                  </a:lnTo>
                  <a:lnTo>
                    <a:pt x="132139" y="132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03902" y="418439"/>
              <a:ext cx="88093" cy="134600"/>
            </a:xfrm>
            <a:custGeom>
              <a:avLst/>
              <a:gdLst/>
              <a:ahLst/>
              <a:cxnLst/>
              <a:rect l="0" t="0" r="0" b="0"/>
              <a:pathLst>
                <a:path w="88093" h="134600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25884" y="92980"/>
                  </a:lnTo>
                  <a:lnTo>
                    <a:pt x="30715" y="106033"/>
                  </a:lnTo>
                  <a:lnTo>
                    <a:pt x="36382" y="118405"/>
                  </a:lnTo>
                  <a:lnTo>
                    <a:pt x="42607" y="130324"/>
                  </a:lnTo>
                  <a:lnTo>
                    <a:pt x="47981" y="134599"/>
                  </a:lnTo>
                  <a:lnTo>
                    <a:pt x="52787" y="133779"/>
                  </a:lnTo>
                  <a:lnTo>
                    <a:pt x="57214" y="129562"/>
                  </a:lnTo>
                  <a:lnTo>
                    <a:pt x="60166" y="121856"/>
                  </a:lnTo>
                  <a:lnTo>
                    <a:pt x="62134" y="111825"/>
                  </a:lnTo>
                  <a:lnTo>
                    <a:pt x="63446" y="100244"/>
                  </a:lnTo>
                  <a:lnTo>
                    <a:pt x="65544" y="88852"/>
                  </a:lnTo>
                  <a:lnTo>
                    <a:pt x="68166" y="77587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69075" y="418439"/>
              <a:ext cx="44047" cy="165174"/>
            </a:xfrm>
            <a:custGeom>
              <a:avLst/>
              <a:gdLst/>
              <a:ahLst/>
              <a:cxnLst/>
              <a:rect l="0" t="0" r="0" b="0"/>
              <a:pathLst>
                <a:path w="44047" h="165174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8783" y="63914"/>
                  </a:lnTo>
                  <a:lnTo>
                    <a:pt x="25885" y="87135"/>
                  </a:lnTo>
                  <a:lnTo>
                    <a:pt x="33120" y="109690"/>
                  </a:lnTo>
                  <a:lnTo>
                    <a:pt x="44046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57168" y="407207"/>
              <a:ext cx="110116" cy="165466"/>
            </a:xfrm>
            <a:custGeom>
              <a:avLst/>
              <a:gdLst/>
              <a:ahLst/>
              <a:cxnLst/>
              <a:rect l="0" t="0" r="0" b="0"/>
              <a:pathLst>
                <a:path w="110116" h="165466">
                  <a:moveTo>
                    <a:pt x="0" y="110336"/>
                  </a:moveTo>
                  <a:lnTo>
                    <a:pt x="45979" y="95009"/>
                  </a:lnTo>
                  <a:lnTo>
                    <a:pt x="55123" y="90330"/>
                  </a:lnTo>
                  <a:lnTo>
                    <a:pt x="63666" y="84764"/>
                  </a:lnTo>
                  <a:lnTo>
                    <a:pt x="71808" y="78606"/>
                  </a:lnTo>
                  <a:lnTo>
                    <a:pt x="79683" y="72053"/>
                  </a:lnTo>
                  <a:lnTo>
                    <a:pt x="87380" y="65238"/>
                  </a:lnTo>
                  <a:lnTo>
                    <a:pt x="94959" y="58248"/>
                  </a:lnTo>
                  <a:lnTo>
                    <a:pt x="98787" y="48693"/>
                  </a:lnTo>
                  <a:lnTo>
                    <a:pt x="100116" y="37430"/>
                  </a:lnTo>
                  <a:lnTo>
                    <a:pt x="99779" y="25026"/>
                  </a:lnTo>
                  <a:lnTo>
                    <a:pt x="95883" y="15534"/>
                  </a:lnTo>
                  <a:lnTo>
                    <a:pt x="89616" y="7983"/>
                  </a:lnTo>
                  <a:lnTo>
                    <a:pt x="81767" y="1725"/>
                  </a:lnTo>
                  <a:lnTo>
                    <a:pt x="72864" y="0"/>
                  </a:lnTo>
                  <a:lnTo>
                    <a:pt x="63258" y="1297"/>
                  </a:lnTo>
                  <a:lnTo>
                    <a:pt x="53183" y="4608"/>
                  </a:lnTo>
                  <a:lnTo>
                    <a:pt x="44020" y="10487"/>
                  </a:lnTo>
                  <a:lnTo>
                    <a:pt x="35464" y="18076"/>
                  </a:lnTo>
                  <a:lnTo>
                    <a:pt x="27313" y="26806"/>
                  </a:lnTo>
                  <a:lnTo>
                    <a:pt x="20656" y="36297"/>
                  </a:lnTo>
                  <a:lnTo>
                    <a:pt x="14994" y="46294"/>
                  </a:lnTo>
                  <a:lnTo>
                    <a:pt x="9996" y="56630"/>
                  </a:lnTo>
                  <a:lnTo>
                    <a:pt x="6664" y="68414"/>
                  </a:lnTo>
                  <a:lnTo>
                    <a:pt x="4442" y="81165"/>
                  </a:lnTo>
                  <a:lnTo>
                    <a:pt x="2962" y="94559"/>
                  </a:lnTo>
                  <a:lnTo>
                    <a:pt x="3198" y="107159"/>
                  </a:lnTo>
                  <a:lnTo>
                    <a:pt x="4579" y="119230"/>
                  </a:lnTo>
                  <a:lnTo>
                    <a:pt x="6723" y="130947"/>
                  </a:lnTo>
                  <a:lnTo>
                    <a:pt x="10599" y="141206"/>
                  </a:lnTo>
                  <a:lnTo>
                    <a:pt x="15631" y="150492"/>
                  </a:lnTo>
                  <a:lnTo>
                    <a:pt x="21432" y="159130"/>
                  </a:lnTo>
                  <a:lnTo>
                    <a:pt x="31417" y="163665"/>
                  </a:lnTo>
                  <a:lnTo>
                    <a:pt x="44191" y="165465"/>
                  </a:lnTo>
                  <a:lnTo>
                    <a:pt x="110115" y="154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44364" y="385404"/>
              <a:ext cx="212062" cy="164729"/>
            </a:xfrm>
            <a:custGeom>
              <a:avLst/>
              <a:gdLst/>
              <a:ahLst/>
              <a:cxnLst/>
              <a:rect l="0" t="0" r="0" b="0"/>
              <a:pathLst>
                <a:path w="212062" h="164729">
                  <a:moveTo>
                    <a:pt x="0" y="33035"/>
                  </a:moveTo>
                  <a:lnTo>
                    <a:pt x="15327" y="109668"/>
                  </a:lnTo>
                  <a:lnTo>
                    <a:pt x="18783" y="124499"/>
                  </a:lnTo>
                  <a:lnTo>
                    <a:pt x="22310" y="138057"/>
                  </a:lnTo>
                  <a:lnTo>
                    <a:pt x="25885" y="150767"/>
                  </a:lnTo>
                  <a:lnTo>
                    <a:pt x="30715" y="155569"/>
                  </a:lnTo>
                  <a:lnTo>
                    <a:pt x="36383" y="155100"/>
                  </a:lnTo>
                  <a:lnTo>
                    <a:pt x="42608" y="151117"/>
                  </a:lnTo>
                  <a:lnTo>
                    <a:pt x="47981" y="144791"/>
                  </a:lnTo>
                  <a:lnTo>
                    <a:pt x="52787" y="136903"/>
                  </a:lnTo>
                  <a:lnTo>
                    <a:pt x="57215" y="127974"/>
                  </a:lnTo>
                  <a:lnTo>
                    <a:pt x="61390" y="118351"/>
                  </a:lnTo>
                  <a:lnTo>
                    <a:pt x="65397" y="108265"/>
                  </a:lnTo>
                  <a:lnTo>
                    <a:pt x="73112" y="87270"/>
                  </a:lnTo>
                  <a:lnTo>
                    <a:pt x="80619" y="65704"/>
                  </a:lnTo>
                  <a:lnTo>
                    <a:pt x="85557" y="62155"/>
                  </a:lnTo>
                  <a:lnTo>
                    <a:pt x="91296" y="63460"/>
                  </a:lnTo>
                  <a:lnTo>
                    <a:pt x="97570" y="68000"/>
                  </a:lnTo>
                  <a:lnTo>
                    <a:pt x="104199" y="73474"/>
                  </a:lnTo>
                  <a:lnTo>
                    <a:pt x="111065" y="79571"/>
                  </a:lnTo>
                  <a:lnTo>
                    <a:pt x="118090" y="86082"/>
                  </a:lnTo>
                  <a:lnTo>
                    <a:pt x="125220" y="94093"/>
                  </a:lnTo>
                  <a:lnTo>
                    <a:pt x="132420" y="103104"/>
                  </a:lnTo>
                  <a:lnTo>
                    <a:pt x="139668" y="112783"/>
                  </a:lnTo>
                  <a:lnTo>
                    <a:pt x="154245" y="133324"/>
                  </a:lnTo>
                  <a:lnTo>
                    <a:pt x="161559" y="143941"/>
                  </a:lnTo>
                  <a:lnTo>
                    <a:pt x="170105" y="152242"/>
                  </a:lnTo>
                  <a:lnTo>
                    <a:pt x="179473" y="158999"/>
                  </a:lnTo>
                  <a:lnTo>
                    <a:pt x="189388" y="164728"/>
                  </a:lnTo>
                  <a:lnTo>
                    <a:pt x="197222" y="163653"/>
                  </a:lnTo>
                  <a:lnTo>
                    <a:pt x="203669" y="158042"/>
                  </a:lnTo>
                  <a:lnTo>
                    <a:pt x="209190" y="149408"/>
                  </a:lnTo>
                  <a:lnTo>
                    <a:pt x="211647" y="137534"/>
                  </a:lnTo>
                  <a:lnTo>
                    <a:pt x="212061" y="123501"/>
                  </a:lnTo>
                  <a:lnTo>
                    <a:pt x="211114" y="108027"/>
                  </a:lnTo>
                  <a:lnTo>
                    <a:pt x="209259" y="92818"/>
                  </a:lnTo>
                  <a:lnTo>
                    <a:pt x="206799" y="77784"/>
                  </a:lnTo>
                  <a:lnTo>
                    <a:pt x="203935" y="62868"/>
                  </a:lnTo>
                  <a:lnTo>
                    <a:pt x="203250" y="49253"/>
                  </a:lnTo>
                  <a:lnTo>
                    <a:pt x="204016" y="36506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88445" y="248962"/>
              <a:ext cx="181787" cy="323640"/>
            </a:xfrm>
            <a:custGeom>
              <a:avLst/>
              <a:gdLst/>
              <a:ahLst/>
              <a:cxnLst/>
              <a:rect l="0" t="0" r="0" b="0"/>
              <a:pathLst>
                <a:path w="181787" h="323640">
                  <a:moveTo>
                    <a:pt x="181786" y="26327"/>
                  </a:moveTo>
                  <a:lnTo>
                    <a:pt x="164249" y="14635"/>
                  </a:lnTo>
                  <a:lnTo>
                    <a:pt x="154190" y="9968"/>
                  </a:lnTo>
                  <a:lnTo>
                    <a:pt x="142589" y="5633"/>
                  </a:lnTo>
                  <a:lnTo>
                    <a:pt x="129961" y="1519"/>
                  </a:lnTo>
                  <a:lnTo>
                    <a:pt x="115425" y="0"/>
                  </a:lnTo>
                  <a:lnTo>
                    <a:pt x="99617" y="211"/>
                  </a:lnTo>
                  <a:lnTo>
                    <a:pt x="82960" y="1575"/>
                  </a:lnTo>
                  <a:lnTo>
                    <a:pt x="68186" y="6155"/>
                  </a:lnTo>
                  <a:lnTo>
                    <a:pt x="54665" y="12879"/>
                  </a:lnTo>
                  <a:lnTo>
                    <a:pt x="41981" y="21032"/>
                  </a:lnTo>
                  <a:lnTo>
                    <a:pt x="32302" y="30138"/>
                  </a:lnTo>
                  <a:lnTo>
                    <a:pt x="24625" y="39879"/>
                  </a:lnTo>
                  <a:lnTo>
                    <a:pt x="18284" y="50044"/>
                  </a:lnTo>
                  <a:lnTo>
                    <a:pt x="14056" y="62938"/>
                  </a:lnTo>
                  <a:lnTo>
                    <a:pt x="11238" y="77651"/>
                  </a:lnTo>
                  <a:lnTo>
                    <a:pt x="9359" y="93578"/>
                  </a:lnTo>
                  <a:lnTo>
                    <a:pt x="6883" y="107866"/>
                  </a:lnTo>
                  <a:lnTo>
                    <a:pt x="4009" y="121062"/>
                  </a:lnTo>
                  <a:lnTo>
                    <a:pt x="869" y="133530"/>
                  </a:lnTo>
                  <a:lnTo>
                    <a:pt x="0" y="147959"/>
                  </a:lnTo>
                  <a:lnTo>
                    <a:pt x="643" y="163696"/>
                  </a:lnTo>
                  <a:lnTo>
                    <a:pt x="2296" y="180305"/>
                  </a:lnTo>
                  <a:lnTo>
                    <a:pt x="4621" y="195048"/>
                  </a:lnTo>
                  <a:lnTo>
                    <a:pt x="7395" y="208548"/>
                  </a:lnTo>
                  <a:lnTo>
                    <a:pt x="10468" y="221218"/>
                  </a:lnTo>
                  <a:lnTo>
                    <a:pt x="14963" y="233335"/>
                  </a:lnTo>
                  <a:lnTo>
                    <a:pt x="20407" y="245084"/>
                  </a:lnTo>
                  <a:lnTo>
                    <a:pt x="26483" y="256586"/>
                  </a:lnTo>
                  <a:lnTo>
                    <a:pt x="31758" y="267926"/>
                  </a:lnTo>
                  <a:lnTo>
                    <a:pt x="36497" y="279156"/>
                  </a:lnTo>
                  <a:lnTo>
                    <a:pt x="49648" y="323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16965" y="440462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0"/>
                  </a:moveTo>
                  <a:lnTo>
                    <a:pt x="80269" y="0"/>
                  </a:lnTo>
                  <a:lnTo>
                    <a:pt x="93888" y="1223"/>
                  </a:lnTo>
                  <a:lnTo>
                    <a:pt x="106639" y="3263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65928" y="429450"/>
              <a:ext cx="105209" cy="125197"/>
            </a:xfrm>
            <a:custGeom>
              <a:avLst/>
              <a:gdLst/>
              <a:ahLst/>
              <a:cxnLst/>
              <a:rect l="0" t="0" r="0" b="0"/>
              <a:pathLst>
                <a:path w="105209" h="125197">
                  <a:moveTo>
                    <a:pt x="26326" y="11012"/>
                  </a:moveTo>
                  <a:lnTo>
                    <a:pt x="14635" y="34395"/>
                  </a:lnTo>
                  <a:lnTo>
                    <a:pt x="9968" y="46176"/>
                  </a:lnTo>
                  <a:lnTo>
                    <a:pt x="5633" y="58925"/>
                  </a:lnTo>
                  <a:lnTo>
                    <a:pt x="1519" y="72318"/>
                  </a:lnTo>
                  <a:lnTo>
                    <a:pt x="0" y="84917"/>
                  </a:lnTo>
                  <a:lnTo>
                    <a:pt x="211" y="96987"/>
                  </a:lnTo>
                  <a:lnTo>
                    <a:pt x="1575" y="108705"/>
                  </a:lnTo>
                  <a:lnTo>
                    <a:pt x="7379" y="116516"/>
                  </a:lnTo>
                  <a:lnTo>
                    <a:pt x="16142" y="121724"/>
                  </a:lnTo>
                  <a:lnTo>
                    <a:pt x="26878" y="125196"/>
                  </a:lnTo>
                  <a:lnTo>
                    <a:pt x="37705" y="125063"/>
                  </a:lnTo>
                  <a:lnTo>
                    <a:pt x="48594" y="122528"/>
                  </a:lnTo>
                  <a:lnTo>
                    <a:pt x="59524" y="118390"/>
                  </a:lnTo>
                  <a:lnTo>
                    <a:pt x="69258" y="113185"/>
                  </a:lnTo>
                  <a:lnTo>
                    <a:pt x="78194" y="107268"/>
                  </a:lnTo>
                  <a:lnTo>
                    <a:pt x="86599" y="100876"/>
                  </a:lnTo>
                  <a:lnTo>
                    <a:pt x="93425" y="92945"/>
                  </a:lnTo>
                  <a:lnTo>
                    <a:pt x="99200" y="83986"/>
                  </a:lnTo>
                  <a:lnTo>
                    <a:pt x="104273" y="74344"/>
                  </a:lnTo>
                  <a:lnTo>
                    <a:pt x="105208" y="63021"/>
                  </a:lnTo>
                  <a:lnTo>
                    <a:pt x="103384" y="50579"/>
                  </a:lnTo>
                  <a:lnTo>
                    <a:pt x="99721" y="37390"/>
                  </a:lnTo>
                  <a:lnTo>
                    <a:pt x="93609" y="27374"/>
                  </a:lnTo>
                  <a:lnTo>
                    <a:pt x="85864" y="19473"/>
                  </a:lnTo>
                  <a:lnTo>
                    <a:pt x="483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91358" y="418439"/>
              <a:ext cx="121129" cy="110701"/>
            </a:xfrm>
            <a:custGeom>
              <a:avLst/>
              <a:gdLst/>
              <a:ahLst/>
              <a:cxnLst/>
              <a:rect l="0" t="0" r="0" b="0"/>
              <a:pathLst>
                <a:path w="121129" h="110701">
                  <a:moveTo>
                    <a:pt x="0" y="22023"/>
                  </a:moveTo>
                  <a:lnTo>
                    <a:pt x="11692" y="39560"/>
                  </a:lnTo>
                  <a:lnTo>
                    <a:pt x="16359" y="49620"/>
                  </a:lnTo>
                  <a:lnTo>
                    <a:pt x="20694" y="61220"/>
                  </a:lnTo>
                  <a:lnTo>
                    <a:pt x="36443" y="109158"/>
                  </a:lnTo>
                  <a:lnTo>
                    <a:pt x="38978" y="110700"/>
                  </a:lnTo>
                  <a:lnTo>
                    <a:pt x="40667" y="105611"/>
                  </a:lnTo>
                  <a:lnTo>
                    <a:pt x="41794" y="96101"/>
                  </a:lnTo>
                  <a:lnTo>
                    <a:pt x="43768" y="83643"/>
                  </a:lnTo>
                  <a:lnTo>
                    <a:pt x="49225" y="53488"/>
                  </a:lnTo>
                  <a:lnTo>
                    <a:pt x="53616" y="39329"/>
                  </a:lnTo>
                  <a:lnTo>
                    <a:pt x="58991" y="26219"/>
                  </a:lnTo>
                  <a:lnTo>
                    <a:pt x="65021" y="13809"/>
                  </a:lnTo>
                  <a:lnTo>
                    <a:pt x="73935" y="6759"/>
                  </a:lnTo>
                  <a:lnTo>
                    <a:pt x="84772" y="3282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31821" y="275289"/>
              <a:ext cx="77082" cy="256635"/>
            </a:xfrm>
            <a:custGeom>
              <a:avLst/>
              <a:gdLst/>
              <a:ahLst/>
              <a:cxnLst/>
              <a:rect l="0" t="0" r="0" b="0"/>
              <a:pathLst>
                <a:path w="77082" h="256635">
                  <a:moveTo>
                    <a:pt x="0" y="0"/>
                  </a:moveTo>
                  <a:lnTo>
                    <a:pt x="0" y="202451"/>
                  </a:lnTo>
                  <a:lnTo>
                    <a:pt x="1223" y="219389"/>
                  </a:lnTo>
                  <a:lnTo>
                    <a:pt x="3263" y="234352"/>
                  </a:lnTo>
                  <a:lnTo>
                    <a:pt x="5846" y="247997"/>
                  </a:lnTo>
                  <a:lnTo>
                    <a:pt x="11238" y="254647"/>
                  </a:lnTo>
                  <a:lnTo>
                    <a:pt x="18504" y="256634"/>
                  </a:lnTo>
                  <a:lnTo>
                    <a:pt x="27018" y="255511"/>
                  </a:lnTo>
                  <a:lnTo>
                    <a:pt x="36365" y="253539"/>
                  </a:lnTo>
                  <a:lnTo>
                    <a:pt x="46266" y="251001"/>
                  </a:lnTo>
                  <a:lnTo>
                    <a:pt x="77081" y="23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43728" y="429450"/>
              <a:ext cx="165175" cy="11013"/>
            </a:xfrm>
            <a:custGeom>
              <a:avLst/>
              <a:gdLst/>
              <a:ahLst/>
              <a:cxnLst/>
              <a:rect l="0" t="0" r="0" b="0"/>
              <a:pathLst>
                <a:path w="165175" h="11013">
                  <a:moveTo>
                    <a:pt x="0" y="11012"/>
                  </a:moveTo>
                  <a:lnTo>
                    <a:pt x="23383" y="5166"/>
                  </a:lnTo>
                  <a:lnTo>
                    <a:pt x="37612" y="3444"/>
                  </a:lnTo>
                  <a:lnTo>
                    <a:pt x="54439" y="2296"/>
                  </a:lnTo>
                  <a:lnTo>
                    <a:pt x="90265" y="1021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74971" y="368747"/>
              <a:ext cx="152946" cy="159808"/>
            </a:xfrm>
            <a:custGeom>
              <a:avLst/>
              <a:gdLst/>
              <a:ahLst/>
              <a:cxnLst/>
              <a:rect l="0" t="0" r="0" b="0"/>
              <a:pathLst>
                <a:path w="152946" h="159808">
                  <a:moveTo>
                    <a:pt x="0" y="82726"/>
                  </a:moveTo>
                  <a:lnTo>
                    <a:pt x="17537" y="76881"/>
                  </a:lnTo>
                  <a:lnTo>
                    <a:pt x="27597" y="73935"/>
                  </a:lnTo>
                  <a:lnTo>
                    <a:pt x="51826" y="67400"/>
                  </a:lnTo>
                  <a:lnTo>
                    <a:pt x="65138" y="62721"/>
                  </a:lnTo>
                  <a:lnTo>
                    <a:pt x="78907" y="57154"/>
                  </a:lnTo>
                  <a:lnTo>
                    <a:pt x="92980" y="50996"/>
                  </a:lnTo>
                  <a:lnTo>
                    <a:pt x="106033" y="45667"/>
                  </a:lnTo>
                  <a:lnTo>
                    <a:pt x="118406" y="40891"/>
                  </a:lnTo>
                  <a:lnTo>
                    <a:pt x="130325" y="36484"/>
                  </a:lnTo>
                  <a:lnTo>
                    <a:pt x="139494" y="29875"/>
                  </a:lnTo>
                  <a:lnTo>
                    <a:pt x="146830" y="21798"/>
                  </a:lnTo>
                  <a:lnTo>
                    <a:pt x="152945" y="12744"/>
                  </a:lnTo>
                  <a:lnTo>
                    <a:pt x="152127" y="6707"/>
                  </a:lnTo>
                  <a:lnTo>
                    <a:pt x="146688" y="2683"/>
                  </a:lnTo>
                  <a:lnTo>
                    <a:pt x="138168" y="0"/>
                  </a:lnTo>
                  <a:lnTo>
                    <a:pt x="130041" y="658"/>
                  </a:lnTo>
                  <a:lnTo>
                    <a:pt x="122175" y="3544"/>
                  </a:lnTo>
                  <a:lnTo>
                    <a:pt x="114485" y="7915"/>
                  </a:lnTo>
                  <a:lnTo>
                    <a:pt x="104464" y="14500"/>
                  </a:lnTo>
                  <a:lnTo>
                    <a:pt x="80279" y="31604"/>
                  </a:lnTo>
                  <a:lnTo>
                    <a:pt x="69425" y="41304"/>
                  </a:lnTo>
                  <a:lnTo>
                    <a:pt x="59742" y="51441"/>
                  </a:lnTo>
                  <a:lnTo>
                    <a:pt x="50840" y="61869"/>
                  </a:lnTo>
                  <a:lnTo>
                    <a:pt x="42458" y="72492"/>
                  </a:lnTo>
                  <a:lnTo>
                    <a:pt x="34423" y="83245"/>
                  </a:lnTo>
                  <a:lnTo>
                    <a:pt x="26619" y="94084"/>
                  </a:lnTo>
                  <a:lnTo>
                    <a:pt x="23864" y="104980"/>
                  </a:lnTo>
                  <a:lnTo>
                    <a:pt x="24474" y="115915"/>
                  </a:lnTo>
                  <a:lnTo>
                    <a:pt x="27328" y="126875"/>
                  </a:lnTo>
                  <a:lnTo>
                    <a:pt x="32901" y="135406"/>
                  </a:lnTo>
                  <a:lnTo>
                    <a:pt x="40287" y="142316"/>
                  </a:lnTo>
                  <a:lnTo>
                    <a:pt x="88093" y="159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73179" y="363381"/>
              <a:ext cx="143152" cy="165174"/>
            </a:xfrm>
            <a:custGeom>
              <a:avLst/>
              <a:gdLst/>
              <a:ahLst/>
              <a:cxnLst/>
              <a:rect l="0" t="0" r="0" b="0"/>
              <a:pathLst>
                <a:path w="143152" h="165174">
                  <a:moveTo>
                    <a:pt x="143151" y="0"/>
                  </a:moveTo>
                  <a:lnTo>
                    <a:pt x="81844" y="15327"/>
                  </a:lnTo>
                  <a:lnTo>
                    <a:pt x="69245" y="20006"/>
                  </a:lnTo>
                  <a:lnTo>
                    <a:pt x="57175" y="25572"/>
                  </a:lnTo>
                  <a:lnTo>
                    <a:pt x="45458" y="31730"/>
                  </a:lnTo>
                  <a:lnTo>
                    <a:pt x="38870" y="39506"/>
                  </a:lnTo>
                  <a:lnTo>
                    <a:pt x="35701" y="48361"/>
                  </a:lnTo>
                  <a:lnTo>
                    <a:pt x="34813" y="57934"/>
                  </a:lnTo>
                  <a:lnTo>
                    <a:pt x="39114" y="66763"/>
                  </a:lnTo>
                  <a:lnTo>
                    <a:pt x="46876" y="75097"/>
                  </a:lnTo>
                  <a:lnTo>
                    <a:pt x="56944" y="83099"/>
                  </a:lnTo>
                  <a:lnTo>
                    <a:pt x="67327" y="89658"/>
                  </a:lnTo>
                  <a:lnTo>
                    <a:pt x="77919" y="95253"/>
                  </a:lnTo>
                  <a:lnTo>
                    <a:pt x="88652" y="100207"/>
                  </a:lnTo>
                  <a:lnTo>
                    <a:pt x="98253" y="105957"/>
                  </a:lnTo>
                  <a:lnTo>
                    <a:pt x="107102" y="112237"/>
                  </a:lnTo>
                  <a:lnTo>
                    <a:pt x="115448" y="118871"/>
                  </a:lnTo>
                  <a:lnTo>
                    <a:pt x="119788" y="126964"/>
                  </a:lnTo>
                  <a:lnTo>
                    <a:pt x="121458" y="136030"/>
                  </a:lnTo>
                  <a:lnTo>
                    <a:pt x="121348" y="145745"/>
                  </a:lnTo>
                  <a:lnTo>
                    <a:pt x="116380" y="152221"/>
                  </a:lnTo>
                  <a:lnTo>
                    <a:pt x="108175" y="156538"/>
                  </a:lnTo>
                  <a:lnTo>
                    <a:pt x="97810" y="159417"/>
                  </a:lnTo>
                  <a:lnTo>
                    <a:pt x="86007" y="161336"/>
                  </a:lnTo>
                  <a:lnTo>
                    <a:pt x="73243" y="162615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329601" y="297312"/>
              <a:ext cx="151007" cy="242255"/>
            </a:xfrm>
            <a:custGeom>
              <a:avLst/>
              <a:gdLst/>
              <a:ahLst/>
              <a:cxnLst/>
              <a:rect l="0" t="0" r="0" b="0"/>
              <a:pathLst>
                <a:path w="151007" h="242255">
                  <a:moveTo>
                    <a:pt x="18867" y="0"/>
                  </a:moveTo>
                  <a:lnTo>
                    <a:pt x="24713" y="23382"/>
                  </a:lnTo>
                  <a:lnTo>
                    <a:pt x="25212" y="33941"/>
                  </a:lnTo>
                  <a:lnTo>
                    <a:pt x="24321" y="44650"/>
                  </a:lnTo>
                  <a:lnTo>
                    <a:pt x="22503" y="55460"/>
                  </a:lnTo>
                  <a:lnTo>
                    <a:pt x="21291" y="68785"/>
                  </a:lnTo>
                  <a:lnTo>
                    <a:pt x="20483" y="83785"/>
                  </a:lnTo>
                  <a:lnTo>
                    <a:pt x="19944" y="99903"/>
                  </a:lnTo>
                  <a:lnTo>
                    <a:pt x="17138" y="116766"/>
                  </a:lnTo>
                  <a:lnTo>
                    <a:pt x="12821" y="134125"/>
                  </a:lnTo>
                  <a:lnTo>
                    <a:pt x="7495" y="151815"/>
                  </a:lnTo>
                  <a:lnTo>
                    <a:pt x="3945" y="168503"/>
                  </a:lnTo>
                  <a:lnTo>
                    <a:pt x="1578" y="184522"/>
                  </a:lnTo>
                  <a:lnTo>
                    <a:pt x="0" y="200096"/>
                  </a:lnTo>
                  <a:lnTo>
                    <a:pt x="3842" y="211701"/>
                  </a:lnTo>
                  <a:lnTo>
                    <a:pt x="11297" y="220662"/>
                  </a:lnTo>
                  <a:lnTo>
                    <a:pt x="21162" y="227859"/>
                  </a:lnTo>
                  <a:lnTo>
                    <a:pt x="32632" y="232658"/>
                  </a:lnTo>
                  <a:lnTo>
                    <a:pt x="45173" y="235856"/>
                  </a:lnTo>
                  <a:lnTo>
                    <a:pt x="58428" y="237989"/>
                  </a:lnTo>
                  <a:lnTo>
                    <a:pt x="72158" y="239411"/>
                  </a:lnTo>
                  <a:lnTo>
                    <a:pt x="86206" y="240358"/>
                  </a:lnTo>
                  <a:lnTo>
                    <a:pt x="151006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260376" y="418439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0"/>
                  </a:lnTo>
                  <a:lnTo>
                    <a:pt x="97954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9162" y="737774"/>
              <a:ext cx="3479654" cy="66070"/>
            </a:xfrm>
            <a:custGeom>
              <a:avLst/>
              <a:gdLst/>
              <a:ahLst/>
              <a:cxnLst/>
              <a:rect l="0" t="0" r="0" b="0"/>
              <a:pathLst>
                <a:path w="3479654" h="66070">
                  <a:moveTo>
                    <a:pt x="0" y="66069"/>
                  </a:moveTo>
                  <a:lnTo>
                    <a:pt x="124711" y="66069"/>
                  </a:lnTo>
                  <a:lnTo>
                    <a:pt x="141869" y="64846"/>
                  </a:lnTo>
                  <a:lnTo>
                    <a:pt x="156978" y="62807"/>
                  </a:lnTo>
                  <a:lnTo>
                    <a:pt x="170721" y="60224"/>
                  </a:lnTo>
                  <a:lnTo>
                    <a:pt x="188448" y="58502"/>
                  </a:lnTo>
                  <a:lnTo>
                    <a:pt x="230983" y="56589"/>
                  </a:lnTo>
                  <a:lnTo>
                    <a:pt x="303081" y="55511"/>
                  </a:lnTo>
                  <a:lnTo>
                    <a:pt x="329299" y="54137"/>
                  </a:lnTo>
                  <a:lnTo>
                    <a:pt x="356565" y="51997"/>
                  </a:lnTo>
                  <a:lnTo>
                    <a:pt x="384531" y="49347"/>
                  </a:lnTo>
                  <a:lnTo>
                    <a:pt x="408069" y="47580"/>
                  </a:lnTo>
                  <a:lnTo>
                    <a:pt x="447273" y="45617"/>
                  </a:lnTo>
                  <a:lnTo>
                    <a:pt x="548392" y="44184"/>
                  </a:lnTo>
                  <a:lnTo>
                    <a:pt x="613043" y="42850"/>
                  </a:lnTo>
                  <a:lnTo>
                    <a:pt x="630150" y="40802"/>
                  </a:lnTo>
                  <a:lnTo>
                    <a:pt x="647673" y="38213"/>
                  </a:lnTo>
                  <a:lnTo>
                    <a:pt x="664248" y="36487"/>
                  </a:lnTo>
                  <a:lnTo>
                    <a:pt x="695716" y="34569"/>
                  </a:lnTo>
                  <a:lnTo>
                    <a:pt x="800670" y="33169"/>
                  </a:lnTo>
                  <a:lnTo>
                    <a:pt x="817634" y="31901"/>
                  </a:lnTo>
                  <a:lnTo>
                    <a:pt x="833837" y="29832"/>
                  </a:lnTo>
                  <a:lnTo>
                    <a:pt x="849533" y="27229"/>
                  </a:lnTo>
                  <a:lnTo>
                    <a:pt x="866114" y="25494"/>
                  </a:lnTo>
                  <a:lnTo>
                    <a:pt x="900852" y="23566"/>
                  </a:lnTo>
                  <a:lnTo>
                    <a:pt x="1000050" y="22159"/>
                  </a:lnTo>
                  <a:lnTo>
                    <a:pt x="1108644" y="22035"/>
                  </a:lnTo>
                  <a:lnTo>
                    <a:pt x="1126947" y="20808"/>
                  </a:lnTo>
                  <a:lnTo>
                    <a:pt x="1145267" y="18766"/>
                  </a:lnTo>
                  <a:lnTo>
                    <a:pt x="1163598" y="16181"/>
                  </a:lnTo>
                  <a:lnTo>
                    <a:pt x="1181936" y="14458"/>
                  </a:lnTo>
                  <a:lnTo>
                    <a:pt x="1218625" y="12543"/>
                  </a:lnTo>
                  <a:lnTo>
                    <a:pt x="1319249" y="11146"/>
                  </a:lnTo>
                  <a:lnTo>
                    <a:pt x="1528479" y="11013"/>
                  </a:lnTo>
                  <a:lnTo>
                    <a:pt x="1546317" y="9789"/>
                  </a:lnTo>
                  <a:lnTo>
                    <a:pt x="1564327" y="7749"/>
                  </a:lnTo>
                  <a:lnTo>
                    <a:pt x="1582451" y="5166"/>
                  </a:lnTo>
                  <a:lnTo>
                    <a:pt x="1600651" y="3444"/>
                  </a:lnTo>
                  <a:lnTo>
                    <a:pt x="1637187" y="1531"/>
                  </a:lnTo>
                  <a:lnTo>
                    <a:pt x="1728833" y="202"/>
                  </a:lnTo>
                  <a:lnTo>
                    <a:pt x="2011899" y="0"/>
                  </a:lnTo>
                  <a:lnTo>
                    <a:pt x="2030100" y="1224"/>
                  </a:lnTo>
                  <a:lnTo>
                    <a:pt x="2048352" y="3263"/>
                  </a:lnTo>
                  <a:lnTo>
                    <a:pt x="2066637" y="5846"/>
                  </a:lnTo>
                  <a:lnTo>
                    <a:pt x="2084945" y="7568"/>
                  </a:lnTo>
                  <a:lnTo>
                    <a:pt x="2121600" y="9481"/>
                  </a:lnTo>
                  <a:lnTo>
                    <a:pt x="2222199" y="10877"/>
                  </a:lnTo>
                  <a:lnTo>
                    <a:pt x="2644404" y="11012"/>
                  </a:lnTo>
                  <a:lnTo>
                    <a:pt x="2660990" y="12235"/>
                  </a:lnTo>
                  <a:lnTo>
                    <a:pt x="2678165" y="14274"/>
                  </a:lnTo>
                  <a:lnTo>
                    <a:pt x="2695732" y="16857"/>
                  </a:lnTo>
                  <a:lnTo>
                    <a:pt x="2713561" y="18579"/>
                  </a:lnTo>
                  <a:lnTo>
                    <a:pt x="2749685" y="20493"/>
                  </a:lnTo>
                  <a:lnTo>
                    <a:pt x="2844050" y="21889"/>
                  </a:lnTo>
                  <a:lnTo>
                    <a:pt x="2858933" y="20710"/>
                  </a:lnTo>
                  <a:lnTo>
                    <a:pt x="2873749" y="18701"/>
                  </a:lnTo>
                  <a:lnTo>
                    <a:pt x="2888521" y="16138"/>
                  </a:lnTo>
                  <a:lnTo>
                    <a:pt x="2903262" y="14429"/>
                  </a:lnTo>
                  <a:lnTo>
                    <a:pt x="2947392" y="13248"/>
                  </a:lnTo>
                  <a:lnTo>
                    <a:pt x="2962086" y="14949"/>
                  </a:lnTo>
                  <a:lnTo>
                    <a:pt x="2976776" y="17307"/>
                  </a:lnTo>
                  <a:lnTo>
                    <a:pt x="2991463" y="18879"/>
                  </a:lnTo>
                  <a:lnTo>
                    <a:pt x="3020834" y="20626"/>
                  </a:lnTo>
                  <a:lnTo>
                    <a:pt x="3123613" y="21941"/>
                  </a:lnTo>
                  <a:lnTo>
                    <a:pt x="3211705" y="23240"/>
                  </a:lnTo>
                  <a:lnTo>
                    <a:pt x="3226387" y="25281"/>
                  </a:lnTo>
                  <a:lnTo>
                    <a:pt x="3241069" y="27866"/>
                  </a:lnTo>
                  <a:lnTo>
                    <a:pt x="3259422" y="29589"/>
                  </a:lnTo>
                  <a:lnTo>
                    <a:pt x="3302652" y="31503"/>
                  </a:lnTo>
                  <a:lnTo>
                    <a:pt x="3406951" y="29570"/>
                  </a:lnTo>
                  <a:lnTo>
                    <a:pt x="3479653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6018" y="1123179"/>
            <a:ext cx="5679272" cy="536729"/>
            <a:chOff x="356018" y="1123179"/>
            <a:chExt cx="5679272" cy="536729"/>
          </a:xfrm>
        </p:grpSpPr>
        <p:sp>
          <p:nvSpPr>
            <p:cNvPr id="21" name="Freeform 20"/>
            <p:cNvSpPr/>
            <p:nvPr/>
          </p:nvSpPr>
          <p:spPr>
            <a:xfrm>
              <a:off x="584567" y="1299364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0" y="0"/>
                  </a:moveTo>
                  <a:lnTo>
                    <a:pt x="0" y="61306"/>
                  </a:lnTo>
                  <a:lnTo>
                    <a:pt x="1223" y="73905"/>
                  </a:lnTo>
                  <a:lnTo>
                    <a:pt x="3262" y="85975"/>
                  </a:lnTo>
                  <a:lnTo>
                    <a:pt x="5845" y="97692"/>
                  </a:lnTo>
                  <a:lnTo>
                    <a:pt x="8791" y="109174"/>
                  </a:lnTo>
                  <a:lnTo>
                    <a:pt x="11978" y="120500"/>
                  </a:lnTo>
                  <a:lnTo>
                    <a:pt x="15326" y="131720"/>
                  </a:lnTo>
                  <a:lnTo>
                    <a:pt x="17558" y="144095"/>
                  </a:lnTo>
                  <a:lnTo>
                    <a:pt x="19046" y="157238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6018" y="1180607"/>
              <a:ext cx="508574" cy="479301"/>
            </a:xfrm>
            <a:custGeom>
              <a:avLst/>
              <a:gdLst/>
              <a:ahLst/>
              <a:cxnLst/>
              <a:rect l="0" t="0" r="0" b="0"/>
              <a:pathLst>
                <a:path w="508574" h="479301">
                  <a:moveTo>
                    <a:pt x="118433" y="41676"/>
                  </a:moveTo>
                  <a:lnTo>
                    <a:pt x="57183" y="102926"/>
                  </a:lnTo>
                  <a:lnTo>
                    <a:pt x="50682" y="111873"/>
                  </a:lnTo>
                  <a:lnTo>
                    <a:pt x="45125" y="121509"/>
                  </a:lnTo>
                  <a:lnTo>
                    <a:pt x="40197" y="131603"/>
                  </a:lnTo>
                  <a:lnTo>
                    <a:pt x="34464" y="142003"/>
                  </a:lnTo>
                  <a:lnTo>
                    <a:pt x="28196" y="152607"/>
                  </a:lnTo>
                  <a:lnTo>
                    <a:pt x="21570" y="163347"/>
                  </a:lnTo>
                  <a:lnTo>
                    <a:pt x="15929" y="174177"/>
                  </a:lnTo>
                  <a:lnTo>
                    <a:pt x="10945" y="185068"/>
                  </a:lnTo>
                  <a:lnTo>
                    <a:pt x="6398" y="195999"/>
                  </a:lnTo>
                  <a:lnTo>
                    <a:pt x="3367" y="211851"/>
                  </a:lnTo>
                  <a:lnTo>
                    <a:pt x="1347" y="230983"/>
                  </a:lnTo>
                  <a:lnTo>
                    <a:pt x="0" y="252303"/>
                  </a:lnTo>
                  <a:lnTo>
                    <a:pt x="325" y="271410"/>
                  </a:lnTo>
                  <a:lnTo>
                    <a:pt x="1766" y="289042"/>
                  </a:lnTo>
                  <a:lnTo>
                    <a:pt x="3950" y="305691"/>
                  </a:lnTo>
                  <a:lnTo>
                    <a:pt x="7853" y="320460"/>
                  </a:lnTo>
                  <a:lnTo>
                    <a:pt x="12902" y="333977"/>
                  </a:lnTo>
                  <a:lnTo>
                    <a:pt x="18715" y="346659"/>
                  </a:lnTo>
                  <a:lnTo>
                    <a:pt x="25037" y="358784"/>
                  </a:lnTo>
                  <a:lnTo>
                    <a:pt x="31699" y="370538"/>
                  </a:lnTo>
                  <a:lnTo>
                    <a:pt x="38587" y="382044"/>
                  </a:lnTo>
                  <a:lnTo>
                    <a:pt x="45626" y="392162"/>
                  </a:lnTo>
                  <a:lnTo>
                    <a:pt x="52766" y="401355"/>
                  </a:lnTo>
                  <a:lnTo>
                    <a:pt x="59973" y="409930"/>
                  </a:lnTo>
                  <a:lnTo>
                    <a:pt x="68448" y="418094"/>
                  </a:lnTo>
                  <a:lnTo>
                    <a:pt x="77769" y="425983"/>
                  </a:lnTo>
                  <a:lnTo>
                    <a:pt x="87653" y="433690"/>
                  </a:lnTo>
                  <a:lnTo>
                    <a:pt x="97913" y="441275"/>
                  </a:lnTo>
                  <a:lnTo>
                    <a:pt x="119101" y="456228"/>
                  </a:lnTo>
                  <a:lnTo>
                    <a:pt x="129890" y="462418"/>
                  </a:lnTo>
                  <a:lnTo>
                    <a:pt x="140753" y="467768"/>
                  </a:lnTo>
                  <a:lnTo>
                    <a:pt x="151666" y="472558"/>
                  </a:lnTo>
                  <a:lnTo>
                    <a:pt x="163835" y="475751"/>
                  </a:lnTo>
                  <a:lnTo>
                    <a:pt x="176841" y="477880"/>
                  </a:lnTo>
                  <a:lnTo>
                    <a:pt x="190407" y="479300"/>
                  </a:lnTo>
                  <a:lnTo>
                    <a:pt x="208015" y="479022"/>
                  </a:lnTo>
                  <a:lnTo>
                    <a:pt x="228318" y="477614"/>
                  </a:lnTo>
                  <a:lnTo>
                    <a:pt x="250418" y="475451"/>
                  </a:lnTo>
                  <a:lnTo>
                    <a:pt x="268822" y="472786"/>
                  </a:lnTo>
                  <a:lnTo>
                    <a:pt x="284762" y="469786"/>
                  </a:lnTo>
                  <a:lnTo>
                    <a:pt x="299059" y="466563"/>
                  </a:lnTo>
                  <a:lnTo>
                    <a:pt x="313484" y="461966"/>
                  </a:lnTo>
                  <a:lnTo>
                    <a:pt x="327995" y="456455"/>
                  </a:lnTo>
                  <a:lnTo>
                    <a:pt x="342563" y="450334"/>
                  </a:lnTo>
                  <a:lnTo>
                    <a:pt x="355945" y="443806"/>
                  </a:lnTo>
                  <a:lnTo>
                    <a:pt x="368538" y="437008"/>
                  </a:lnTo>
                  <a:lnTo>
                    <a:pt x="380603" y="430028"/>
                  </a:lnTo>
                  <a:lnTo>
                    <a:pt x="391093" y="421704"/>
                  </a:lnTo>
                  <a:lnTo>
                    <a:pt x="400534" y="412485"/>
                  </a:lnTo>
                  <a:lnTo>
                    <a:pt x="409275" y="402668"/>
                  </a:lnTo>
                  <a:lnTo>
                    <a:pt x="428775" y="381972"/>
                  </a:lnTo>
                  <a:lnTo>
                    <a:pt x="439114" y="371315"/>
                  </a:lnTo>
                  <a:lnTo>
                    <a:pt x="448453" y="360539"/>
                  </a:lnTo>
                  <a:lnTo>
                    <a:pt x="457127" y="349685"/>
                  </a:lnTo>
                  <a:lnTo>
                    <a:pt x="465356" y="338778"/>
                  </a:lnTo>
                  <a:lnTo>
                    <a:pt x="472066" y="327836"/>
                  </a:lnTo>
                  <a:lnTo>
                    <a:pt x="477762" y="316872"/>
                  </a:lnTo>
                  <a:lnTo>
                    <a:pt x="482783" y="305891"/>
                  </a:lnTo>
                  <a:lnTo>
                    <a:pt x="487355" y="293677"/>
                  </a:lnTo>
                  <a:lnTo>
                    <a:pt x="491625" y="280640"/>
                  </a:lnTo>
                  <a:lnTo>
                    <a:pt x="499633" y="254327"/>
                  </a:lnTo>
                  <a:lnTo>
                    <a:pt x="507271" y="230398"/>
                  </a:lnTo>
                  <a:lnTo>
                    <a:pt x="508573" y="218878"/>
                  </a:lnTo>
                  <a:lnTo>
                    <a:pt x="508218" y="207527"/>
                  </a:lnTo>
                  <a:lnTo>
                    <a:pt x="506758" y="196290"/>
                  </a:lnTo>
                  <a:lnTo>
                    <a:pt x="503338" y="181457"/>
                  </a:lnTo>
                  <a:lnTo>
                    <a:pt x="498610" y="164227"/>
                  </a:lnTo>
                  <a:lnTo>
                    <a:pt x="493012" y="145400"/>
                  </a:lnTo>
                  <a:lnTo>
                    <a:pt x="486832" y="130401"/>
                  </a:lnTo>
                  <a:lnTo>
                    <a:pt x="480266" y="117955"/>
                  </a:lnTo>
                  <a:lnTo>
                    <a:pt x="473441" y="107211"/>
                  </a:lnTo>
                  <a:lnTo>
                    <a:pt x="465221" y="97601"/>
                  </a:lnTo>
                  <a:lnTo>
                    <a:pt x="456070" y="88747"/>
                  </a:lnTo>
                  <a:lnTo>
                    <a:pt x="446299" y="80398"/>
                  </a:lnTo>
                  <a:lnTo>
                    <a:pt x="436114" y="72384"/>
                  </a:lnTo>
                  <a:lnTo>
                    <a:pt x="425654" y="64595"/>
                  </a:lnTo>
                  <a:lnTo>
                    <a:pt x="404243" y="49415"/>
                  </a:lnTo>
                  <a:lnTo>
                    <a:pt x="382493" y="34512"/>
                  </a:lnTo>
                  <a:lnTo>
                    <a:pt x="371554" y="28335"/>
                  </a:lnTo>
                  <a:lnTo>
                    <a:pt x="360591" y="22994"/>
                  </a:lnTo>
                  <a:lnTo>
                    <a:pt x="349611" y="18210"/>
                  </a:lnTo>
                  <a:lnTo>
                    <a:pt x="337398" y="13797"/>
                  </a:lnTo>
                  <a:lnTo>
                    <a:pt x="324361" y="9631"/>
                  </a:lnTo>
                  <a:lnTo>
                    <a:pt x="310776" y="5631"/>
                  </a:lnTo>
                  <a:lnTo>
                    <a:pt x="293155" y="2964"/>
                  </a:lnTo>
                  <a:lnTo>
                    <a:pt x="272843" y="1185"/>
                  </a:lnTo>
                  <a:lnTo>
                    <a:pt x="250737" y="0"/>
                  </a:lnTo>
                  <a:lnTo>
                    <a:pt x="232329" y="433"/>
                  </a:lnTo>
                  <a:lnTo>
                    <a:pt x="216387" y="1946"/>
                  </a:lnTo>
                  <a:lnTo>
                    <a:pt x="202088" y="4178"/>
                  </a:lnTo>
                  <a:lnTo>
                    <a:pt x="187662" y="6889"/>
                  </a:lnTo>
                  <a:lnTo>
                    <a:pt x="173150" y="9920"/>
                  </a:lnTo>
                  <a:lnTo>
                    <a:pt x="118433" y="30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05881" y="1255317"/>
              <a:ext cx="39380" cy="330348"/>
            </a:xfrm>
            <a:custGeom>
              <a:avLst/>
              <a:gdLst/>
              <a:ahLst/>
              <a:cxnLst/>
              <a:rect l="0" t="0" r="0" b="0"/>
              <a:pathLst>
                <a:path w="39380" h="330348">
                  <a:moveTo>
                    <a:pt x="6345" y="0"/>
                  </a:moveTo>
                  <a:lnTo>
                    <a:pt x="499" y="17537"/>
                  </a:lnTo>
                  <a:lnTo>
                    <a:pt x="0" y="30044"/>
                  </a:lnTo>
                  <a:lnTo>
                    <a:pt x="892" y="45723"/>
                  </a:lnTo>
                  <a:lnTo>
                    <a:pt x="2709" y="63517"/>
                  </a:lnTo>
                  <a:lnTo>
                    <a:pt x="3921" y="80274"/>
                  </a:lnTo>
                  <a:lnTo>
                    <a:pt x="4729" y="96339"/>
                  </a:lnTo>
                  <a:lnTo>
                    <a:pt x="5267" y="111943"/>
                  </a:lnTo>
                  <a:lnTo>
                    <a:pt x="6850" y="126016"/>
                  </a:lnTo>
                  <a:lnTo>
                    <a:pt x="9128" y="139069"/>
                  </a:lnTo>
                  <a:lnTo>
                    <a:pt x="11871" y="151441"/>
                  </a:lnTo>
                  <a:lnTo>
                    <a:pt x="13699" y="164583"/>
                  </a:lnTo>
                  <a:lnTo>
                    <a:pt x="14918" y="178239"/>
                  </a:lnTo>
                  <a:lnTo>
                    <a:pt x="15731" y="192236"/>
                  </a:lnTo>
                  <a:lnTo>
                    <a:pt x="17496" y="205239"/>
                  </a:lnTo>
                  <a:lnTo>
                    <a:pt x="19896" y="217577"/>
                  </a:lnTo>
                  <a:lnTo>
                    <a:pt x="22720" y="229474"/>
                  </a:lnTo>
                  <a:lnTo>
                    <a:pt x="24603" y="243522"/>
                  </a:lnTo>
                  <a:lnTo>
                    <a:pt x="25858" y="259005"/>
                  </a:lnTo>
                  <a:lnTo>
                    <a:pt x="3937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45260" y="1225344"/>
              <a:ext cx="231244" cy="349310"/>
            </a:xfrm>
            <a:custGeom>
              <a:avLst/>
              <a:gdLst/>
              <a:ahLst/>
              <a:cxnLst/>
              <a:rect l="0" t="0" r="0" b="0"/>
              <a:pathLst>
                <a:path w="231244" h="349310">
                  <a:moveTo>
                    <a:pt x="0" y="18962"/>
                  </a:moveTo>
                  <a:lnTo>
                    <a:pt x="11691" y="7271"/>
                  </a:lnTo>
                  <a:lnTo>
                    <a:pt x="22476" y="3827"/>
                  </a:lnTo>
                  <a:lnTo>
                    <a:pt x="37008" y="1531"/>
                  </a:lnTo>
                  <a:lnTo>
                    <a:pt x="54036" y="0"/>
                  </a:lnTo>
                  <a:lnTo>
                    <a:pt x="69059" y="203"/>
                  </a:lnTo>
                  <a:lnTo>
                    <a:pt x="82744" y="1562"/>
                  </a:lnTo>
                  <a:lnTo>
                    <a:pt x="95539" y="3691"/>
                  </a:lnTo>
                  <a:lnTo>
                    <a:pt x="110186" y="8782"/>
                  </a:lnTo>
                  <a:lnTo>
                    <a:pt x="126068" y="15846"/>
                  </a:lnTo>
                  <a:lnTo>
                    <a:pt x="142774" y="24225"/>
                  </a:lnTo>
                  <a:lnTo>
                    <a:pt x="157581" y="34706"/>
                  </a:lnTo>
                  <a:lnTo>
                    <a:pt x="171124" y="46587"/>
                  </a:lnTo>
                  <a:lnTo>
                    <a:pt x="183822" y="59402"/>
                  </a:lnTo>
                  <a:lnTo>
                    <a:pt x="192288" y="72839"/>
                  </a:lnTo>
                  <a:lnTo>
                    <a:pt x="197932" y="86691"/>
                  </a:lnTo>
                  <a:lnTo>
                    <a:pt x="201695" y="100820"/>
                  </a:lnTo>
                  <a:lnTo>
                    <a:pt x="201756" y="115133"/>
                  </a:lnTo>
                  <a:lnTo>
                    <a:pt x="199350" y="129569"/>
                  </a:lnTo>
                  <a:lnTo>
                    <a:pt x="195299" y="144087"/>
                  </a:lnTo>
                  <a:lnTo>
                    <a:pt x="188928" y="156213"/>
                  </a:lnTo>
                  <a:lnTo>
                    <a:pt x="181010" y="166744"/>
                  </a:lnTo>
                  <a:lnTo>
                    <a:pt x="172060" y="176212"/>
                  </a:lnTo>
                  <a:lnTo>
                    <a:pt x="161200" y="183747"/>
                  </a:lnTo>
                  <a:lnTo>
                    <a:pt x="149066" y="189994"/>
                  </a:lnTo>
                  <a:lnTo>
                    <a:pt x="136083" y="195382"/>
                  </a:lnTo>
                  <a:lnTo>
                    <a:pt x="121310" y="198974"/>
                  </a:lnTo>
                  <a:lnTo>
                    <a:pt x="105343" y="201369"/>
                  </a:lnTo>
                  <a:lnTo>
                    <a:pt x="88582" y="202966"/>
                  </a:lnTo>
                  <a:lnTo>
                    <a:pt x="73737" y="202806"/>
                  </a:lnTo>
                  <a:lnTo>
                    <a:pt x="60169" y="201477"/>
                  </a:lnTo>
                  <a:lnTo>
                    <a:pt x="47454" y="199367"/>
                  </a:lnTo>
                  <a:lnTo>
                    <a:pt x="42648" y="196737"/>
                  </a:lnTo>
                  <a:lnTo>
                    <a:pt x="43114" y="193760"/>
                  </a:lnTo>
                  <a:lnTo>
                    <a:pt x="47095" y="190552"/>
                  </a:lnTo>
                  <a:lnTo>
                    <a:pt x="54643" y="190860"/>
                  </a:lnTo>
                  <a:lnTo>
                    <a:pt x="64570" y="193512"/>
                  </a:lnTo>
                  <a:lnTo>
                    <a:pt x="76081" y="197728"/>
                  </a:lnTo>
                  <a:lnTo>
                    <a:pt x="87426" y="202985"/>
                  </a:lnTo>
                  <a:lnTo>
                    <a:pt x="98660" y="208937"/>
                  </a:lnTo>
                  <a:lnTo>
                    <a:pt x="109820" y="215352"/>
                  </a:lnTo>
                  <a:lnTo>
                    <a:pt x="120930" y="224522"/>
                  </a:lnTo>
                  <a:lnTo>
                    <a:pt x="132007" y="235530"/>
                  </a:lnTo>
                  <a:lnTo>
                    <a:pt x="143063" y="247763"/>
                  </a:lnTo>
                  <a:lnTo>
                    <a:pt x="165135" y="271142"/>
                  </a:lnTo>
                  <a:lnTo>
                    <a:pt x="194934" y="301678"/>
                  </a:lnTo>
                  <a:lnTo>
                    <a:pt x="231243" y="3493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69187" y="1373608"/>
              <a:ext cx="182606" cy="186526"/>
            </a:xfrm>
            <a:custGeom>
              <a:avLst/>
              <a:gdLst/>
              <a:ahLst/>
              <a:cxnLst/>
              <a:rect l="0" t="0" r="0" b="0"/>
              <a:pathLst>
                <a:path w="182606" h="186526">
                  <a:moveTo>
                    <a:pt x="17432" y="112952"/>
                  </a:moveTo>
                  <a:lnTo>
                    <a:pt x="34968" y="95415"/>
                  </a:lnTo>
                  <a:lnTo>
                    <a:pt x="43805" y="87802"/>
                  </a:lnTo>
                  <a:lnTo>
                    <a:pt x="53366" y="80280"/>
                  </a:lnTo>
                  <a:lnTo>
                    <a:pt x="63411" y="72818"/>
                  </a:lnTo>
                  <a:lnTo>
                    <a:pt x="84360" y="58002"/>
                  </a:lnTo>
                  <a:lnTo>
                    <a:pt x="95085" y="50625"/>
                  </a:lnTo>
                  <a:lnTo>
                    <a:pt x="103459" y="42037"/>
                  </a:lnTo>
                  <a:lnTo>
                    <a:pt x="110265" y="32640"/>
                  </a:lnTo>
                  <a:lnTo>
                    <a:pt x="116026" y="22706"/>
                  </a:lnTo>
                  <a:lnTo>
                    <a:pt x="116196" y="14859"/>
                  </a:lnTo>
                  <a:lnTo>
                    <a:pt x="112639" y="8405"/>
                  </a:lnTo>
                  <a:lnTo>
                    <a:pt x="106596" y="2878"/>
                  </a:lnTo>
                  <a:lnTo>
                    <a:pt x="97675" y="417"/>
                  </a:lnTo>
                  <a:lnTo>
                    <a:pt x="86833" y="0"/>
                  </a:lnTo>
                  <a:lnTo>
                    <a:pt x="74710" y="946"/>
                  </a:lnTo>
                  <a:lnTo>
                    <a:pt x="62959" y="4023"/>
                  </a:lnTo>
                  <a:lnTo>
                    <a:pt x="51454" y="8522"/>
                  </a:lnTo>
                  <a:lnTo>
                    <a:pt x="40113" y="13968"/>
                  </a:lnTo>
                  <a:lnTo>
                    <a:pt x="30105" y="22492"/>
                  </a:lnTo>
                  <a:lnTo>
                    <a:pt x="20987" y="33070"/>
                  </a:lnTo>
                  <a:lnTo>
                    <a:pt x="12461" y="45015"/>
                  </a:lnTo>
                  <a:lnTo>
                    <a:pt x="6777" y="57873"/>
                  </a:lnTo>
                  <a:lnTo>
                    <a:pt x="2987" y="71339"/>
                  </a:lnTo>
                  <a:lnTo>
                    <a:pt x="461" y="85210"/>
                  </a:lnTo>
                  <a:lnTo>
                    <a:pt x="0" y="98128"/>
                  </a:lnTo>
                  <a:lnTo>
                    <a:pt x="917" y="110410"/>
                  </a:lnTo>
                  <a:lnTo>
                    <a:pt x="2751" y="122269"/>
                  </a:lnTo>
                  <a:lnTo>
                    <a:pt x="6421" y="133846"/>
                  </a:lnTo>
                  <a:lnTo>
                    <a:pt x="11315" y="145234"/>
                  </a:lnTo>
                  <a:lnTo>
                    <a:pt x="17024" y="156496"/>
                  </a:lnTo>
                  <a:lnTo>
                    <a:pt x="26948" y="165228"/>
                  </a:lnTo>
                  <a:lnTo>
                    <a:pt x="39682" y="172273"/>
                  </a:lnTo>
                  <a:lnTo>
                    <a:pt x="54288" y="178193"/>
                  </a:lnTo>
                  <a:lnTo>
                    <a:pt x="71367" y="182140"/>
                  </a:lnTo>
                  <a:lnTo>
                    <a:pt x="90093" y="184771"/>
                  </a:lnTo>
                  <a:lnTo>
                    <a:pt x="109919" y="186525"/>
                  </a:lnTo>
                  <a:lnTo>
                    <a:pt x="126807" y="186471"/>
                  </a:lnTo>
                  <a:lnTo>
                    <a:pt x="141736" y="185211"/>
                  </a:lnTo>
                  <a:lnTo>
                    <a:pt x="182605" y="1790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95838" y="1387456"/>
              <a:ext cx="297587" cy="170956"/>
            </a:xfrm>
            <a:custGeom>
              <a:avLst/>
              <a:gdLst/>
              <a:ahLst/>
              <a:cxnLst/>
              <a:rect l="0" t="0" r="0" b="0"/>
              <a:pathLst>
                <a:path w="297587" h="170956">
                  <a:moveTo>
                    <a:pt x="0" y="0"/>
                  </a:moveTo>
                  <a:lnTo>
                    <a:pt x="5846" y="29228"/>
                  </a:lnTo>
                  <a:lnTo>
                    <a:pt x="10015" y="42732"/>
                  </a:lnTo>
                  <a:lnTo>
                    <a:pt x="15241" y="56629"/>
                  </a:lnTo>
                  <a:lnTo>
                    <a:pt x="21172" y="70787"/>
                  </a:lnTo>
                  <a:lnTo>
                    <a:pt x="26350" y="83897"/>
                  </a:lnTo>
                  <a:lnTo>
                    <a:pt x="35366" y="108251"/>
                  </a:lnTo>
                  <a:lnTo>
                    <a:pt x="40706" y="119884"/>
                  </a:lnTo>
                  <a:lnTo>
                    <a:pt x="46714" y="131310"/>
                  </a:lnTo>
                  <a:lnTo>
                    <a:pt x="53166" y="142598"/>
                  </a:lnTo>
                  <a:lnTo>
                    <a:pt x="59914" y="152570"/>
                  </a:lnTo>
                  <a:lnTo>
                    <a:pt x="66860" y="161665"/>
                  </a:lnTo>
                  <a:lnTo>
                    <a:pt x="73937" y="170176"/>
                  </a:lnTo>
                  <a:lnTo>
                    <a:pt x="79880" y="170955"/>
                  </a:lnTo>
                  <a:lnTo>
                    <a:pt x="85064" y="166581"/>
                  </a:lnTo>
                  <a:lnTo>
                    <a:pt x="89744" y="158771"/>
                  </a:lnTo>
                  <a:lnTo>
                    <a:pt x="94088" y="148670"/>
                  </a:lnTo>
                  <a:lnTo>
                    <a:pt x="98207" y="137042"/>
                  </a:lnTo>
                  <a:lnTo>
                    <a:pt x="102177" y="124396"/>
                  </a:lnTo>
                  <a:lnTo>
                    <a:pt x="109850" y="97294"/>
                  </a:lnTo>
                  <a:lnTo>
                    <a:pt x="113609" y="83216"/>
                  </a:lnTo>
                  <a:lnTo>
                    <a:pt x="121009" y="77500"/>
                  </a:lnTo>
                  <a:lnTo>
                    <a:pt x="130837" y="77361"/>
                  </a:lnTo>
                  <a:lnTo>
                    <a:pt x="142282" y="80938"/>
                  </a:lnTo>
                  <a:lnTo>
                    <a:pt x="152360" y="88217"/>
                  </a:lnTo>
                  <a:lnTo>
                    <a:pt x="161525" y="97964"/>
                  </a:lnTo>
                  <a:lnTo>
                    <a:pt x="170082" y="109355"/>
                  </a:lnTo>
                  <a:lnTo>
                    <a:pt x="179458" y="120620"/>
                  </a:lnTo>
                  <a:lnTo>
                    <a:pt x="189379" y="131801"/>
                  </a:lnTo>
                  <a:lnTo>
                    <a:pt x="199663" y="142925"/>
                  </a:lnTo>
                  <a:lnTo>
                    <a:pt x="210189" y="151565"/>
                  </a:lnTo>
                  <a:lnTo>
                    <a:pt x="220878" y="158548"/>
                  </a:lnTo>
                  <a:lnTo>
                    <a:pt x="231674" y="164427"/>
                  </a:lnTo>
                  <a:lnTo>
                    <a:pt x="242542" y="165899"/>
                  </a:lnTo>
                  <a:lnTo>
                    <a:pt x="253458" y="164434"/>
                  </a:lnTo>
                  <a:lnTo>
                    <a:pt x="264406" y="161010"/>
                  </a:lnTo>
                  <a:lnTo>
                    <a:pt x="274151" y="153833"/>
                  </a:lnTo>
                  <a:lnTo>
                    <a:pt x="283095" y="144155"/>
                  </a:lnTo>
                  <a:lnTo>
                    <a:pt x="291505" y="132809"/>
                  </a:lnTo>
                  <a:lnTo>
                    <a:pt x="295888" y="120350"/>
                  </a:lnTo>
                  <a:lnTo>
                    <a:pt x="297586" y="107151"/>
                  </a:lnTo>
                  <a:lnTo>
                    <a:pt x="297312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70231" y="1376445"/>
              <a:ext cx="121128" cy="153507"/>
            </a:xfrm>
            <a:custGeom>
              <a:avLst/>
              <a:gdLst/>
              <a:ahLst/>
              <a:cxnLst/>
              <a:rect l="0" t="0" r="0" b="0"/>
              <a:pathLst>
                <a:path w="121128" h="153507">
                  <a:moveTo>
                    <a:pt x="0" y="11011"/>
                  </a:moveTo>
                  <a:lnTo>
                    <a:pt x="5846" y="28548"/>
                  </a:lnTo>
                  <a:lnTo>
                    <a:pt x="8792" y="38608"/>
                  </a:lnTo>
                  <a:lnTo>
                    <a:pt x="15327" y="62837"/>
                  </a:lnTo>
                  <a:lnTo>
                    <a:pt x="20006" y="76149"/>
                  </a:lnTo>
                  <a:lnTo>
                    <a:pt x="25573" y="89918"/>
                  </a:lnTo>
                  <a:lnTo>
                    <a:pt x="31731" y="103992"/>
                  </a:lnTo>
                  <a:lnTo>
                    <a:pt x="35836" y="118268"/>
                  </a:lnTo>
                  <a:lnTo>
                    <a:pt x="38573" y="132679"/>
                  </a:lnTo>
                  <a:lnTo>
                    <a:pt x="40397" y="147181"/>
                  </a:lnTo>
                  <a:lnTo>
                    <a:pt x="42837" y="153178"/>
                  </a:lnTo>
                  <a:lnTo>
                    <a:pt x="45687" y="153506"/>
                  </a:lnTo>
                  <a:lnTo>
                    <a:pt x="48811" y="150054"/>
                  </a:lnTo>
                  <a:lnTo>
                    <a:pt x="50893" y="142859"/>
                  </a:lnTo>
                  <a:lnTo>
                    <a:pt x="52281" y="133168"/>
                  </a:lnTo>
                  <a:lnTo>
                    <a:pt x="53207" y="121813"/>
                  </a:lnTo>
                  <a:lnTo>
                    <a:pt x="52600" y="110573"/>
                  </a:lnTo>
                  <a:lnTo>
                    <a:pt x="50973" y="99409"/>
                  </a:lnTo>
                  <a:lnTo>
                    <a:pt x="48664" y="88295"/>
                  </a:lnTo>
                  <a:lnTo>
                    <a:pt x="48348" y="75993"/>
                  </a:lnTo>
                  <a:lnTo>
                    <a:pt x="49361" y="62897"/>
                  </a:lnTo>
                  <a:lnTo>
                    <a:pt x="51260" y="49272"/>
                  </a:lnTo>
                  <a:lnTo>
                    <a:pt x="54973" y="36518"/>
                  </a:lnTo>
                  <a:lnTo>
                    <a:pt x="59896" y="24345"/>
                  </a:lnTo>
                  <a:lnTo>
                    <a:pt x="65624" y="12560"/>
                  </a:lnTo>
                  <a:lnTo>
                    <a:pt x="73114" y="5926"/>
                  </a:lnTo>
                  <a:lnTo>
                    <a:pt x="81777" y="2727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379451" y="1288352"/>
              <a:ext cx="55059" cy="231244"/>
            </a:xfrm>
            <a:custGeom>
              <a:avLst/>
              <a:gdLst/>
              <a:ahLst/>
              <a:cxnLst/>
              <a:rect l="0" t="0" r="0" b="0"/>
              <a:pathLst>
                <a:path w="55059" h="231244">
                  <a:moveTo>
                    <a:pt x="0" y="0"/>
                  </a:moveTo>
                  <a:lnTo>
                    <a:pt x="5846" y="17537"/>
                  </a:lnTo>
                  <a:lnTo>
                    <a:pt x="8791" y="28820"/>
                  </a:lnTo>
                  <a:lnTo>
                    <a:pt x="25885" y="102461"/>
                  </a:lnTo>
                  <a:lnTo>
                    <a:pt x="29492" y="116024"/>
                  </a:lnTo>
                  <a:lnTo>
                    <a:pt x="36762" y="140883"/>
                  </a:lnTo>
                  <a:lnTo>
                    <a:pt x="39190" y="153874"/>
                  </a:lnTo>
                  <a:lnTo>
                    <a:pt x="40809" y="167428"/>
                  </a:lnTo>
                  <a:lnTo>
                    <a:pt x="5505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544624" y="1310375"/>
              <a:ext cx="33036" cy="198209"/>
            </a:xfrm>
            <a:custGeom>
              <a:avLst/>
              <a:gdLst/>
              <a:ahLst/>
              <a:cxnLst/>
              <a:rect l="0" t="0" r="0" b="0"/>
              <a:pathLst>
                <a:path w="33036" h="198209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8792" y="92688"/>
                  </a:lnTo>
                  <a:lnTo>
                    <a:pt x="15327" y="123578"/>
                  </a:lnTo>
                  <a:lnTo>
                    <a:pt x="18783" y="137443"/>
                  </a:lnTo>
                  <a:lnTo>
                    <a:pt x="22310" y="150357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89567" y="1320811"/>
              <a:ext cx="286301" cy="176762"/>
            </a:xfrm>
            <a:custGeom>
              <a:avLst/>
              <a:gdLst/>
              <a:ahLst/>
              <a:cxnLst/>
              <a:rect l="0" t="0" r="0" b="0"/>
              <a:pathLst>
                <a:path w="286301" h="176762">
                  <a:moveTo>
                    <a:pt x="0" y="99680"/>
                  </a:moveTo>
                  <a:lnTo>
                    <a:pt x="128345" y="99680"/>
                  </a:lnTo>
                  <a:lnTo>
                    <a:pt x="145515" y="98456"/>
                  </a:lnTo>
                  <a:lnTo>
                    <a:pt x="161856" y="96417"/>
                  </a:lnTo>
                  <a:lnTo>
                    <a:pt x="177644" y="93834"/>
                  </a:lnTo>
                  <a:lnTo>
                    <a:pt x="191840" y="89665"/>
                  </a:lnTo>
                  <a:lnTo>
                    <a:pt x="204974" y="84439"/>
                  </a:lnTo>
                  <a:lnTo>
                    <a:pt x="217400" y="78508"/>
                  </a:lnTo>
                  <a:lnTo>
                    <a:pt x="228132" y="72106"/>
                  </a:lnTo>
                  <a:lnTo>
                    <a:pt x="237733" y="65392"/>
                  </a:lnTo>
                  <a:lnTo>
                    <a:pt x="246581" y="58469"/>
                  </a:lnTo>
                  <a:lnTo>
                    <a:pt x="251256" y="50183"/>
                  </a:lnTo>
                  <a:lnTo>
                    <a:pt x="253150" y="40988"/>
                  </a:lnTo>
                  <a:lnTo>
                    <a:pt x="253188" y="31188"/>
                  </a:lnTo>
                  <a:lnTo>
                    <a:pt x="250767" y="22207"/>
                  </a:lnTo>
                  <a:lnTo>
                    <a:pt x="246706" y="13773"/>
                  </a:lnTo>
                  <a:lnTo>
                    <a:pt x="241551" y="5704"/>
                  </a:lnTo>
                  <a:lnTo>
                    <a:pt x="233221" y="1547"/>
                  </a:lnTo>
                  <a:lnTo>
                    <a:pt x="222773" y="0"/>
                  </a:lnTo>
                  <a:lnTo>
                    <a:pt x="210914" y="192"/>
                  </a:lnTo>
                  <a:lnTo>
                    <a:pt x="199338" y="2767"/>
                  </a:lnTo>
                  <a:lnTo>
                    <a:pt x="187949" y="6931"/>
                  </a:lnTo>
                  <a:lnTo>
                    <a:pt x="176687" y="12153"/>
                  </a:lnTo>
                  <a:lnTo>
                    <a:pt x="166731" y="20529"/>
                  </a:lnTo>
                  <a:lnTo>
                    <a:pt x="157647" y="31007"/>
                  </a:lnTo>
                  <a:lnTo>
                    <a:pt x="149144" y="42887"/>
                  </a:lnTo>
                  <a:lnTo>
                    <a:pt x="143476" y="56924"/>
                  </a:lnTo>
                  <a:lnTo>
                    <a:pt x="139697" y="72399"/>
                  </a:lnTo>
                  <a:lnTo>
                    <a:pt x="137177" y="88834"/>
                  </a:lnTo>
                  <a:lnTo>
                    <a:pt x="137945" y="103461"/>
                  </a:lnTo>
                  <a:lnTo>
                    <a:pt x="140903" y="116883"/>
                  </a:lnTo>
                  <a:lnTo>
                    <a:pt x="145323" y="129501"/>
                  </a:lnTo>
                  <a:lnTo>
                    <a:pt x="153163" y="139137"/>
                  </a:lnTo>
                  <a:lnTo>
                    <a:pt x="163284" y="146784"/>
                  </a:lnTo>
                  <a:lnTo>
                    <a:pt x="174925" y="153106"/>
                  </a:lnTo>
                  <a:lnTo>
                    <a:pt x="187580" y="158544"/>
                  </a:lnTo>
                  <a:lnTo>
                    <a:pt x="200911" y="163393"/>
                  </a:lnTo>
                  <a:lnTo>
                    <a:pt x="214692" y="167849"/>
                  </a:lnTo>
                  <a:lnTo>
                    <a:pt x="228773" y="170819"/>
                  </a:lnTo>
                  <a:lnTo>
                    <a:pt x="243055" y="172800"/>
                  </a:lnTo>
                  <a:lnTo>
                    <a:pt x="286300" y="1767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57428" y="1123179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25639" y="1318579"/>
              <a:ext cx="200807" cy="178994"/>
            </a:xfrm>
            <a:custGeom>
              <a:avLst/>
              <a:gdLst/>
              <a:ahLst/>
              <a:cxnLst/>
              <a:rect l="0" t="0" r="0" b="0"/>
              <a:pathLst>
                <a:path w="200807" h="178994">
                  <a:moveTo>
                    <a:pt x="200806" y="68877"/>
                  </a:moveTo>
                  <a:lnTo>
                    <a:pt x="194961" y="51340"/>
                  </a:lnTo>
                  <a:lnTo>
                    <a:pt x="190791" y="42504"/>
                  </a:lnTo>
                  <a:lnTo>
                    <a:pt x="185565" y="32942"/>
                  </a:lnTo>
                  <a:lnTo>
                    <a:pt x="179634" y="22897"/>
                  </a:lnTo>
                  <a:lnTo>
                    <a:pt x="172009" y="14977"/>
                  </a:lnTo>
                  <a:lnTo>
                    <a:pt x="163256" y="8474"/>
                  </a:lnTo>
                  <a:lnTo>
                    <a:pt x="153749" y="2915"/>
                  </a:lnTo>
                  <a:lnTo>
                    <a:pt x="142518" y="432"/>
                  </a:lnTo>
                  <a:lnTo>
                    <a:pt x="130136" y="0"/>
                  </a:lnTo>
                  <a:lnTo>
                    <a:pt x="116988" y="936"/>
                  </a:lnTo>
                  <a:lnTo>
                    <a:pt x="105775" y="4007"/>
                  </a:lnTo>
                  <a:lnTo>
                    <a:pt x="95853" y="8501"/>
                  </a:lnTo>
                  <a:lnTo>
                    <a:pt x="86791" y="13944"/>
                  </a:lnTo>
                  <a:lnTo>
                    <a:pt x="77079" y="18797"/>
                  </a:lnTo>
                  <a:lnTo>
                    <a:pt x="66934" y="23255"/>
                  </a:lnTo>
                  <a:lnTo>
                    <a:pt x="56500" y="27451"/>
                  </a:lnTo>
                  <a:lnTo>
                    <a:pt x="45874" y="36366"/>
                  </a:lnTo>
                  <a:lnTo>
                    <a:pt x="35119" y="48426"/>
                  </a:lnTo>
                  <a:lnTo>
                    <a:pt x="24279" y="62584"/>
                  </a:lnTo>
                  <a:lnTo>
                    <a:pt x="15828" y="76917"/>
                  </a:lnTo>
                  <a:lnTo>
                    <a:pt x="8971" y="91366"/>
                  </a:lnTo>
                  <a:lnTo>
                    <a:pt x="3176" y="105893"/>
                  </a:lnTo>
                  <a:lnTo>
                    <a:pt x="537" y="120472"/>
                  </a:lnTo>
                  <a:lnTo>
                    <a:pt x="0" y="135085"/>
                  </a:lnTo>
                  <a:lnTo>
                    <a:pt x="866" y="149721"/>
                  </a:lnTo>
                  <a:lnTo>
                    <a:pt x="7561" y="158255"/>
                  </a:lnTo>
                  <a:lnTo>
                    <a:pt x="18142" y="162720"/>
                  </a:lnTo>
                  <a:lnTo>
                    <a:pt x="31314" y="164474"/>
                  </a:lnTo>
                  <a:lnTo>
                    <a:pt x="44988" y="163196"/>
                  </a:lnTo>
                  <a:lnTo>
                    <a:pt x="58999" y="159897"/>
                  </a:lnTo>
                  <a:lnTo>
                    <a:pt x="73233" y="155251"/>
                  </a:lnTo>
                  <a:lnTo>
                    <a:pt x="85170" y="147259"/>
                  </a:lnTo>
                  <a:lnTo>
                    <a:pt x="95575" y="137037"/>
                  </a:lnTo>
                  <a:lnTo>
                    <a:pt x="104958" y="125329"/>
                  </a:lnTo>
                  <a:lnTo>
                    <a:pt x="113661" y="112629"/>
                  </a:lnTo>
                  <a:lnTo>
                    <a:pt x="121910" y="99269"/>
                  </a:lnTo>
                  <a:lnTo>
                    <a:pt x="129856" y="85468"/>
                  </a:lnTo>
                  <a:lnTo>
                    <a:pt x="136377" y="82385"/>
                  </a:lnTo>
                  <a:lnTo>
                    <a:pt x="141948" y="86447"/>
                  </a:lnTo>
                  <a:lnTo>
                    <a:pt x="146885" y="95272"/>
                  </a:lnTo>
                  <a:lnTo>
                    <a:pt x="151400" y="107274"/>
                  </a:lnTo>
                  <a:lnTo>
                    <a:pt x="155634" y="121392"/>
                  </a:lnTo>
                  <a:lnTo>
                    <a:pt x="159680" y="136922"/>
                  </a:lnTo>
                  <a:lnTo>
                    <a:pt x="166048" y="148498"/>
                  </a:lnTo>
                  <a:lnTo>
                    <a:pt x="173963" y="157440"/>
                  </a:lnTo>
                  <a:lnTo>
                    <a:pt x="200806" y="178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14538" y="1310375"/>
              <a:ext cx="143151" cy="165175"/>
            </a:xfrm>
            <a:custGeom>
              <a:avLst/>
              <a:gdLst/>
              <a:ahLst/>
              <a:cxnLst/>
              <a:rect l="0" t="0" r="0" b="0"/>
              <a:pathLst>
                <a:path w="143151" h="165175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3" y="56629"/>
                  </a:lnTo>
                  <a:lnTo>
                    <a:pt x="5845" y="70787"/>
                  </a:lnTo>
                  <a:lnTo>
                    <a:pt x="7567" y="85120"/>
                  </a:lnTo>
                  <a:lnTo>
                    <a:pt x="8715" y="99570"/>
                  </a:lnTo>
                  <a:lnTo>
                    <a:pt x="9481" y="114097"/>
                  </a:lnTo>
                  <a:lnTo>
                    <a:pt x="10331" y="143288"/>
                  </a:lnTo>
                  <a:lnTo>
                    <a:pt x="10557" y="157925"/>
                  </a:lnTo>
                  <a:lnTo>
                    <a:pt x="11932" y="162788"/>
                  </a:lnTo>
                  <a:lnTo>
                    <a:pt x="14072" y="161136"/>
                  </a:lnTo>
                  <a:lnTo>
                    <a:pt x="16722" y="155141"/>
                  </a:lnTo>
                  <a:lnTo>
                    <a:pt x="19713" y="147474"/>
                  </a:lnTo>
                  <a:lnTo>
                    <a:pt x="26298" y="129166"/>
                  </a:lnTo>
                  <a:lnTo>
                    <a:pt x="28544" y="115475"/>
                  </a:lnTo>
                  <a:lnTo>
                    <a:pt x="30040" y="99007"/>
                  </a:lnTo>
                  <a:lnTo>
                    <a:pt x="31038" y="80687"/>
                  </a:lnTo>
                  <a:lnTo>
                    <a:pt x="32927" y="63579"/>
                  </a:lnTo>
                  <a:lnTo>
                    <a:pt x="35410" y="47280"/>
                  </a:lnTo>
                  <a:lnTo>
                    <a:pt x="38289" y="31520"/>
                  </a:lnTo>
                  <a:lnTo>
                    <a:pt x="45102" y="22237"/>
                  </a:lnTo>
                  <a:lnTo>
                    <a:pt x="54538" y="17272"/>
                  </a:lnTo>
                  <a:lnTo>
                    <a:pt x="65723" y="15185"/>
                  </a:lnTo>
                  <a:lnTo>
                    <a:pt x="75626" y="17465"/>
                  </a:lnTo>
                  <a:lnTo>
                    <a:pt x="84676" y="22655"/>
                  </a:lnTo>
                  <a:lnTo>
                    <a:pt x="93156" y="29785"/>
                  </a:lnTo>
                  <a:lnTo>
                    <a:pt x="100032" y="39433"/>
                  </a:lnTo>
                  <a:lnTo>
                    <a:pt x="105840" y="50759"/>
                  </a:lnTo>
                  <a:lnTo>
                    <a:pt x="110936" y="63204"/>
                  </a:lnTo>
                  <a:lnTo>
                    <a:pt x="115556" y="76394"/>
                  </a:lnTo>
                  <a:lnTo>
                    <a:pt x="119860" y="90082"/>
                  </a:lnTo>
                  <a:lnTo>
                    <a:pt x="127905" y="117117"/>
                  </a:lnTo>
                  <a:lnTo>
                    <a:pt x="14315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55000" y="1309805"/>
              <a:ext cx="164273" cy="176756"/>
            </a:xfrm>
            <a:custGeom>
              <a:avLst/>
              <a:gdLst/>
              <a:ahLst/>
              <a:cxnLst/>
              <a:rect l="0" t="0" r="0" b="0"/>
              <a:pathLst>
                <a:path w="164273" h="176756">
                  <a:moveTo>
                    <a:pt x="0" y="110686"/>
                  </a:moveTo>
                  <a:lnTo>
                    <a:pt x="17538" y="104840"/>
                  </a:lnTo>
                  <a:lnTo>
                    <a:pt x="28821" y="101895"/>
                  </a:lnTo>
                  <a:lnTo>
                    <a:pt x="57671" y="95359"/>
                  </a:lnTo>
                  <a:lnTo>
                    <a:pt x="72705" y="90680"/>
                  </a:lnTo>
                  <a:lnTo>
                    <a:pt x="87622" y="85114"/>
                  </a:lnTo>
                  <a:lnTo>
                    <a:pt x="102461" y="78956"/>
                  </a:lnTo>
                  <a:lnTo>
                    <a:pt x="116025" y="72403"/>
                  </a:lnTo>
                  <a:lnTo>
                    <a:pt x="128737" y="65588"/>
                  </a:lnTo>
                  <a:lnTo>
                    <a:pt x="140882" y="58598"/>
                  </a:lnTo>
                  <a:lnTo>
                    <a:pt x="150203" y="50267"/>
                  </a:lnTo>
                  <a:lnTo>
                    <a:pt x="157640" y="41042"/>
                  </a:lnTo>
                  <a:lnTo>
                    <a:pt x="163822" y="31222"/>
                  </a:lnTo>
                  <a:lnTo>
                    <a:pt x="164272" y="22228"/>
                  </a:lnTo>
                  <a:lnTo>
                    <a:pt x="160902" y="13785"/>
                  </a:lnTo>
                  <a:lnTo>
                    <a:pt x="154985" y="5710"/>
                  </a:lnTo>
                  <a:lnTo>
                    <a:pt x="146146" y="1550"/>
                  </a:lnTo>
                  <a:lnTo>
                    <a:pt x="135359" y="0"/>
                  </a:lnTo>
                  <a:lnTo>
                    <a:pt x="123275" y="190"/>
                  </a:lnTo>
                  <a:lnTo>
                    <a:pt x="110324" y="2764"/>
                  </a:lnTo>
                  <a:lnTo>
                    <a:pt x="96796" y="6927"/>
                  </a:lnTo>
                  <a:lnTo>
                    <a:pt x="82883" y="12149"/>
                  </a:lnTo>
                  <a:lnTo>
                    <a:pt x="69938" y="19301"/>
                  </a:lnTo>
                  <a:lnTo>
                    <a:pt x="57637" y="27739"/>
                  </a:lnTo>
                  <a:lnTo>
                    <a:pt x="45766" y="37036"/>
                  </a:lnTo>
                  <a:lnTo>
                    <a:pt x="37851" y="49351"/>
                  </a:lnTo>
                  <a:lnTo>
                    <a:pt x="32575" y="63678"/>
                  </a:lnTo>
                  <a:lnTo>
                    <a:pt x="29058" y="79347"/>
                  </a:lnTo>
                  <a:lnTo>
                    <a:pt x="29160" y="93464"/>
                  </a:lnTo>
                  <a:lnTo>
                    <a:pt x="31675" y="106546"/>
                  </a:lnTo>
                  <a:lnTo>
                    <a:pt x="35799" y="118937"/>
                  </a:lnTo>
                  <a:lnTo>
                    <a:pt x="43442" y="129645"/>
                  </a:lnTo>
                  <a:lnTo>
                    <a:pt x="53431" y="139231"/>
                  </a:lnTo>
                  <a:lnTo>
                    <a:pt x="64985" y="148069"/>
                  </a:lnTo>
                  <a:lnTo>
                    <a:pt x="76358" y="155184"/>
                  </a:lnTo>
                  <a:lnTo>
                    <a:pt x="87610" y="161151"/>
                  </a:lnTo>
                  <a:lnTo>
                    <a:pt x="121127" y="176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27016" y="1330722"/>
              <a:ext cx="135413" cy="243932"/>
            </a:xfrm>
            <a:custGeom>
              <a:avLst/>
              <a:gdLst/>
              <a:ahLst/>
              <a:cxnLst/>
              <a:rect l="0" t="0" r="0" b="0"/>
              <a:pathLst>
                <a:path w="135413" h="243932">
                  <a:moveTo>
                    <a:pt x="113389" y="12688"/>
                  </a:moveTo>
                  <a:lnTo>
                    <a:pt x="101697" y="997"/>
                  </a:lnTo>
                  <a:lnTo>
                    <a:pt x="94583" y="0"/>
                  </a:lnTo>
                  <a:lnTo>
                    <a:pt x="86170" y="1782"/>
                  </a:lnTo>
                  <a:lnTo>
                    <a:pt x="76890" y="5417"/>
                  </a:lnTo>
                  <a:lnTo>
                    <a:pt x="67033" y="11511"/>
                  </a:lnTo>
                  <a:lnTo>
                    <a:pt x="56792" y="19245"/>
                  </a:lnTo>
                  <a:lnTo>
                    <a:pt x="46293" y="28071"/>
                  </a:lnTo>
                  <a:lnTo>
                    <a:pt x="36847" y="36402"/>
                  </a:lnTo>
                  <a:lnTo>
                    <a:pt x="19827" y="52184"/>
                  </a:lnTo>
                  <a:lnTo>
                    <a:pt x="13085" y="62265"/>
                  </a:lnTo>
                  <a:lnTo>
                    <a:pt x="7368" y="73880"/>
                  </a:lnTo>
                  <a:lnTo>
                    <a:pt x="2332" y="86517"/>
                  </a:lnTo>
                  <a:lnTo>
                    <a:pt x="199" y="98613"/>
                  </a:lnTo>
                  <a:lnTo>
                    <a:pt x="0" y="110347"/>
                  </a:lnTo>
                  <a:lnTo>
                    <a:pt x="1091" y="121840"/>
                  </a:lnTo>
                  <a:lnTo>
                    <a:pt x="6713" y="128279"/>
                  </a:lnTo>
                  <a:lnTo>
                    <a:pt x="15354" y="131348"/>
                  </a:lnTo>
                  <a:lnTo>
                    <a:pt x="26009" y="132170"/>
                  </a:lnTo>
                  <a:lnTo>
                    <a:pt x="35560" y="130272"/>
                  </a:lnTo>
                  <a:lnTo>
                    <a:pt x="44374" y="126559"/>
                  </a:lnTo>
                  <a:lnTo>
                    <a:pt x="52697" y="121637"/>
                  </a:lnTo>
                  <a:lnTo>
                    <a:pt x="60692" y="115908"/>
                  </a:lnTo>
                  <a:lnTo>
                    <a:pt x="68470" y="109642"/>
                  </a:lnTo>
                  <a:lnTo>
                    <a:pt x="76102" y="103018"/>
                  </a:lnTo>
                  <a:lnTo>
                    <a:pt x="83637" y="93707"/>
                  </a:lnTo>
                  <a:lnTo>
                    <a:pt x="91107" y="82606"/>
                  </a:lnTo>
                  <a:lnTo>
                    <a:pt x="98534" y="70312"/>
                  </a:lnTo>
                  <a:lnTo>
                    <a:pt x="103485" y="67010"/>
                  </a:lnTo>
                  <a:lnTo>
                    <a:pt x="106786" y="69702"/>
                  </a:lnTo>
                  <a:lnTo>
                    <a:pt x="108987" y="76391"/>
                  </a:lnTo>
                  <a:lnTo>
                    <a:pt x="109231" y="84521"/>
                  </a:lnTo>
                  <a:lnTo>
                    <a:pt x="108170" y="93611"/>
                  </a:lnTo>
                  <a:lnTo>
                    <a:pt x="106239" y="103342"/>
                  </a:lnTo>
                  <a:lnTo>
                    <a:pt x="106175" y="115947"/>
                  </a:lnTo>
                  <a:lnTo>
                    <a:pt x="107356" y="130467"/>
                  </a:lnTo>
                  <a:lnTo>
                    <a:pt x="109367" y="146265"/>
                  </a:lnTo>
                  <a:lnTo>
                    <a:pt x="110707" y="161691"/>
                  </a:lnTo>
                  <a:lnTo>
                    <a:pt x="111601" y="176869"/>
                  </a:lnTo>
                  <a:lnTo>
                    <a:pt x="112197" y="191882"/>
                  </a:lnTo>
                  <a:lnTo>
                    <a:pt x="115041" y="204338"/>
                  </a:lnTo>
                  <a:lnTo>
                    <a:pt x="119384" y="215088"/>
                  </a:lnTo>
                  <a:lnTo>
                    <a:pt x="135412" y="243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39509" y="1321387"/>
              <a:ext cx="209220" cy="154163"/>
            </a:xfrm>
            <a:custGeom>
              <a:avLst/>
              <a:gdLst/>
              <a:ahLst/>
              <a:cxnLst/>
              <a:rect l="0" t="0" r="0" b="0"/>
              <a:pathLst>
                <a:path w="209220" h="154163">
                  <a:moveTo>
                    <a:pt x="0" y="0"/>
                  </a:moveTo>
                  <a:lnTo>
                    <a:pt x="25885" y="103538"/>
                  </a:lnTo>
                  <a:lnTo>
                    <a:pt x="30715" y="115519"/>
                  </a:lnTo>
                  <a:lnTo>
                    <a:pt x="36382" y="125953"/>
                  </a:lnTo>
                  <a:lnTo>
                    <a:pt x="42607" y="135356"/>
                  </a:lnTo>
                  <a:lnTo>
                    <a:pt x="50428" y="139177"/>
                  </a:lnTo>
                  <a:lnTo>
                    <a:pt x="59312" y="139278"/>
                  </a:lnTo>
                  <a:lnTo>
                    <a:pt x="68906" y="136898"/>
                  </a:lnTo>
                  <a:lnTo>
                    <a:pt x="77748" y="132865"/>
                  </a:lnTo>
                  <a:lnTo>
                    <a:pt x="86090" y="127729"/>
                  </a:lnTo>
                  <a:lnTo>
                    <a:pt x="94099" y="121858"/>
                  </a:lnTo>
                  <a:lnTo>
                    <a:pt x="100661" y="114273"/>
                  </a:lnTo>
                  <a:lnTo>
                    <a:pt x="106259" y="105546"/>
                  </a:lnTo>
                  <a:lnTo>
                    <a:pt x="129882" y="59321"/>
                  </a:lnTo>
                  <a:lnTo>
                    <a:pt x="134304" y="45665"/>
                  </a:lnTo>
                  <a:lnTo>
                    <a:pt x="137253" y="31667"/>
                  </a:lnTo>
                  <a:lnTo>
                    <a:pt x="139219" y="17440"/>
                  </a:lnTo>
                  <a:lnTo>
                    <a:pt x="140529" y="12850"/>
                  </a:lnTo>
                  <a:lnTo>
                    <a:pt x="141403" y="14684"/>
                  </a:lnTo>
                  <a:lnTo>
                    <a:pt x="141985" y="20801"/>
                  </a:lnTo>
                  <a:lnTo>
                    <a:pt x="142374" y="29773"/>
                  </a:lnTo>
                  <a:lnTo>
                    <a:pt x="142805" y="52792"/>
                  </a:lnTo>
                  <a:lnTo>
                    <a:pt x="145367" y="65782"/>
                  </a:lnTo>
                  <a:lnTo>
                    <a:pt x="149522" y="79337"/>
                  </a:lnTo>
                  <a:lnTo>
                    <a:pt x="154739" y="93267"/>
                  </a:lnTo>
                  <a:lnTo>
                    <a:pt x="160664" y="105001"/>
                  </a:lnTo>
                  <a:lnTo>
                    <a:pt x="167061" y="115270"/>
                  </a:lnTo>
                  <a:lnTo>
                    <a:pt x="209219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89336" y="1310375"/>
              <a:ext cx="201648" cy="165175"/>
            </a:xfrm>
            <a:custGeom>
              <a:avLst/>
              <a:gdLst/>
              <a:ahLst/>
              <a:cxnLst/>
              <a:rect l="0" t="0" r="0" b="0"/>
              <a:pathLst>
                <a:path w="201648" h="165175">
                  <a:moveTo>
                    <a:pt x="124566" y="0"/>
                  </a:moveTo>
                  <a:lnTo>
                    <a:pt x="101183" y="5846"/>
                  </a:lnTo>
                  <a:lnTo>
                    <a:pt x="90625" y="10015"/>
                  </a:lnTo>
                  <a:lnTo>
                    <a:pt x="79915" y="15241"/>
                  </a:lnTo>
                  <a:lnTo>
                    <a:pt x="69105" y="21172"/>
                  </a:lnTo>
                  <a:lnTo>
                    <a:pt x="59451" y="27574"/>
                  </a:lnTo>
                  <a:lnTo>
                    <a:pt x="50569" y="34288"/>
                  </a:lnTo>
                  <a:lnTo>
                    <a:pt x="42200" y="41211"/>
                  </a:lnTo>
                  <a:lnTo>
                    <a:pt x="34174" y="49498"/>
                  </a:lnTo>
                  <a:lnTo>
                    <a:pt x="26376" y="58692"/>
                  </a:lnTo>
                  <a:lnTo>
                    <a:pt x="18730" y="68492"/>
                  </a:lnTo>
                  <a:lnTo>
                    <a:pt x="12409" y="79920"/>
                  </a:lnTo>
                  <a:lnTo>
                    <a:pt x="6972" y="92432"/>
                  </a:lnTo>
                  <a:lnTo>
                    <a:pt x="2124" y="105668"/>
                  </a:lnTo>
                  <a:lnTo>
                    <a:pt x="115" y="119385"/>
                  </a:lnTo>
                  <a:lnTo>
                    <a:pt x="0" y="133425"/>
                  </a:lnTo>
                  <a:lnTo>
                    <a:pt x="1146" y="147678"/>
                  </a:lnTo>
                  <a:lnTo>
                    <a:pt x="6804" y="155957"/>
                  </a:lnTo>
                  <a:lnTo>
                    <a:pt x="15470" y="160253"/>
                  </a:lnTo>
                  <a:lnTo>
                    <a:pt x="26142" y="161893"/>
                  </a:lnTo>
                  <a:lnTo>
                    <a:pt x="35703" y="160540"/>
                  </a:lnTo>
                  <a:lnTo>
                    <a:pt x="44525" y="157190"/>
                  </a:lnTo>
                  <a:lnTo>
                    <a:pt x="52853" y="152510"/>
                  </a:lnTo>
                  <a:lnTo>
                    <a:pt x="60851" y="144496"/>
                  </a:lnTo>
                  <a:lnTo>
                    <a:pt x="68631" y="134260"/>
                  </a:lnTo>
                  <a:lnTo>
                    <a:pt x="76264" y="122541"/>
                  </a:lnTo>
                  <a:lnTo>
                    <a:pt x="83800" y="109835"/>
                  </a:lnTo>
                  <a:lnTo>
                    <a:pt x="91272" y="96470"/>
                  </a:lnTo>
                  <a:lnTo>
                    <a:pt x="98699" y="82666"/>
                  </a:lnTo>
                  <a:lnTo>
                    <a:pt x="104874" y="78357"/>
                  </a:lnTo>
                  <a:lnTo>
                    <a:pt x="110215" y="80379"/>
                  </a:lnTo>
                  <a:lnTo>
                    <a:pt x="114998" y="86621"/>
                  </a:lnTo>
                  <a:lnTo>
                    <a:pt x="119411" y="94452"/>
                  </a:lnTo>
                  <a:lnTo>
                    <a:pt x="123577" y="103344"/>
                  </a:lnTo>
                  <a:lnTo>
                    <a:pt x="127577" y="112942"/>
                  </a:lnTo>
                  <a:lnTo>
                    <a:pt x="132691" y="123012"/>
                  </a:lnTo>
                  <a:lnTo>
                    <a:pt x="138547" y="133395"/>
                  </a:lnTo>
                  <a:lnTo>
                    <a:pt x="144898" y="143988"/>
                  </a:lnTo>
                  <a:lnTo>
                    <a:pt x="154026" y="151050"/>
                  </a:lnTo>
                  <a:lnTo>
                    <a:pt x="165006" y="155758"/>
                  </a:lnTo>
                  <a:lnTo>
                    <a:pt x="201647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79277" y="1266329"/>
              <a:ext cx="10811" cy="198209"/>
            </a:xfrm>
            <a:custGeom>
              <a:avLst/>
              <a:gdLst/>
              <a:ahLst/>
              <a:cxnLst/>
              <a:rect l="0" t="0" r="0" b="0"/>
              <a:pathLst>
                <a:path w="10811" h="198209">
                  <a:moveTo>
                    <a:pt x="10810" y="0"/>
                  </a:moveTo>
                  <a:lnTo>
                    <a:pt x="4964" y="17537"/>
                  </a:lnTo>
                  <a:lnTo>
                    <a:pt x="3242" y="27597"/>
                  </a:lnTo>
                  <a:lnTo>
                    <a:pt x="2094" y="39197"/>
                  </a:lnTo>
                  <a:lnTo>
                    <a:pt x="1329" y="51825"/>
                  </a:lnTo>
                  <a:lnTo>
                    <a:pt x="479" y="82170"/>
                  </a:lnTo>
                  <a:lnTo>
                    <a:pt x="0" y="130384"/>
                  </a:lnTo>
                  <a:lnTo>
                    <a:pt x="1081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813006" y="1354421"/>
              <a:ext cx="209221" cy="1"/>
            </a:xfrm>
            <a:custGeom>
              <a:avLst/>
              <a:gdLst/>
              <a:ahLst/>
              <a:cxnLst/>
              <a:rect l="0" t="0" r="0" b="0"/>
              <a:pathLst>
                <a:path w="209221" h="1">
                  <a:moveTo>
                    <a:pt x="0" y="0"/>
                  </a:move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10318" y="1277341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0" y="0"/>
                  </a:moveTo>
                  <a:lnTo>
                    <a:pt x="0" y="29228"/>
                  </a:lnTo>
                  <a:lnTo>
                    <a:pt x="1224" y="43955"/>
                  </a:lnTo>
                  <a:lnTo>
                    <a:pt x="3263" y="59891"/>
                  </a:lnTo>
                  <a:lnTo>
                    <a:pt x="5846" y="76632"/>
                  </a:lnTo>
                  <a:lnTo>
                    <a:pt x="7568" y="92687"/>
                  </a:lnTo>
                  <a:lnTo>
                    <a:pt x="8716" y="108285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99941" y="1310375"/>
              <a:ext cx="125559" cy="148631"/>
            </a:xfrm>
            <a:custGeom>
              <a:avLst/>
              <a:gdLst/>
              <a:ahLst/>
              <a:cxnLst/>
              <a:rect l="0" t="0" r="0" b="0"/>
              <a:pathLst>
                <a:path w="125559" h="148631">
                  <a:moveTo>
                    <a:pt x="9481" y="11012"/>
                  </a:moveTo>
                  <a:lnTo>
                    <a:pt x="3635" y="28549"/>
                  </a:lnTo>
                  <a:lnTo>
                    <a:pt x="1913" y="38609"/>
                  </a:lnTo>
                  <a:lnTo>
                    <a:pt x="765" y="50209"/>
                  </a:lnTo>
                  <a:lnTo>
                    <a:pt x="0" y="62837"/>
                  </a:lnTo>
                  <a:lnTo>
                    <a:pt x="714" y="76150"/>
                  </a:lnTo>
                  <a:lnTo>
                    <a:pt x="2412" y="89919"/>
                  </a:lnTo>
                  <a:lnTo>
                    <a:pt x="4769" y="103992"/>
                  </a:lnTo>
                  <a:lnTo>
                    <a:pt x="8786" y="115821"/>
                  </a:lnTo>
                  <a:lnTo>
                    <a:pt x="13912" y="126155"/>
                  </a:lnTo>
                  <a:lnTo>
                    <a:pt x="19776" y="135491"/>
                  </a:lnTo>
                  <a:lnTo>
                    <a:pt x="28580" y="141714"/>
                  </a:lnTo>
                  <a:lnTo>
                    <a:pt x="39343" y="145864"/>
                  </a:lnTo>
                  <a:lnTo>
                    <a:pt x="51412" y="148630"/>
                  </a:lnTo>
                  <a:lnTo>
                    <a:pt x="63129" y="148027"/>
                  </a:lnTo>
                  <a:lnTo>
                    <a:pt x="74610" y="145178"/>
                  </a:lnTo>
                  <a:lnTo>
                    <a:pt x="85935" y="140832"/>
                  </a:lnTo>
                  <a:lnTo>
                    <a:pt x="95932" y="133040"/>
                  </a:lnTo>
                  <a:lnTo>
                    <a:pt x="105044" y="122952"/>
                  </a:lnTo>
                  <a:lnTo>
                    <a:pt x="113565" y="111332"/>
                  </a:lnTo>
                  <a:lnTo>
                    <a:pt x="119246" y="97468"/>
                  </a:lnTo>
                  <a:lnTo>
                    <a:pt x="123034" y="82108"/>
                  </a:lnTo>
                  <a:lnTo>
                    <a:pt x="125558" y="65750"/>
                  </a:lnTo>
                  <a:lnTo>
                    <a:pt x="124795" y="52398"/>
                  </a:lnTo>
                  <a:lnTo>
                    <a:pt x="121838" y="41050"/>
                  </a:lnTo>
                  <a:lnTo>
                    <a:pt x="117421" y="31037"/>
                  </a:lnTo>
                  <a:lnTo>
                    <a:pt x="110805" y="23138"/>
                  </a:lnTo>
                  <a:lnTo>
                    <a:pt x="102724" y="16649"/>
                  </a:lnTo>
                  <a:lnTo>
                    <a:pt x="93666" y="11100"/>
                  </a:lnTo>
                  <a:lnTo>
                    <a:pt x="82734" y="7400"/>
                  </a:lnTo>
                  <a:lnTo>
                    <a:pt x="70551" y="4933"/>
                  </a:lnTo>
                  <a:lnTo>
                    <a:pt x="204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407630" y="1271638"/>
              <a:ext cx="154163" cy="225935"/>
            </a:xfrm>
            <a:custGeom>
              <a:avLst/>
              <a:gdLst/>
              <a:ahLst/>
              <a:cxnLst/>
              <a:rect l="0" t="0" r="0" b="0"/>
              <a:pathLst>
                <a:path w="154163" h="225935">
                  <a:moveTo>
                    <a:pt x="0" y="16714"/>
                  </a:moveTo>
                  <a:lnTo>
                    <a:pt x="5846" y="40097"/>
                  </a:lnTo>
                  <a:lnTo>
                    <a:pt x="7568" y="53102"/>
                  </a:lnTo>
                  <a:lnTo>
                    <a:pt x="8716" y="67890"/>
                  </a:lnTo>
                  <a:lnTo>
                    <a:pt x="9481" y="83866"/>
                  </a:lnTo>
                  <a:lnTo>
                    <a:pt x="10332" y="114668"/>
                  </a:lnTo>
                  <a:lnTo>
                    <a:pt x="10559" y="129734"/>
                  </a:lnTo>
                  <a:lnTo>
                    <a:pt x="13157" y="136107"/>
                  </a:lnTo>
                  <a:lnTo>
                    <a:pt x="17336" y="136685"/>
                  </a:lnTo>
                  <a:lnTo>
                    <a:pt x="22569" y="133400"/>
                  </a:lnTo>
                  <a:lnTo>
                    <a:pt x="27281" y="126316"/>
                  </a:lnTo>
                  <a:lnTo>
                    <a:pt x="31646" y="116699"/>
                  </a:lnTo>
                  <a:lnTo>
                    <a:pt x="39759" y="94187"/>
                  </a:lnTo>
                  <a:lnTo>
                    <a:pt x="69716" y="5718"/>
                  </a:lnTo>
                  <a:lnTo>
                    <a:pt x="74618" y="819"/>
                  </a:lnTo>
                  <a:lnTo>
                    <a:pt x="80333" y="0"/>
                  </a:lnTo>
                  <a:lnTo>
                    <a:pt x="86590" y="1901"/>
                  </a:lnTo>
                  <a:lnTo>
                    <a:pt x="91985" y="6838"/>
                  </a:lnTo>
                  <a:lnTo>
                    <a:pt x="96805" y="13801"/>
                  </a:lnTo>
                  <a:lnTo>
                    <a:pt x="101242" y="22113"/>
                  </a:lnTo>
                  <a:lnTo>
                    <a:pt x="105424" y="31325"/>
                  </a:lnTo>
                  <a:lnTo>
                    <a:pt x="109435" y="41137"/>
                  </a:lnTo>
                  <a:lnTo>
                    <a:pt x="113332" y="51348"/>
                  </a:lnTo>
                  <a:lnTo>
                    <a:pt x="117154" y="64274"/>
                  </a:lnTo>
                  <a:lnTo>
                    <a:pt x="120926" y="79008"/>
                  </a:lnTo>
                  <a:lnTo>
                    <a:pt x="124664" y="94949"/>
                  </a:lnTo>
                  <a:lnTo>
                    <a:pt x="128379" y="109246"/>
                  </a:lnTo>
                  <a:lnTo>
                    <a:pt x="132079" y="122448"/>
                  </a:lnTo>
                  <a:lnTo>
                    <a:pt x="135770" y="134921"/>
                  </a:lnTo>
                  <a:lnTo>
                    <a:pt x="143133" y="161829"/>
                  </a:lnTo>
                  <a:lnTo>
                    <a:pt x="154162" y="225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024278" y="1266329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0" y="0"/>
                  </a:moveTo>
                  <a:lnTo>
                    <a:pt x="0" y="86114"/>
                  </a:lnTo>
                  <a:lnTo>
                    <a:pt x="1223" y="103902"/>
                  </a:lnTo>
                  <a:lnTo>
                    <a:pt x="3262" y="121879"/>
                  </a:lnTo>
                  <a:lnTo>
                    <a:pt x="1101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178439" y="1112167"/>
            <a:ext cx="2509778" cy="494779"/>
            <a:chOff x="6178439" y="1112167"/>
            <a:chExt cx="2509778" cy="494779"/>
          </a:xfrm>
        </p:grpSpPr>
        <p:sp>
          <p:nvSpPr>
            <p:cNvPr id="45" name="Freeform 44"/>
            <p:cNvSpPr/>
            <p:nvPr/>
          </p:nvSpPr>
          <p:spPr>
            <a:xfrm>
              <a:off x="6178439" y="1222283"/>
              <a:ext cx="176187" cy="220304"/>
            </a:xfrm>
            <a:custGeom>
              <a:avLst/>
              <a:gdLst/>
              <a:ahLst/>
              <a:cxnLst/>
              <a:rect l="0" t="0" r="0" b="0"/>
              <a:pathLst>
                <a:path w="176187" h="220304">
                  <a:moveTo>
                    <a:pt x="0" y="0"/>
                  </a:moveTo>
                  <a:lnTo>
                    <a:pt x="11692" y="17537"/>
                  </a:lnTo>
                  <a:lnTo>
                    <a:pt x="16359" y="28820"/>
                  </a:lnTo>
                  <a:lnTo>
                    <a:pt x="20694" y="42460"/>
                  </a:lnTo>
                  <a:lnTo>
                    <a:pt x="24808" y="57671"/>
                  </a:lnTo>
                  <a:lnTo>
                    <a:pt x="27550" y="76376"/>
                  </a:lnTo>
                  <a:lnTo>
                    <a:pt x="29378" y="97410"/>
                  </a:lnTo>
                  <a:lnTo>
                    <a:pt x="30597" y="119998"/>
                  </a:lnTo>
                  <a:lnTo>
                    <a:pt x="30187" y="139950"/>
                  </a:lnTo>
                  <a:lnTo>
                    <a:pt x="28689" y="158146"/>
                  </a:lnTo>
                  <a:lnTo>
                    <a:pt x="26467" y="175171"/>
                  </a:lnTo>
                  <a:lnTo>
                    <a:pt x="23763" y="190191"/>
                  </a:lnTo>
                  <a:lnTo>
                    <a:pt x="20736" y="203875"/>
                  </a:lnTo>
                  <a:lnTo>
                    <a:pt x="17494" y="216668"/>
                  </a:lnTo>
                  <a:lnTo>
                    <a:pt x="15334" y="220303"/>
                  </a:lnTo>
                  <a:lnTo>
                    <a:pt x="13893" y="217832"/>
                  </a:lnTo>
                  <a:lnTo>
                    <a:pt x="12933" y="211290"/>
                  </a:lnTo>
                  <a:lnTo>
                    <a:pt x="13516" y="199589"/>
                  </a:lnTo>
                  <a:lnTo>
                    <a:pt x="15128" y="184446"/>
                  </a:lnTo>
                  <a:lnTo>
                    <a:pt x="17427" y="167010"/>
                  </a:lnTo>
                  <a:lnTo>
                    <a:pt x="20183" y="151716"/>
                  </a:lnTo>
                  <a:lnTo>
                    <a:pt x="23243" y="137849"/>
                  </a:lnTo>
                  <a:lnTo>
                    <a:pt x="26507" y="124934"/>
                  </a:lnTo>
                  <a:lnTo>
                    <a:pt x="29907" y="112653"/>
                  </a:lnTo>
                  <a:lnTo>
                    <a:pt x="36947" y="89220"/>
                  </a:lnTo>
                  <a:lnTo>
                    <a:pt x="42984" y="76609"/>
                  </a:lnTo>
                  <a:lnTo>
                    <a:pt x="50679" y="63308"/>
                  </a:lnTo>
                  <a:lnTo>
                    <a:pt x="59480" y="49546"/>
                  </a:lnTo>
                  <a:lnTo>
                    <a:pt x="69018" y="37925"/>
                  </a:lnTo>
                  <a:lnTo>
                    <a:pt x="79047" y="27730"/>
                  </a:lnTo>
                  <a:lnTo>
                    <a:pt x="89403" y="18487"/>
                  </a:lnTo>
                  <a:lnTo>
                    <a:pt x="99978" y="13548"/>
                  </a:lnTo>
                  <a:lnTo>
                    <a:pt x="110699" y="11479"/>
                  </a:lnTo>
                  <a:lnTo>
                    <a:pt x="121516" y="11323"/>
                  </a:lnTo>
                  <a:lnTo>
                    <a:pt x="131175" y="14890"/>
                  </a:lnTo>
                  <a:lnTo>
                    <a:pt x="140060" y="20938"/>
                  </a:lnTo>
                  <a:lnTo>
                    <a:pt x="148432" y="28641"/>
                  </a:lnTo>
                  <a:lnTo>
                    <a:pt x="155236" y="39893"/>
                  </a:lnTo>
                  <a:lnTo>
                    <a:pt x="160996" y="53513"/>
                  </a:lnTo>
                  <a:lnTo>
                    <a:pt x="166059" y="68710"/>
                  </a:lnTo>
                  <a:lnTo>
                    <a:pt x="169435" y="86182"/>
                  </a:lnTo>
                  <a:lnTo>
                    <a:pt x="171685" y="105171"/>
                  </a:lnTo>
                  <a:lnTo>
                    <a:pt x="173186" y="125172"/>
                  </a:lnTo>
                  <a:lnTo>
                    <a:pt x="174186" y="143400"/>
                  </a:lnTo>
                  <a:lnTo>
                    <a:pt x="176186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08082" y="1200260"/>
              <a:ext cx="166996" cy="406686"/>
            </a:xfrm>
            <a:custGeom>
              <a:avLst/>
              <a:gdLst/>
              <a:ahLst/>
              <a:cxnLst/>
              <a:rect l="0" t="0" r="0" b="0"/>
              <a:pathLst>
                <a:path w="166996" h="406686">
                  <a:moveTo>
                    <a:pt x="20039" y="0"/>
                  </a:moveTo>
                  <a:lnTo>
                    <a:pt x="20039" y="29228"/>
                  </a:lnTo>
                  <a:lnTo>
                    <a:pt x="18816" y="43955"/>
                  </a:lnTo>
                  <a:lnTo>
                    <a:pt x="16777" y="59891"/>
                  </a:lnTo>
                  <a:lnTo>
                    <a:pt x="14194" y="76632"/>
                  </a:lnTo>
                  <a:lnTo>
                    <a:pt x="11249" y="91464"/>
                  </a:lnTo>
                  <a:lnTo>
                    <a:pt x="8061" y="105022"/>
                  </a:lnTo>
                  <a:lnTo>
                    <a:pt x="4713" y="117731"/>
                  </a:lnTo>
                  <a:lnTo>
                    <a:pt x="2481" y="131098"/>
                  </a:lnTo>
                  <a:lnTo>
                    <a:pt x="993" y="144904"/>
                  </a:lnTo>
                  <a:lnTo>
                    <a:pt x="0" y="159001"/>
                  </a:lnTo>
                  <a:lnTo>
                    <a:pt x="3010" y="167176"/>
                  </a:lnTo>
                  <a:lnTo>
                    <a:pt x="8687" y="171402"/>
                  </a:lnTo>
                  <a:lnTo>
                    <a:pt x="16141" y="172996"/>
                  </a:lnTo>
                  <a:lnTo>
                    <a:pt x="24782" y="169165"/>
                  </a:lnTo>
                  <a:lnTo>
                    <a:pt x="34213" y="161717"/>
                  </a:lnTo>
                  <a:lnTo>
                    <a:pt x="44171" y="151857"/>
                  </a:lnTo>
                  <a:lnTo>
                    <a:pt x="52032" y="141614"/>
                  </a:lnTo>
                  <a:lnTo>
                    <a:pt x="58497" y="131114"/>
                  </a:lnTo>
                  <a:lnTo>
                    <a:pt x="64031" y="120444"/>
                  </a:lnTo>
                  <a:lnTo>
                    <a:pt x="68943" y="109660"/>
                  </a:lnTo>
                  <a:lnTo>
                    <a:pt x="73442" y="98800"/>
                  </a:lnTo>
                  <a:lnTo>
                    <a:pt x="77664" y="87890"/>
                  </a:lnTo>
                  <a:lnTo>
                    <a:pt x="85618" y="65979"/>
                  </a:lnTo>
                  <a:lnTo>
                    <a:pt x="100694" y="22005"/>
                  </a:lnTo>
                  <a:lnTo>
                    <a:pt x="104397" y="19564"/>
                  </a:lnTo>
                  <a:lnTo>
                    <a:pt x="108088" y="22831"/>
                  </a:lnTo>
                  <a:lnTo>
                    <a:pt x="111773" y="29902"/>
                  </a:lnTo>
                  <a:lnTo>
                    <a:pt x="115454" y="41958"/>
                  </a:lnTo>
                  <a:lnTo>
                    <a:pt x="119131" y="57336"/>
                  </a:lnTo>
                  <a:lnTo>
                    <a:pt x="126479" y="91552"/>
                  </a:lnTo>
                  <a:lnTo>
                    <a:pt x="133823" y="123072"/>
                  </a:lnTo>
                  <a:lnTo>
                    <a:pt x="136271" y="138329"/>
                  </a:lnTo>
                  <a:lnTo>
                    <a:pt x="137903" y="153395"/>
                  </a:lnTo>
                  <a:lnTo>
                    <a:pt x="138991" y="168332"/>
                  </a:lnTo>
                  <a:lnTo>
                    <a:pt x="140940" y="183185"/>
                  </a:lnTo>
                  <a:lnTo>
                    <a:pt x="143463" y="197981"/>
                  </a:lnTo>
                  <a:lnTo>
                    <a:pt x="146368" y="212738"/>
                  </a:lnTo>
                  <a:lnTo>
                    <a:pt x="152859" y="242187"/>
                  </a:lnTo>
                  <a:lnTo>
                    <a:pt x="156302" y="256891"/>
                  </a:lnTo>
                  <a:lnTo>
                    <a:pt x="159822" y="274035"/>
                  </a:lnTo>
                  <a:lnTo>
                    <a:pt x="166995" y="312660"/>
                  </a:lnTo>
                  <a:lnTo>
                    <a:pt x="166950" y="330791"/>
                  </a:lnTo>
                  <a:lnTo>
                    <a:pt x="164473" y="347772"/>
                  </a:lnTo>
                  <a:lnTo>
                    <a:pt x="160375" y="363986"/>
                  </a:lnTo>
                  <a:lnTo>
                    <a:pt x="155196" y="377243"/>
                  </a:lnTo>
                  <a:lnTo>
                    <a:pt x="149296" y="388528"/>
                  </a:lnTo>
                  <a:lnTo>
                    <a:pt x="142916" y="398498"/>
                  </a:lnTo>
                  <a:lnTo>
                    <a:pt x="133768" y="403922"/>
                  </a:lnTo>
                  <a:lnTo>
                    <a:pt x="122776" y="406314"/>
                  </a:lnTo>
                  <a:lnTo>
                    <a:pt x="110553" y="406685"/>
                  </a:lnTo>
                  <a:lnTo>
                    <a:pt x="97511" y="404485"/>
                  </a:lnTo>
                  <a:lnTo>
                    <a:pt x="83922" y="400572"/>
                  </a:lnTo>
                  <a:lnTo>
                    <a:pt x="31051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070376" y="1288352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70376" y="1332398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11012"/>
                  </a:moveTo>
                  <a:lnTo>
                    <a:pt x="23383" y="11012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1" y="5166"/>
                  </a:lnTo>
                  <a:lnTo>
                    <a:pt x="83919" y="3444"/>
                  </a:lnTo>
                  <a:lnTo>
                    <a:pt x="101216" y="2296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422746" y="1244306"/>
              <a:ext cx="297313" cy="154163"/>
            </a:xfrm>
            <a:custGeom>
              <a:avLst/>
              <a:gdLst/>
              <a:ahLst/>
              <a:cxnLst/>
              <a:rect l="0" t="0" r="0" b="0"/>
              <a:pathLst>
                <a:path w="297313" h="154163">
                  <a:moveTo>
                    <a:pt x="0" y="0"/>
                  </a:moveTo>
                  <a:lnTo>
                    <a:pt x="0" y="113019"/>
                  </a:lnTo>
                  <a:lnTo>
                    <a:pt x="1224" y="119392"/>
                  </a:lnTo>
                  <a:lnTo>
                    <a:pt x="3262" y="119970"/>
                  </a:lnTo>
                  <a:lnTo>
                    <a:pt x="5845" y="116686"/>
                  </a:lnTo>
                  <a:lnTo>
                    <a:pt x="8791" y="108378"/>
                  </a:lnTo>
                  <a:lnTo>
                    <a:pt x="11978" y="96722"/>
                  </a:lnTo>
                  <a:lnTo>
                    <a:pt x="15327" y="82834"/>
                  </a:lnTo>
                  <a:lnTo>
                    <a:pt x="18782" y="69905"/>
                  </a:lnTo>
                  <a:lnTo>
                    <a:pt x="25885" y="45751"/>
                  </a:lnTo>
                  <a:lnTo>
                    <a:pt x="30715" y="34171"/>
                  </a:lnTo>
                  <a:lnTo>
                    <a:pt x="36382" y="22781"/>
                  </a:lnTo>
                  <a:lnTo>
                    <a:pt x="42607" y="11516"/>
                  </a:lnTo>
                  <a:lnTo>
                    <a:pt x="51652" y="6454"/>
                  </a:lnTo>
                  <a:lnTo>
                    <a:pt x="62575" y="5526"/>
                  </a:lnTo>
                  <a:lnTo>
                    <a:pt x="74751" y="7355"/>
                  </a:lnTo>
                  <a:lnTo>
                    <a:pt x="85315" y="13468"/>
                  </a:lnTo>
                  <a:lnTo>
                    <a:pt x="94806" y="22437"/>
                  </a:lnTo>
                  <a:lnTo>
                    <a:pt x="103579" y="33310"/>
                  </a:lnTo>
                  <a:lnTo>
                    <a:pt x="111876" y="46677"/>
                  </a:lnTo>
                  <a:lnTo>
                    <a:pt x="119854" y="61706"/>
                  </a:lnTo>
                  <a:lnTo>
                    <a:pt x="127620" y="77842"/>
                  </a:lnTo>
                  <a:lnTo>
                    <a:pt x="134020" y="93494"/>
                  </a:lnTo>
                  <a:lnTo>
                    <a:pt x="139511" y="108823"/>
                  </a:lnTo>
                  <a:lnTo>
                    <a:pt x="144394" y="123936"/>
                  </a:lnTo>
                  <a:lnTo>
                    <a:pt x="147650" y="126670"/>
                  </a:lnTo>
                  <a:lnTo>
                    <a:pt x="149821" y="121152"/>
                  </a:lnTo>
                  <a:lnTo>
                    <a:pt x="151268" y="110132"/>
                  </a:lnTo>
                  <a:lnTo>
                    <a:pt x="152232" y="97892"/>
                  </a:lnTo>
                  <a:lnTo>
                    <a:pt x="152875" y="84837"/>
                  </a:lnTo>
                  <a:lnTo>
                    <a:pt x="153304" y="71240"/>
                  </a:lnTo>
                  <a:lnTo>
                    <a:pt x="156037" y="58505"/>
                  </a:lnTo>
                  <a:lnTo>
                    <a:pt x="160305" y="46344"/>
                  </a:lnTo>
                  <a:lnTo>
                    <a:pt x="165599" y="34567"/>
                  </a:lnTo>
                  <a:lnTo>
                    <a:pt x="172798" y="25491"/>
                  </a:lnTo>
                  <a:lnTo>
                    <a:pt x="181268" y="18218"/>
                  </a:lnTo>
                  <a:lnTo>
                    <a:pt x="190585" y="12145"/>
                  </a:lnTo>
                  <a:lnTo>
                    <a:pt x="200467" y="10544"/>
                  </a:lnTo>
                  <a:lnTo>
                    <a:pt x="210726" y="11923"/>
                  </a:lnTo>
                  <a:lnTo>
                    <a:pt x="221236" y="15290"/>
                  </a:lnTo>
                  <a:lnTo>
                    <a:pt x="230689" y="21205"/>
                  </a:lnTo>
                  <a:lnTo>
                    <a:pt x="239438" y="28819"/>
                  </a:lnTo>
                  <a:lnTo>
                    <a:pt x="247718" y="37565"/>
                  </a:lnTo>
                  <a:lnTo>
                    <a:pt x="254461" y="48290"/>
                  </a:lnTo>
                  <a:lnTo>
                    <a:pt x="260180" y="60334"/>
                  </a:lnTo>
                  <a:lnTo>
                    <a:pt x="265217" y="73257"/>
                  </a:lnTo>
                  <a:lnTo>
                    <a:pt x="271021" y="86767"/>
                  </a:lnTo>
                  <a:lnTo>
                    <a:pt x="277338" y="100667"/>
                  </a:lnTo>
                  <a:lnTo>
                    <a:pt x="29731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08151" y="1255317"/>
              <a:ext cx="198209" cy="132140"/>
            </a:xfrm>
            <a:custGeom>
              <a:avLst/>
              <a:gdLst/>
              <a:ahLst/>
              <a:cxnLst/>
              <a:rect l="0" t="0" r="0" b="0"/>
              <a:pathLst>
                <a:path w="198209" h="132140">
                  <a:moveTo>
                    <a:pt x="0" y="0"/>
                  </a:moveTo>
                  <a:lnTo>
                    <a:pt x="71808" y="71809"/>
                  </a:lnTo>
                  <a:lnTo>
                    <a:pt x="82130" y="79684"/>
                  </a:lnTo>
                  <a:lnTo>
                    <a:pt x="93906" y="87381"/>
                  </a:lnTo>
                  <a:lnTo>
                    <a:pt x="106650" y="94959"/>
                  </a:lnTo>
                  <a:lnTo>
                    <a:pt x="117593" y="102459"/>
                  </a:lnTo>
                  <a:lnTo>
                    <a:pt x="127335" y="109905"/>
                  </a:lnTo>
                  <a:lnTo>
                    <a:pt x="136278" y="117316"/>
                  </a:lnTo>
                  <a:lnTo>
                    <a:pt x="147133" y="122257"/>
                  </a:lnTo>
                  <a:lnTo>
                    <a:pt x="159264" y="125551"/>
                  </a:lnTo>
                  <a:lnTo>
                    <a:pt x="198208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841185" y="1244306"/>
              <a:ext cx="121129" cy="132140"/>
            </a:xfrm>
            <a:custGeom>
              <a:avLst/>
              <a:gdLst/>
              <a:ahLst/>
              <a:cxnLst/>
              <a:rect l="0" t="0" r="0" b="0"/>
              <a:pathLst>
                <a:path w="121129" h="132140">
                  <a:moveTo>
                    <a:pt x="121128" y="0"/>
                  </a:moveTo>
                  <a:lnTo>
                    <a:pt x="103590" y="5845"/>
                  </a:lnTo>
                  <a:lnTo>
                    <a:pt x="95977" y="10015"/>
                  </a:lnTo>
                  <a:lnTo>
                    <a:pt x="88455" y="15241"/>
                  </a:lnTo>
                  <a:lnTo>
                    <a:pt x="80994" y="21172"/>
                  </a:lnTo>
                  <a:lnTo>
                    <a:pt x="73572" y="27573"/>
                  </a:lnTo>
                  <a:lnTo>
                    <a:pt x="66178" y="34288"/>
                  </a:lnTo>
                  <a:lnTo>
                    <a:pt x="58801" y="41211"/>
                  </a:lnTo>
                  <a:lnTo>
                    <a:pt x="51435" y="49497"/>
                  </a:lnTo>
                  <a:lnTo>
                    <a:pt x="44079" y="58692"/>
                  </a:lnTo>
                  <a:lnTo>
                    <a:pt x="36727" y="68492"/>
                  </a:lnTo>
                  <a:lnTo>
                    <a:pt x="22033" y="89169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215579" y="1178236"/>
              <a:ext cx="27045" cy="242256"/>
            </a:xfrm>
            <a:custGeom>
              <a:avLst/>
              <a:gdLst/>
              <a:ahLst/>
              <a:cxnLst/>
              <a:rect l="0" t="0" r="0" b="0"/>
              <a:pathLst>
                <a:path w="27045" h="242256">
                  <a:moveTo>
                    <a:pt x="0" y="0"/>
                  </a:moveTo>
                  <a:lnTo>
                    <a:pt x="5845" y="17537"/>
                  </a:lnTo>
                  <a:lnTo>
                    <a:pt x="8791" y="28821"/>
                  </a:lnTo>
                  <a:lnTo>
                    <a:pt x="15326" y="57671"/>
                  </a:lnTo>
                  <a:lnTo>
                    <a:pt x="25884" y="108307"/>
                  </a:lnTo>
                  <a:lnTo>
                    <a:pt x="27044" y="126039"/>
                  </a:lnTo>
                  <a:lnTo>
                    <a:pt x="26593" y="143978"/>
                  </a:lnTo>
                  <a:lnTo>
                    <a:pt x="25069" y="162055"/>
                  </a:lnTo>
                  <a:lnTo>
                    <a:pt x="24054" y="179000"/>
                  </a:lnTo>
                  <a:lnTo>
                    <a:pt x="22022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160521" y="1277341"/>
              <a:ext cx="187197" cy="9481"/>
            </a:xfrm>
            <a:custGeom>
              <a:avLst/>
              <a:gdLst/>
              <a:ahLst/>
              <a:cxnLst/>
              <a:rect l="0" t="0" r="0" b="0"/>
              <a:pathLst>
                <a:path w="187197" h="9481">
                  <a:moveTo>
                    <a:pt x="0" y="0"/>
                  </a:moveTo>
                  <a:lnTo>
                    <a:pt x="29227" y="5845"/>
                  </a:lnTo>
                  <a:lnTo>
                    <a:pt x="45178" y="7567"/>
                  </a:lnTo>
                  <a:lnTo>
                    <a:pt x="63153" y="8715"/>
                  </a:lnTo>
                  <a:lnTo>
                    <a:pt x="82478" y="9480"/>
                  </a:lnTo>
                  <a:lnTo>
                    <a:pt x="99031" y="8767"/>
                  </a:lnTo>
                  <a:lnTo>
                    <a:pt x="113737" y="7068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479895" y="1112167"/>
              <a:ext cx="208322" cy="331791"/>
            </a:xfrm>
            <a:custGeom>
              <a:avLst/>
              <a:gdLst/>
              <a:ahLst/>
              <a:cxnLst/>
              <a:rect l="0" t="0" r="0" b="0"/>
              <a:pathLst>
                <a:path w="208322" h="331791">
                  <a:moveTo>
                    <a:pt x="10972" y="0"/>
                  </a:moveTo>
                  <a:lnTo>
                    <a:pt x="5127" y="23383"/>
                  </a:lnTo>
                  <a:lnTo>
                    <a:pt x="3405" y="35165"/>
                  </a:lnTo>
                  <a:lnTo>
                    <a:pt x="2257" y="47913"/>
                  </a:lnTo>
                  <a:lnTo>
                    <a:pt x="1491" y="61306"/>
                  </a:lnTo>
                  <a:lnTo>
                    <a:pt x="640" y="99026"/>
                  </a:lnTo>
                  <a:lnTo>
                    <a:pt x="0" y="232089"/>
                  </a:lnTo>
                  <a:lnTo>
                    <a:pt x="1211" y="237925"/>
                  </a:lnTo>
                  <a:lnTo>
                    <a:pt x="3241" y="236921"/>
                  </a:lnTo>
                  <a:lnTo>
                    <a:pt x="5818" y="231358"/>
                  </a:lnTo>
                  <a:lnTo>
                    <a:pt x="11206" y="222755"/>
                  </a:lnTo>
                  <a:lnTo>
                    <a:pt x="18469" y="212126"/>
                  </a:lnTo>
                  <a:lnTo>
                    <a:pt x="26982" y="200146"/>
                  </a:lnTo>
                  <a:lnTo>
                    <a:pt x="37550" y="190935"/>
                  </a:lnTo>
                  <a:lnTo>
                    <a:pt x="49491" y="183572"/>
                  </a:lnTo>
                  <a:lnTo>
                    <a:pt x="62345" y="177439"/>
                  </a:lnTo>
                  <a:lnTo>
                    <a:pt x="77033" y="174574"/>
                  </a:lnTo>
                  <a:lnTo>
                    <a:pt x="92941" y="173887"/>
                  </a:lnTo>
                  <a:lnTo>
                    <a:pt x="109664" y="174653"/>
                  </a:lnTo>
                  <a:lnTo>
                    <a:pt x="123260" y="177611"/>
                  </a:lnTo>
                  <a:lnTo>
                    <a:pt x="134771" y="182030"/>
                  </a:lnTo>
                  <a:lnTo>
                    <a:pt x="144892" y="187423"/>
                  </a:lnTo>
                  <a:lnTo>
                    <a:pt x="154087" y="193465"/>
                  </a:lnTo>
                  <a:lnTo>
                    <a:pt x="162663" y="199940"/>
                  </a:lnTo>
                  <a:lnTo>
                    <a:pt x="170828" y="206704"/>
                  </a:lnTo>
                  <a:lnTo>
                    <a:pt x="179942" y="216107"/>
                  </a:lnTo>
                  <a:lnTo>
                    <a:pt x="189688" y="227270"/>
                  </a:lnTo>
                  <a:lnTo>
                    <a:pt x="199856" y="239606"/>
                  </a:lnTo>
                  <a:lnTo>
                    <a:pt x="205412" y="252724"/>
                  </a:lnTo>
                  <a:lnTo>
                    <a:pt x="207891" y="266363"/>
                  </a:lnTo>
                  <a:lnTo>
                    <a:pt x="208321" y="280350"/>
                  </a:lnTo>
                  <a:lnTo>
                    <a:pt x="204937" y="292122"/>
                  </a:lnTo>
                  <a:lnTo>
                    <a:pt x="199010" y="302416"/>
                  </a:lnTo>
                  <a:lnTo>
                    <a:pt x="191389" y="311727"/>
                  </a:lnTo>
                  <a:lnTo>
                    <a:pt x="181414" y="319157"/>
                  </a:lnTo>
                  <a:lnTo>
                    <a:pt x="169870" y="325334"/>
                  </a:lnTo>
                  <a:lnTo>
                    <a:pt x="157280" y="330676"/>
                  </a:lnTo>
                  <a:lnTo>
                    <a:pt x="143992" y="331790"/>
                  </a:lnTo>
                  <a:lnTo>
                    <a:pt x="130240" y="330085"/>
                  </a:lnTo>
                  <a:lnTo>
                    <a:pt x="6603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3014" y="2402918"/>
            <a:ext cx="437350" cy="501253"/>
            <a:chOff x="343014" y="2402918"/>
            <a:chExt cx="437350" cy="501253"/>
          </a:xfrm>
        </p:grpSpPr>
        <p:sp>
          <p:nvSpPr>
            <p:cNvPr id="56" name="Freeform 55"/>
            <p:cNvSpPr/>
            <p:nvPr/>
          </p:nvSpPr>
          <p:spPr>
            <a:xfrm>
              <a:off x="471027" y="2496338"/>
              <a:ext cx="146575" cy="256553"/>
            </a:xfrm>
            <a:custGeom>
              <a:avLst/>
              <a:gdLst/>
              <a:ahLst/>
              <a:cxnLst/>
              <a:rect l="0" t="0" r="0" b="0"/>
              <a:pathLst>
                <a:path w="146575" h="256553">
                  <a:moveTo>
                    <a:pt x="3424" y="69355"/>
                  </a:moveTo>
                  <a:lnTo>
                    <a:pt x="3424" y="45973"/>
                  </a:lnTo>
                  <a:lnTo>
                    <a:pt x="7094" y="36638"/>
                  </a:lnTo>
                  <a:lnTo>
                    <a:pt x="13212" y="27967"/>
                  </a:lnTo>
                  <a:lnTo>
                    <a:pt x="20961" y="19740"/>
                  </a:lnTo>
                  <a:lnTo>
                    <a:pt x="29797" y="13032"/>
                  </a:lnTo>
                  <a:lnTo>
                    <a:pt x="39359" y="7336"/>
                  </a:lnTo>
                  <a:lnTo>
                    <a:pt x="49404" y="2316"/>
                  </a:lnTo>
                  <a:lnTo>
                    <a:pt x="59771" y="192"/>
                  </a:lnTo>
                  <a:lnTo>
                    <a:pt x="70353" y="0"/>
                  </a:lnTo>
                  <a:lnTo>
                    <a:pt x="81078" y="1095"/>
                  </a:lnTo>
                  <a:lnTo>
                    <a:pt x="90675" y="5496"/>
                  </a:lnTo>
                  <a:lnTo>
                    <a:pt x="99520" y="12100"/>
                  </a:lnTo>
                  <a:lnTo>
                    <a:pt x="107864" y="20174"/>
                  </a:lnTo>
                  <a:lnTo>
                    <a:pt x="113426" y="31673"/>
                  </a:lnTo>
                  <a:lnTo>
                    <a:pt x="117135" y="45458"/>
                  </a:lnTo>
                  <a:lnTo>
                    <a:pt x="119607" y="60765"/>
                  </a:lnTo>
                  <a:lnTo>
                    <a:pt x="120031" y="74640"/>
                  </a:lnTo>
                  <a:lnTo>
                    <a:pt x="119091" y="87560"/>
                  </a:lnTo>
                  <a:lnTo>
                    <a:pt x="117240" y="99845"/>
                  </a:lnTo>
                  <a:lnTo>
                    <a:pt x="114783" y="111705"/>
                  </a:lnTo>
                  <a:lnTo>
                    <a:pt x="111922" y="123282"/>
                  </a:lnTo>
                  <a:lnTo>
                    <a:pt x="108791" y="134670"/>
                  </a:lnTo>
                  <a:lnTo>
                    <a:pt x="104256" y="144710"/>
                  </a:lnTo>
                  <a:lnTo>
                    <a:pt x="98786" y="153850"/>
                  </a:lnTo>
                  <a:lnTo>
                    <a:pt x="92692" y="162390"/>
                  </a:lnTo>
                  <a:lnTo>
                    <a:pt x="87406" y="171754"/>
                  </a:lnTo>
                  <a:lnTo>
                    <a:pt x="82659" y="181668"/>
                  </a:lnTo>
                  <a:lnTo>
                    <a:pt x="78270" y="191947"/>
                  </a:lnTo>
                  <a:lnTo>
                    <a:pt x="71674" y="201247"/>
                  </a:lnTo>
                  <a:lnTo>
                    <a:pt x="63606" y="209894"/>
                  </a:lnTo>
                  <a:lnTo>
                    <a:pt x="54557" y="218105"/>
                  </a:lnTo>
                  <a:lnTo>
                    <a:pt x="43630" y="222356"/>
                  </a:lnTo>
                  <a:lnTo>
                    <a:pt x="31452" y="223967"/>
                  </a:lnTo>
                  <a:lnTo>
                    <a:pt x="18439" y="223817"/>
                  </a:lnTo>
                  <a:lnTo>
                    <a:pt x="9763" y="218823"/>
                  </a:lnTo>
                  <a:lnTo>
                    <a:pt x="3980" y="210599"/>
                  </a:lnTo>
                  <a:lnTo>
                    <a:pt x="124" y="200223"/>
                  </a:lnTo>
                  <a:lnTo>
                    <a:pt x="0" y="188412"/>
                  </a:lnTo>
                  <a:lnTo>
                    <a:pt x="2365" y="175643"/>
                  </a:lnTo>
                  <a:lnTo>
                    <a:pt x="6389" y="162237"/>
                  </a:lnTo>
                  <a:lnTo>
                    <a:pt x="12741" y="150852"/>
                  </a:lnTo>
                  <a:lnTo>
                    <a:pt x="20647" y="140816"/>
                  </a:lnTo>
                  <a:lnTo>
                    <a:pt x="29588" y="131678"/>
                  </a:lnTo>
                  <a:lnTo>
                    <a:pt x="37996" y="128033"/>
                  </a:lnTo>
                  <a:lnTo>
                    <a:pt x="46048" y="128050"/>
                  </a:lnTo>
                  <a:lnTo>
                    <a:pt x="53863" y="130508"/>
                  </a:lnTo>
                  <a:lnTo>
                    <a:pt x="61520" y="134594"/>
                  </a:lnTo>
                  <a:lnTo>
                    <a:pt x="69072" y="139765"/>
                  </a:lnTo>
                  <a:lnTo>
                    <a:pt x="76553" y="145659"/>
                  </a:lnTo>
                  <a:lnTo>
                    <a:pt x="83988" y="154483"/>
                  </a:lnTo>
                  <a:lnTo>
                    <a:pt x="91392" y="165259"/>
                  </a:lnTo>
                  <a:lnTo>
                    <a:pt x="106143" y="189060"/>
                  </a:lnTo>
                  <a:lnTo>
                    <a:pt x="113503" y="200546"/>
                  </a:lnTo>
                  <a:lnTo>
                    <a:pt x="146574" y="256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3014" y="2402918"/>
              <a:ext cx="437350" cy="501253"/>
            </a:xfrm>
            <a:custGeom>
              <a:avLst/>
              <a:gdLst/>
              <a:ahLst/>
              <a:cxnLst/>
              <a:rect l="0" t="0" r="0" b="0"/>
              <a:pathLst>
                <a:path w="437350" h="501253">
                  <a:moveTo>
                    <a:pt x="98402" y="19625"/>
                  </a:moveTo>
                  <a:lnTo>
                    <a:pt x="80865" y="43007"/>
                  </a:lnTo>
                  <a:lnTo>
                    <a:pt x="73252" y="54789"/>
                  </a:lnTo>
                  <a:lnTo>
                    <a:pt x="65730" y="67538"/>
                  </a:lnTo>
                  <a:lnTo>
                    <a:pt x="58268" y="80931"/>
                  </a:lnTo>
                  <a:lnTo>
                    <a:pt x="43452" y="108863"/>
                  </a:lnTo>
                  <a:lnTo>
                    <a:pt x="36075" y="123163"/>
                  </a:lnTo>
                  <a:lnTo>
                    <a:pt x="29934" y="137591"/>
                  </a:lnTo>
                  <a:lnTo>
                    <a:pt x="24616" y="152103"/>
                  </a:lnTo>
                  <a:lnTo>
                    <a:pt x="19847" y="166672"/>
                  </a:lnTo>
                  <a:lnTo>
                    <a:pt x="15445" y="181279"/>
                  </a:lnTo>
                  <a:lnTo>
                    <a:pt x="7290" y="210559"/>
                  </a:lnTo>
                  <a:lnTo>
                    <a:pt x="4626" y="226442"/>
                  </a:lnTo>
                  <a:lnTo>
                    <a:pt x="2850" y="243149"/>
                  </a:lnTo>
                  <a:lnTo>
                    <a:pt x="1666" y="260404"/>
                  </a:lnTo>
                  <a:lnTo>
                    <a:pt x="877" y="276801"/>
                  </a:lnTo>
                  <a:lnTo>
                    <a:pt x="0" y="308071"/>
                  </a:lnTo>
                  <a:lnTo>
                    <a:pt x="989" y="323262"/>
                  </a:lnTo>
                  <a:lnTo>
                    <a:pt x="2873" y="338282"/>
                  </a:lnTo>
                  <a:lnTo>
                    <a:pt x="5352" y="353190"/>
                  </a:lnTo>
                  <a:lnTo>
                    <a:pt x="8228" y="366800"/>
                  </a:lnTo>
                  <a:lnTo>
                    <a:pt x="11369" y="379543"/>
                  </a:lnTo>
                  <a:lnTo>
                    <a:pt x="14686" y="391709"/>
                  </a:lnTo>
                  <a:lnTo>
                    <a:pt x="21635" y="415015"/>
                  </a:lnTo>
                  <a:lnTo>
                    <a:pt x="25201" y="426368"/>
                  </a:lnTo>
                  <a:lnTo>
                    <a:pt x="31249" y="436385"/>
                  </a:lnTo>
                  <a:lnTo>
                    <a:pt x="38951" y="445509"/>
                  </a:lnTo>
                  <a:lnTo>
                    <a:pt x="71841" y="477735"/>
                  </a:lnTo>
                  <a:lnTo>
                    <a:pt x="80695" y="484088"/>
                  </a:lnTo>
                  <a:lnTo>
                    <a:pt x="90268" y="489546"/>
                  </a:lnTo>
                  <a:lnTo>
                    <a:pt x="100320" y="494409"/>
                  </a:lnTo>
                  <a:lnTo>
                    <a:pt x="115587" y="497650"/>
                  </a:lnTo>
                  <a:lnTo>
                    <a:pt x="134329" y="499811"/>
                  </a:lnTo>
                  <a:lnTo>
                    <a:pt x="155388" y="501252"/>
                  </a:lnTo>
                  <a:lnTo>
                    <a:pt x="173098" y="500989"/>
                  </a:lnTo>
                  <a:lnTo>
                    <a:pt x="188575" y="499590"/>
                  </a:lnTo>
                  <a:lnTo>
                    <a:pt x="202564" y="497434"/>
                  </a:lnTo>
                  <a:lnTo>
                    <a:pt x="215560" y="494773"/>
                  </a:lnTo>
                  <a:lnTo>
                    <a:pt x="227895" y="491776"/>
                  </a:lnTo>
                  <a:lnTo>
                    <a:pt x="239788" y="488554"/>
                  </a:lnTo>
                  <a:lnTo>
                    <a:pt x="252611" y="483959"/>
                  </a:lnTo>
                  <a:lnTo>
                    <a:pt x="266054" y="478449"/>
                  </a:lnTo>
                  <a:lnTo>
                    <a:pt x="279910" y="472328"/>
                  </a:lnTo>
                  <a:lnTo>
                    <a:pt x="292818" y="464578"/>
                  </a:lnTo>
                  <a:lnTo>
                    <a:pt x="305094" y="455740"/>
                  </a:lnTo>
                  <a:lnTo>
                    <a:pt x="316948" y="446178"/>
                  </a:lnTo>
                  <a:lnTo>
                    <a:pt x="327298" y="437356"/>
                  </a:lnTo>
                  <a:lnTo>
                    <a:pt x="336645" y="429027"/>
                  </a:lnTo>
                  <a:lnTo>
                    <a:pt x="345323" y="421028"/>
                  </a:lnTo>
                  <a:lnTo>
                    <a:pt x="354779" y="410801"/>
                  </a:lnTo>
                  <a:lnTo>
                    <a:pt x="364754" y="399089"/>
                  </a:lnTo>
                  <a:lnTo>
                    <a:pt x="375074" y="386387"/>
                  </a:lnTo>
                  <a:lnTo>
                    <a:pt x="384401" y="374249"/>
                  </a:lnTo>
                  <a:lnTo>
                    <a:pt x="393066" y="362486"/>
                  </a:lnTo>
                  <a:lnTo>
                    <a:pt x="401290" y="350973"/>
                  </a:lnTo>
                  <a:lnTo>
                    <a:pt x="407996" y="338404"/>
                  </a:lnTo>
                  <a:lnTo>
                    <a:pt x="413690" y="325131"/>
                  </a:lnTo>
                  <a:lnTo>
                    <a:pt x="418710" y="311388"/>
                  </a:lnTo>
                  <a:lnTo>
                    <a:pt x="423280" y="297332"/>
                  </a:lnTo>
                  <a:lnTo>
                    <a:pt x="427550" y="283068"/>
                  </a:lnTo>
                  <a:lnTo>
                    <a:pt x="431620" y="268664"/>
                  </a:lnTo>
                  <a:lnTo>
                    <a:pt x="434334" y="250497"/>
                  </a:lnTo>
                  <a:lnTo>
                    <a:pt x="436143" y="229821"/>
                  </a:lnTo>
                  <a:lnTo>
                    <a:pt x="437349" y="207472"/>
                  </a:lnTo>
                  <a:lnTo>
                    <a:pt x="435706" y="185232"/>
                  </a:lnTo>
                  <a:lnTo>
                    <a:pt x="432163" y="163065"/>
                  </a:lnTo>
                  <a:lnTo>
                    <a:pt x="427355" y="140945"/>
                  </a:lnTo>
                  <a:lnTo>
                    <a:pt x="422925" y="122528"/>
                  </a:lnTo>
                  <a:lnTo>
                    <a:pt x="418749" y="106580"/>
                  </a:lnTo>
                  <a:lnTo>
                    <a:pt x="414741" y="92277"/>
                  </a:lnTo>
                  <a:lnTo>
                    <a:pt x="409623" y="80294"/>
                  </a:lnTo>
                  <a:lnTo>
                    <a:pt x="403763" y="69859"/>
                  </a:lnTo>
                  <a:lnTo>
                    <a:pt x="397410" y="60456"/>
                  </a:lnTo>
                  <a:lnTo>
                    <a:pt x="390727" y="51739"/>
                  </a:lnTo>
                  <a:lnTo>
                    <a:pt x="383825" y="43482"/>
                  </a:lnTo>
                  <a:lnTo>
                    <a:pt x="376777" y="35529"/>
                  </a:lnTo>
                  <a:lnTo>
                    <a:pt x="368407" y="29004"/>
                  </a:lnTo>
                  <a:lnTo>
                    <a:pt x="359157" y="23431"/>
                  </a:lnTo>
                  <a:lnTo>
                    <a:pt x="349320" y="18492"/>
                  </a:lnTo>
                  <a:lnTo>
                    <a:pt x="339091" y="13975"/>
                  </a:lnTo>
                  <a:lnTo>
                    <a:pt x="328601" y="9741"/>
                  </a:lnTo>
                  <a:lnTo>
                    <a:pt x="317938" y="5695"/>
                  </a:lnTo>
                  <a:lnTo>
                    <a:pt x="305935" y="2997"/>
                  </a:lnTo>
                  <a:lnTo>
                    <a:pt x="293038" y="1199"/>
                  </a:lnTo>
                  <a:lnTo>
                    <a:pt x="279547" y="0"/>
                  </a:lnTo>
                  <a:lnTo>
                    <a:pt x="261988" y="424"/>
                  </a:lnTo>
                  <a:lnTo>
                    <a:pt x="241718" y="1930"/>
                  </a:lnTo>
                  <a:lnTo>
                    <a:pt x="219640" y="4158"/>
                  </a:lnTo>
                  <a:lnTo>
                    <a:pt x="201250" y="6867"/>
                  </a:lnTo>
                  <a:lnTo>
                    <a:pt x="185320" y="9896"/>
                  </a:lnTo>
                  <a:lnTo>
                    <a:pt x="142101" y="20005"/>
                  </a:lnTo>
                  <a:lnTo>
                    <a:pt x="127534" y="23549"/>
                  </a:lnTo>
                  <a:lnTo>
                    <a:pt x="115377" y="28358"/>
                  </a:lnTo>
                  <a:lnTo>
                    <a:pt x="104825" y="34012"/>
                  </a:lnTo>
                  <a:lnTo>
                    <a:pt x="43344" y="74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173412" y="2312427"/>
            <a:ext cx="1095924" cy="614474"/>
            <a:chOff x="1173412" y="2312427"/>
            <a:chExt cx="1095924" cy="614474"/>
          </a:xfrm>
        </p:grpSpPr>
        <p:sp>
          <p:nvSpPr>
            <p:cNvPr id="59" name="Freeform 58"/>
            <p:cNvSpPr/>
            <p:nvPr/>
          </p:nvSpPr>
          <p:spPr>
            <a:xfrm>
              <a:off x="1173412" y="2312427"/>
              <a:ext cx="226011" cy="462487"/>
            </a:xfrm>
            <a:custGeom>
              <a:avLst/>
              <a:gdLst/>
              <a:ahLst/>
              <a:cxnLst/>
              <a:rect l="0" t="0" r="0" b="0"/>
              <a:pathLst>
                <a:path w="226011" h="462487">
                  <a:moveTo>
                    <a:pt x="181964" y="0"/>
                  </a:moveTo>
                  <a:lnTo>
                    <a:pt x="164427" y="5846"/>
                  </a:lnTo>
                  <a:lnTo>
                    <a:pt x="155590" y="10015"/>
                  </a:lnTo>
                  <a:lnTo>
                    <a:pt x="146029" y="15241"/>
                  </a:lnTo>
                  <a:lnTo>
                    <a:pt x="135984" y="21173"/>
                  </a:lnTo>
                  <a:lnTo>
                    <a:pt x="126841" y="28797"/>
                  </a:lnTo>
                  <a:lnTo>
                    <a:pt x="118298" y="37551"/>
                  </a:lnTo>
                  <a:lnTo>
                    <a:pt x="110156" y="47057"/>
                  </a:lnTo>
                  <a:lnTo>
                    <a:pt x="101057" y="57065"/>
                  </a:lnTo>
                  <a:lnTo>
                    <a:pt x="81159" y="77973"/>
                  </a:lnTo>
                  <a:lnTo>
                    <a:pt x="71938" y="89911"/>
                  </a:lnTo>
                  <a:lnTo>
                    <a:pt x="63344" y="102763"/>
                  </a:lnTo>
                  <a:lnTo>
                    <a:pt x="55167" y="116226"/>
                  </a:lnTo>
                  <a:lnTo>
                    <a:pt x="47269" y="131318"/>
                  </a:lnTo>
                  <a:lnTo>
                    <a:pt x="39556" y="147498"/>
                  </a:lnTo>
                  <a:lnTo>
                    <a:pt x="31968" y="164401"/>
                  </a:lnTo>
                  <a:lnTo>
                    <a:pt x="25685" y="181788"/>
                  </a:lnTo>
                  <a:lnTo>
                    <a:pt x="20273" y="199496"/>
                  </a:lnTo>
                  <a:lnTo>
                    <a:pt x="15442" y="217420"/>
                  </a:lnTo>
                  <a:lnTo>
                    <a:pt x="12221" y="235486"/>
                  </a:lnTo>
                  <a:lnTo>
                    <a:pt x="10073" y="253648"/>
                  </a:lnTo>
                  <a:lnTo>
                    <a:pt x="8642" y="271873"/>
                  </a:lnTo>
                  <a:lnTo>
                    <a:pt x="6464" y="290141"/>
                  </a:lnTo>
                  <a:lnTo>
                    <a:pt x="3789" y="308437"/>
                  </a:lnTo>
                  <a:lnTo>
                    <a:pt x="782" y="326752"/>
                  </a:lnTo>
                  <a:lnTo>
                    <a:pt x="0" y="345079"/>
                  </a:lnTo>
                  <a:lnTo>
                    <a:pt x="703" y="363415"/>
                  </a:lnTo>
                  <a:lnTo>
                    <a:pt x="2395" y="381757"/>
                  </a:lnTo>
                  <a:lnTo>
                    <a:pt x="5970" y="398878"/>
                  </a:lnTo>
                  <a:lnTo>
                    <a:pt x="10800" y="415187"/>
                  </a:lnTo>
                  <a:lnTo>
                    <a:pt x="16467" y="430953"/>
                  </a:lnTo>
                  <a:lnTo>
                    <a:pt x="25140" y="440241"/>
                  </a:lnTo>
                  <a:lnTo>
                    <a:pt x="35815" y="445209"/>
                  </a:lnTo>
                  <a:lnTo>
                    <a:pt x="47826" y="447297"/>
                  </a:lnTo>
                  <a:lnTo>
                    <a:pt x="58281" y="446243"/>
                  </a:lnTo>
                  <a:lnTo>
                    <a:pt x="67697" y="443092"/>
                  </a:lnTo>
                  <a:lnTo>
                    <a:pt x="76422" y="438545"/>
                  </a:lnTo>
                  <a:lnTo>
                    <a:pt x="84685" y="429396"/>
                  </a:lnTo>
                  <a:lnTo>
                    <a:pt x="92641" y="417180"/>
                  </a:lnTo>
                  <a:lnTo>
                    <a:pt x="100392" y="402918"/>
                  </a:lnTo>
                  <a:lnTo>
                    <a:pt x="106783" y="389739"/>
                  </a:lnTo>
                  <a:lnTo>
                    <a:pt x="112267" y="377283"/>
                  </a:lnTo>
                  <a:lnTo>
                    <a:pt x="117147" y="365308"/>
                  </a:lnTo>
                  <a:lnTo>
                    <a:pt x="121623" y="352431"/>
                  </a:lnTo>
                  <a:lnTo>
                    <a:pt x="125831" y="338952"/>
                  </a:lnTo>
                  <a:lnTo>
                    <a:pt x="129860" y="325072"/>
                  </a:lnTo>
                  <a:lnTo>
                    <a:pt x="131322" y="309701"/>
                  </a:lnTo>
                  <a:lnTo>
                    <a:pt x="131074" y="293337"/>
                  </a:lnTo>
                  <a:lnTo>
                    <a:pt x="129685" y="276309"/>
                  </a:lnTo>
                  <a:lnTo>
                    <a:pt x="123864" y="264958"/>
                  </a:lnTo>
                  <a:lnTo>
                    <a:pt x="115090" y="257390"/>
                  </a:lnTo>
                  <a:lnTo>
                    <a:pt x="104347" y="252345"/>
                  </a:lnTo>
                  <a:lnTo>
                    <a:pt x="93514" y="251428"/>
                  </a:lnTo>
                  <a:lnTo>
                    <a:pt x="82621" y="253265"/>
                  </a:lnTo>
                  <a:lnTo>
                    <a:pt x="71689" y="256936"/>
                  </a:lnTo>
                  <a:lnTo>
                    <a:pt x="61954" y="261830"/>
                  </a:lnTo>
                  <a:lnTo>
                    <a:pt x="53017" y="267540"/>
                  </a:lnTo>
                  <a:lnTo>
                    <a:pt x="44612" y="273794"/>
                  </a:lnTo>
                  <a:lnTo>
                    <a:pt x="43903" y="274292"/>
                  </a:lnTo>
                  <a:lnTo>
                    <a:pt x="90584" y="239223"/>
                  </a:lnTo>
                  <a:lnTo>
                    <a:pt x="101468" y="230446"/>
                  </a:lnTo>
                  <a:lnTo>
                    <a:pt x="111171" y="222147"/>
                  </a:lnTo>
                  <a:lnTo>
                    <a:pt x="120086" y="214167"/>
                  </a:lnTo>
                  <a:lnTo>
                    <a:pt x="132148" y="208848"/>
                  </a:lnTo>
                  <a:lnTo>
                    <a:pt x="146306" y="205301"/>
                  </a:lnTo>
                  <a:lnTo>
                    <a:pt x="161862" y="202937"/>
                  </a:lnTo>
                  <a:lnTo>
                    <a:pt x="174681" y="205031"/>
                  </a:lnTo>
                  <a:lnTo>
                    <a:pt x="185673" y="210098"/>
                  </a:lnTo>
                  <a:lnTo>
                    <a:pt x="195448" y="217146"/>
                  </a:lnTo>
                  <a:lnTo>
                    <a:pt x="203188" y="225516"/>
                  </a:lnTo>
                  <a:lnTo>
                    <a:pt x="209572" y="234766"/>
                  </a:lnTo>
                  <a:lnTo>
                    <a:pt x="215051" y="244603"/>
                  </a:lnTo>
                  <a:lnTo>
                    <a:pt x="218704" y="256055"/>
                  </a:lnTo>
                  <a:lnTo>
                    <a:pt x="221139" y="268584"/>
                  </a:lnTo>
                  <a:lnTo>
                    <a:pt x="222763" y="281831"/>
                  </a:lnTo>
                  <a:lnTo>
                    <a:pt x="223845" y="299226"/>
                  </a:lnTo>
                  <a:lnTo>
                    <a:pt x="225048" y="341394"/>
                  </a:lnTo>
                  <a:lnTo>
                    <a:pt x="226010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03194" y="2554682"/>
              <a:ext cx="127472" cy="193376"/>
            </a:xfrm>
            <a:custGeom>
              <a:avLst/>
              <a:gdLst/>
              <a:ahLst/>
              <a:cxnLst/>
              <a:rect l="0" t="0" r="0" b="0"/>
              <a:pathLst>
                <a:path w="127472" h="193376">
                  <a:moveTo>
                    <a:pt x="6344" y="0"/>
                  </a:moveTo>
                  <a:lnTo>
                    <a:pt x="498" y="17536"/>
                  </a:lnTo>
                  <a:lnTo>
                    <a:pt x="0" y="26373"/>
                  </a:lnTo>
                  <a:lnTo>
                    <a:pt x="891" y="35934"/>
                  </a:lnTo>
                  <a:lnTo>
                    <a:pt x="2709" y="45979"/>
                  </a:lnTo>
                  <a:lnTo>
                    <a:pt x="3920" y="58793"/>
                  </a:lnTo>
                  <a:lnTo>
                    <a:pt x="4728" y="73454"/>
                  </a:lnTo>
                  <a:lnTo>
                    <a:pt x="5626" y="106056"/>
                  </a:lnTo>
                  <a:lnTo>
                    <a:pt x="6025" y="140938"/>
                  </a:lnTo>
                  <a:lnTo>
                    <a:pt x="7355" y="157581"/>
                  </a:lnTo>
                  <a:lnTo>
                    <a:pt x="9465" y="173570"/>
                  </a:lnTo>
                  <a:lnTo>
                    <a:pt x="12095" y="189124"/>
                  </a:lnTo>
                  <a:lnTo>
                    <a:pt x="13848" y="193375"/>
                  </a:lnTo>
                  <a:lnTo>
                    <a:pt x="15017" y="190092"/>
                  </a:lnTo>
                  <a:lnTo>
                    <a:pt x="15797" y="181786"/>
                  </a:lnTo>
                  <a:lnTo>
                    <a:pt x="22739" y="129176"/>
                  </a:lnTo>
                  <a:lnTo>
                    <a:pt x="25838" y="111811"/>
                  </a:lnTo>
                  <a:lnTo>
                    <a:pt x="29128" y="96563"/>
                  </a:lnTo>
                  <a:lnTo>
                    <a:pt x="32545" y="82728"/>
                  </a:lnTo>
                  <a:lnTo>
                    <a:pt x="38493" y="68610"/>
                  </a:lnTo>
                  <a:lnTo>
                    <a:pt x="46129" y="54305"/>
                  </a:lnTo>
                  <a:lnTo>
                    <a:pt x="54891" y="39874"/>
                  </a:lnTo>
                  <a:lnTo>
                    <a:pt x="64402" y="29029"/>
                  </a:lnTo>
                  <a:lnTo>
                    <a:pt x="74413" y="20576"/>
                  </a:lnTo>
                  <a:lnTo>
                    <a:pt x="12747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681362" y="2543670"/>
              <a:ext cx="136500" cy="183780"/>
            </a:xfrm>
            <a:custGeom>
              <a:avLst/>
              <a:gdLst/>
              <a:ahLst/>
              <a:cxnLst/>
              <a:rect l="0" t="0" r="0" b="0"/>
              <a:pathLst>
                <a:path w="136500" h="183780">
                  <a:moveTo>
                    <a:pt x="81442" y="0"/>
                  </a:moveTo>
                  <a:lnTo>
                    <a:pt x="58059" y="0"/>
                  </a:lnTo>
                  <a:lnTo>
                    <a:pt x="48724" y="4894"/>
                  </a:lnTo>
                  <a:lnTo>
                    <a:pt x="40054" y="13051"/>
                  </a:lnTo>
                  <a:lnTo>
                    <a:pt x="31827" y="23383"/>
                  </a:lnTo>
                  <a:lnTo>
                    <a:pt x="25118" y="38835"/>
                  </a:lnTo>
                  <a:lnTo>
                    <a:pt x="19423" y="57701"/>
                  </a:lnTo>
                  <a:lnTo>
                    <a:pt x="14402" y="78843"/>
                  </a:lnTo>
                  <a:lnTo>
                    <a:pt x="9831" y="96608"/>
                  </a:lnTo>
                  <a:lnTo>
                    <a:pt x="1490" y="126136"/>
                  </a:lnTo>
                  <a:lnTo>
                    <a:pt x="0" y="140372"/>
                  </a:lnTo>
                  <a:lnTo>
                    <a:pt x="230" y="154756"/>
                  </a:lnTo>
                  <a:lnTo>
                    <a:pt x="1607" y="169240"/>
                  </a:lnTo>
                  <a:lnTo>
                    <a:pt x="6195" y="177673"/>
                  </a:lnTo>
                  <a:lnTo>
                    <a:pt x="12925" y="182071"/>
                  </a:lnTo>
                  <a:lnTo>
                    <a:pt x="21082" y="183779"/>
                  </a:lnTo>
                  <a:lnTo>
                    <a:pt x="28966" y="181248"/>
                  </a:lnTo>
                  <a:lnTo>
                    <a:pt x="36670" y="175890"/>
                  </a:lnTo>
                  <a:lnTo>
                    <a:pt x="44253" y="168647"/>
                  </a:lnTo>
                  <a:lnTo>
                    <a:pt x="51755" y="160148"/>
                  </a:lnTo>
                  <a:lnTo>
                    <a:pt x="59204" y="150812"/>
                  </a:lnTo>
                  <a:lnTo>
                    <a:pt x="66616" y="140917"/>
                  </a:lnTo>
                  <a:lnTo>
                    <a:pt x="72782" y="129426"/>
                  </a:lnTo>
                  <a:lnTo>
                    <a:pt x="78115" y="116872"/>
                  </a:lnTo>
                  <a:lnTo>
                    <a:pt x="82894" y="103608"/>
                  </a:lnTo>
                  <a:lnTo>
                    <a:pt x="84857" y="99660"/>
                  </a:lnTo>
                  <a:lnTo>
                    <a:pt x="84942" y="101922"/>
                  </a:lnTo>
                  <a:lnTo>
                    <a:pt x="83775" y="108324"/>
                  </a:lnTo>
                  <a:lnTo>
                    <a:pt x="84221" y="116262"/>
                  </a:lnTo>
                  <a:lnTo>
                    <a:pt x="85741" y="125225"/>
                  </a:lnTo>
                  <a:lnTo>
                    <a:pt x="87979" y="134870"/>
                  </a:lnTo>
                  <a:lnTo>
                    <a:pt x="93141" y="142524"/>
                  </a:lnTo>
                  <a:lnTo>
                    <a:pt x="100253" y="148851"/>
                  </a:lnTo>
                  <a:lnTo>
                    <a:pt x="136499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883931" y="2565693"/>
              <a:ext cx="138650" cy="361208"/>
            </a:xfrm>
            <a:custGeom>
              <a:avLst/>
              <a:gdLst/>
              <a:ahLst/>
              <a:cxnLst/>
              <a:rect l="0" t="0" r="0" b="0"/>
              <a:pathLst>
                <a:path w="138650" h="361208">
                  <a:moveTo>
                    <a:pt x="22023" y="0"/>
                  </a:moveTo>
                  <a:lnTo>
                    <a:pt x="16177" y="17537"/>
                  </a:lnTo>
                  <a:lnTo>
                    <a:pt x="14455" y="31268"/>
                  </a:lnTo>
                  <a:lnTo>
                    <a:pt x="13307" y="48986"/>
                  </a:lnTo>
                  <a:lnTo>
                    <a:pt x="12542" y="69363"/>
                  </a:lnTo>
                  <a:lnTo>
                    <a:pt x="13255" y="86617"/>
                  </a:lnTo>
                  <a:lnTo>
                    <a:pt x="14954" y="101791"/>
                  </a:lnTo>
                  <a:lnTo>
                    <a:pt x="17311" y="115578"/>
                  </a:lnTo>
                  <a:lnTo>
                    <a:pt x="18881" y="129663"/>
                  </a:lnTo>
                  <a:lnTo>
                    <a:pt x="19928" y="143947"/>
                  </a:lnTo>
                  <a:lnTo>
                    <a:pt x="20627" y="158363"/>
                  </a:lnTo>
                  <a:lnTo>
                    <a:pt x="21402" y="187433"/>
                  </a:lnTo>
                  <a:lnTo>
                    <a:pt x="21900" y="245972"/>
                  </a:lnTo>
                  <a:lnTo>
                    <a:pt x="23165" y="263085"/>
                  </a:lnTo>
                  <a:lnTo>
                    <a:pt x="25231" y="281835"/>
                  </a:lnTo>
                  <a:lnTo>
                    <a:pt x="27832" y="301676"/>
                  </a:lnTo>
                  <a:lnTo>
                    <a:pt x="29566" y="319798"/>
                  </a:lnTo>
                  <a:lnTo>
                    <a:pt x="30722" y="336773"/>
                  </a:lnTo>
                  <a:lnTo>
                    <a:pt x="31493" y="352984"/>
                  </a:lnTo>
                  <a:lnTo>
                    <a:pt x="30783" y="360120"/>
                  </a:lnTo>
                  <a:lnTo>
                    <a:pt x="29087" y="361207"/>
                  </a:lnTo>
                  <a:lnTo>
                    <a:pt x="26732" y="358262"/>
                  </a:lnTo>
                  <a:lnTo>
                    <a:pt x="25162" y="351404"/>
                  </a:lnTo>
                  <a:lnTo>
                    <a:pt x="24116" y="341938"/>
                  </a:lnTo>
                  <a:lnTo>
                    <a:pt x="23418" y="330733"/>
                  </a:lnTo>
                  <a:lnTo>
                    <a:pt x="22643" y="301970"/>
                  </a:lnTo>
                  <a:lnTo>
                    <a:pt x="22034" y="130533"/>
                  </a:lnTo>
                  <a:lnTo>
                    <a:pt x="23254" y="115163"/>
                  </a:lnTo>
                  <a:lnTo>
                    <a:pt x="25291" y="100022"/>
                  </a:lnTo>
                  <a:lnTo>
                    <a:pt x="27872" y="85034"/>
                  </a:lnTo>
                  <a:lnTo>
                    <a:pt x="32040" y="70148"/>
                  </a:lnTo>
                  <a:lnTo>
                    <a:pt x="37265" y="55330"/>
                  </a:lnTo>
                  <a:lnTo>
                    <a:pt x="43196" y="40557"/>
                  </a:lnTo>
                  <a:lnTo>
                    <a:pt x="50820" y="29485"/>
                  </a:lnTo>
                  <a:lnTo>
                    <a:pt x="59574" y="20880"/>
                  </a:lnTo>
                  <a:lnTo>
                    <a:pt x="69080" y="13920"/>
                  </a:lnTo>
                  <a:lnTo>
                    <a:pt x="79088" y="10504"/>
                  </a:lnTo>
                  <a:lnTo>
                    <a:pt x="89430" y="9450"/>
                  </a:lnTo>
                  <a:lnTo>
                    <a:pt x="99996" y="9970"/>
                  </a:lnTo>
                  <a:lnTo>
                    <a:pt x="109487" y="12765"/>
                  </a:lnTo>
                  <a:lnTo>
                    <a:pt x="118261" y="17074"/>
                  </a:lnTo>
                  <a:lnTo>
                    <a:pt x="126557" y="22394"/>
                  </a:lnTo>
                  <a:lnTo>
                    <a:pt x="132088" y="30835"/>
                  </a:lnTo>
                  <a:lnTo>
                    <a:pt x="135775" y="41356"/>
                  </a:lnTo>
                  <a:lnTo>
                    <a:pt x="138234" y="53265"/>
                  </a:lnTo>
                  <a:lnTo>
                    <a:pt x="138649" y="66098"/>
                  </a:lnTo>
                  <a:lnTo>
                    <a:pt x="137702" y="79547"/>
                  </a:lnTo>
                  <a:lnTo>
                    <a:pt x="135848" y="93407"/>
                  </a:lnTo>
                  <a:lnTo>
                    <a:pt x="132164" y="107541"/>
                  </a:lnTo>
                  <a:lnTo>
                    <a:pt x="127262" y="121858"/>
                  </a:lnTo>
                  <a:lnTo>
                    <a:pt x="121546" y="136296"/>
                  </a:lnTo>
                  <a:lnTo>
                    <a:pt x="112842" y="148369"/>
                  </a:lnTo>
                  <a:lnTo>
                    <a:pt x="102145" y="158865"/>
                  </a:lnTo>
                  <a:lnTo>
                    <a:pt x="90120" y="168309"/>
                  </a:lnTo>
                  <a:lnTo>
                    <a:pt x="77209" y="173381"/>
                  </a:lnTo>
                  <a:lnTo>
                    <a:pt x="63708" y="175540"/>
                  </a:lnTo>
                  <a:lnTo>
                    <a:pt x="49813" y="175755"/>
                  </a:lnTo>
                  <a:lnTo>
                    <a:pt x="38103" y="173451"/>
                  </a:lnTo>
                  <a:lnTo>
                    <a:pt x="27849" y="169469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082139" y="2400520"/>
              <a:ext cx="187197" cy="341359"/>
            </a:xfrm>
            <a:custGeom>
              <a:avLst/>
              <a:gdLst/>
              <a:ahLst/>
              <a:cxnLst/>
              <a:rect l="0" t="0" r="0" b="0"/>
              <a:pathLst>
                <a:path w="187197" h="341359">
                  <a:moveTo>
                    <a:pt x="0" y="0"/>
                  </a:moveTo>
                  <a:lnTo>
                    <a:pt x="5845" y="23382"/>
                  </a:lnTo>
                  <a:lnTo>
                    <a:pt x="7567" y="35164"/>
                  </a:lnTo>
                  <a:lnTo>
                    <a:pt x="8715" y="47913"/>
                  </a:lnTo>
                  <a:lnTo>
                    <a:pt x="9481" y="61306"/>
                  </a:lnTo>
                  <a:lnTo>
                    <a:pt x="11215" y="75129"/>
                  </a:lnTo>
                  <a:lnTo>
                    <a:pt x="13594" y="89238"/>
                  </a:lnTo>
                  <a:lnTo>
                    <a:pt x="16404" y="103538"/>
                  </a:lnTo>
                  <a:lnTo>
                    <a:pt x="18277" y="117966"/>
                  </a:lnTo>
                  <a:lnTo>
                    <a:pt x="19525" y="132478"/>
                  </a:lnTo>
                  <a:lnTo>
                    <a:pt x="20358" y="147047"/>
                  </a:lnTo>
                  <a:lnTo>
                    <a:pt x="21283" y="176285"/>
                  </a:lnTo>
                  <a:lnTo>
                    <a:pt x="21530" y="190934"/>
                  </a:lnTo>
                  <a:lnTo>
                    <a:pt x="22918" y="205594"/>
                  </a:lnTo>
                  <a:lnTo>
                    <a:pt x="25066" y="220261"/>
                  </a:lnTo>
                  <a:lnTo>
                    <a:pt x="27722" y="234933"/>
                  </a:lnTo>
                  <a:lnTo>
                    <a:pt x="29493" y="249608"/>
                  </a:lnTo>
                  <a:lnTo>
                    <a:pt x="30673" y="264286"/>
                  </a:lnTo>
                  <a:lnTo>
                    <a:pt x="31460" y="278965"/>
                  </a:lnTo>
                  <a:lnTo>
                    <a:pt x="33209" y="293645"/>
                  </a:lnTo>
                  <a:lnTo>
                    <a:pt x="35598" y="308326"/>
                  </a:lnTo>
                  <a:lnTo>
                    <a:pt x="38414" y="323007"/>
                  </a:lnTo>
                  <a:lnTo>
                    <a:pt x="41515" y="327901"/>
                  </a:lnTo>
                  <a:lnTo>
                    <a:pt x="44805" y="326269"/>
                  </a:lnTo>
                  <a:lnTo>
                    <a:pt x="48223" y="320287"/>
                  </a:lnTo>
                  <a:lnTo>
                    <a:pt x="51725" y="308958"/>
                  </a:lnTo>
                  <a:lnTo>
                    <a:pt x="55283" y="294065"/>
                  </a:lnTo>
                  <a:lnTo>
                    <a:pt x="58878" y="276794"/>
                  </a:lnTo>
                  <a:lnTo>
                    <a:pt x="62499" y="261610"/>
                  </a:lnTo>
                  <a:lnTo>
                    <a:pt x="66136" y="247817"/>
                  </a:lnTo>
                  <a:lnTo>
                    <a:pt x="69784" y="234951"/>
                  </a:lnTo>
                  <a:lnTo>
                    <a:pt x="74663" y="223927"/>
                  </a:lnTo>
                  <a:lnTo>
                    <a:pt x="80363" y="214130"/>
                  </a:lnTo>
                  <a:lnTo>
                    <a:pt x="86610" y="205152"/>
                  </a:lnTo>
                  <a:lnTo>
                    <a:pt x="94445" y="200391"/>
                  </a:lnTo>
                  <a:lnTo>
                    <a:pt x="103339" y="198439"/>
                  </a:lnTo>
                  <a:lnTo>
                    <a:pt x="112939" y="198362"/>
                  </a:lnTo>
                  <a:lnTo>
                    <a:pt x="120562" y="203205"/>
                  </a:lnTo>
                  <a:lnTo>
                    <a:pt x="126868" y="211327"/>
                  </a:lnTo>
                  <a:lnTo>
                    <a:pt x="132295" y="221636"/>
                  </a:lnTo>
                  <a:lnTo>
                    <a:pt x="137137" y="232179"/>
                  </a:lnTo>
                  <a:lnTo>
                    <a:pt x="141589" y="242879"/>
                  </a:lnTo>
                  <a:lnTo>
                    <a:pt x="145780" y="253682"/>
                  </a:lnTo>
                  <a:lnTo>
                    <a:pt x="151021" y="264555"/>
                  </a:lnTo>
                  <a:lnTo>
                    <a:pt x="156962" y="275474"/>
                  </a:lnTo>
                  <a:lnTo>
                    <a:pt x="163369" y="286424"/>
                  </a:lnTo>
                  <a:lnTo>
                    <a:pt x="168865" y="297394"/>
                  </a:lnTo>
                  <a:lnTo>
                    <a:pt x="173752" y="308378"/>
                  </a:lnTo>
                  <a:lnTo>
                    <a:pt x="187196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46088" y="3435606"/>
            <a:ext cx="3268451" cy="589740"/>
            <a:chOff x="146088" y="3435606"/>
            <a:chExt cx="3268451" cy="589740"/>
          </a:xfrm>
        </p:grpSpPr>
        <p:sp>
          <p:nvSpPr>
            <p:cNvPr id="65" name="Freeform 64"/>
            <p:cNvSpPr/>
            <p:nvPr/>
          </p:nvSpPr>
          <p:spPr>
            <a:xfrm>
              <a:off x="199162" y="3630123"/>
              <a:ext cx="193464" cy="278539"/>
            </a:xfrm>
            <a:custGeom>
              <a:avLst/>
              <a:gdLst/>
              <a:ahLst/>
              <a:cxnLst/>
              <a:rect l="0" t="0" r="0" b="0"/>
              <a:pathLst>
                <a:path w="193464" h="278539">
                  <a:moveTo>
                    <a:pt x="132139" y="3692"/>
                  </a:moveTo>
                  <a:lnTo>
                    <a:pt x="120447" y="15383"/>
                  </a:lnTo>
                  <a:lnTo>
                    <a:pt x="120674" y="16380"/>
                  </a:lnTo>
                  <a:lnTo>
                    <a:pt x="124496" y="14597"/>
                  </a:lnTo>
                  <a:lnTo>
                    <a:pt x="130714" y="10962"/>
                  </a:lnTo>
                  <a:lnTo>
                    <a:pt x="138530" y="7315"/>
                  </a:lnTo>
                  <a:lnTo>
                    <a:pt x="147411" y="3660"/>
                  </a:lnTo>
                  <a:lnTo>
                    <a:pt x="157002" y="0"/>
                  </a:lnTo>
                  <a:lnTo>
                    <a:pt x="165843" y="7"/>
                  </a:lnTo>
                  <a:lnTo>
                    <a:pt x="174185" y="2459"/>
                  </a:lnTo>
                  <a:lnTo>
                    <a:pt x="182192" y="6540"/>
                  </a:lnTo>
                  <a:lnTo>
                    <a:pt x="187531" y="14155"/>
                  </a:lnTo>
                  <a:lnTo>
                    <a:pt x="191090" y="24126"/>
                  </a:lnTo>
                  <a:lnTo>
                    <a:pt x="193463" y="35667"/>
                  </a:lnTo>
                  <a:lnTo>
                    <a:pt x="192597" y="48255"/>
                  </a:lnTo>
                  <a:lnTo>
                    <a:pt x="189574" y="61541"/>
                  </a:lnTo>
                  <a:lnTo>
                    <a:pt x="185111" y="75293"/>
                  </a:lnTo>
                  <a:lnTo>
                    <a:pt x="178465" y="88131"/>
                  </a:lnTo>
                  <a:lnTo>
                    <a:pt x="170364" y="100360"/>
                  </a:lnTo>
                  <a:lnTo>
                    <a:pt x="161293" y="112184"/>
                  </a:lnTo>
                  <a:lnTo>
                    <a:pt x="151575" y="121289"/>
                  </a:lnTo>
                  <a:lnTo>
                    <a:pt x="141425" y="128584"/>
                  </a:lnTo>
                  <a:lnTo>
                    <a:pt x="130989" y="134670"/>
                  </a:lnTo>
                  <a:lnTo>
                    <a:pt x="122808" y="135057"/>
                  </a:lnTo>
                  <a:lnTo>
                    <a:pt x="116130" y="131644"/>
                  </a:lnTo>
                  <a:lnTo>
                    <a:pt x="110455" y="125698"/>
                  </a:lnTo>
                  <a:lnTo>
                    <a:pt x="109118" y="119288"/>
                  </a:lnTo>
                  <a:lnTo>
                    <a:pt x="110674" y="112567"/>
                  </a:lnTo>
                  <a:lnTo>
                    <a:pt x="114158" y="105639"/>
                  </a:lnTo>
                  <a:lnTo>
                    <a:pt x="120152" y="102244"/>
                  </a:lnTo>
                  <a:lnTo>
                    <a:pt x="127818" y="101205"/>
                  </a:lnTo>
                  <a:lnTo>
                    <a:pt x="136599" y="101735"/>
                  </a:lnTo>
                  <a:lnTo>
                    <a:pt x="143677" y="105759"/>
                  </a:lnTo>
                  <a:lnTo>
                    <a:pt x="149619" y="112112"/>
                  </a:lnTo>
                  <a:lnTo>
                    <a:pt x="154804" y="120018"/>
                  </a:lnTo>
                  <a:lnTo>
                    <a:pt x="157037" y="130183"/>
                  </a:lnTo>
                  <a:lnTo>
                    <a:pt x="157302" y="141853"/>
                  </a:lnTo>
                  <a:lnTo>
                    <a:pt x="156255" y="154528"/>
                  </a:lnTo>
                  <a:lnTo>
                    <a:pt x="154334" y="167871"/>
                  </a:lnTo>
                  <a:lnTo>
                    <a:pt x="151830" y="181661"/>
                  </a:lnTo>
                  <a:lnTo>
                    <a:pt x="148936" y="195748"/>
                  </a:lnTo>
                  <a:lnTo>
                    <a:pt x="143337" y="210034"/>
                  </a:lnTo>
                  <a:lnTo>
                    <a:pt x="135934" y="224452"/>
                  </a:lnTo>
                  <a:lnTo>
                    <a:pt x="127328" y="238957"/>
                  </a:lnTo>
                  <a:lnTo>
                    <a:pt x="117920" y="251075"/>
                  </a:lnTo>
                  <a:lnTo>
                    <a:pt x="107977" y="261600"/>
                  </a:lnTo>
                  <a:lnTo>
                    <a:pt x="97679" y="271064"/>
                  </a:lnTo>
                  <a:lnTo>
                    <a:pt x="85919" y="276150"/>
                  </a:lnTo>
                  <a:lnTo>
                    <a:pt x="73185" y="278317"/>
                  </a:lnTo>
                  <a:lnTo>
                    <a:pt x="59801" y="278538"/>
                  </a:lnTo>
                  <a:lnTo>
                    <a:pt x="48432" y="275015"/>
                  </a:lnTo>
                  <a:lnTo>
                    <a:pt x="38406" y="268996"/>
                  </a:lnTo>
                  <a:lnTo>
                    <a:pt x="0" y="234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6088" y="3521027"/>
              <a:ext cx="382732" cy="504319"/>
            </a:xfrm>
            <a:custGeom>
              <a:avLst/>
              <a:gdLst/>
              <a:ahLst/>
              <a:cxnLst/>
              <a:rect l="0" t="0" r="0" b="0"/>
              <a:pathLst>
                <a:path w="382732" h="504319">
                  <a:moveTo>
                    <a:pt x="20039" y="101776"/>
                  </a:moveTo>
                  <a:lnTo>
                    <a:pt x="14194" y="119313"/>
                  </a:lnTo>
                  <a:lnTo>
                    <a:pt x="11248" y="129373"/>
                  </a:lnTo>
                  <a:lnTo>
                    <a:pt x="4713" y="153601"/>
                  </a:lnTo>
                  <a:lnTo>
                    <a:pt x="2480" y="169361"/>
                  </a:lnTo>
                  <a:lnTo>
                    <a:pt x="992" y="187209"/>
                  </a:lnTo>
                  <a:lnTo>
                    <a:pt x="0" y="206448"/>
                  </a:lnTo>
                  <a:lnTo>
                    <a:pt x="562" y="224168"/>
                  </a:lnTo>
                  <a:lnTo>
                    <a:pt x="2161" y="240875"/>
                  </a:lnTo>
                  <a:lnTo>
                    <a:pt x="4450" y="256908"/>
                  </a:lnTo>
                  <a:lnTo>
                    <a:pt x="5976" y="272490"/>
                  </a:lnTo>
                  <a:lnTo>
                    <a:pt x="6993" y="287772"/>
                  </a:lnTo>
                  <a:lnTo>
                    <a:pt x="7671" y="302854"/>
                  </a:lnTo>
                  <a:lnTo>
                    <a:pt x="9347" y="316580"/>
                  </a:lnTo>
                  <a:lnTo>
                    <a:pt x="11688" y="329400"/>
                  </a:lnTo>
                  <a:lnTo>
                    <a:pt x="20827" y="368244"/>
                  </a:lnTo>
                  <a:lnTo>
                    <a:pt x="24235" y="382196"/>
                  </a:lnTo>
                  <a:lnTo>
                    <a:pt x="28954" y="395168"/>
                  </a:lnTo>
                  <a:lnTo>
                    <a:pt x="34547" y="407486"/>
                  </a:lnTo>
                  <a:lnTo>
                    <a:pt x="40723" y="419369"/>
                  </a:lnTo>
                  <a:lnTo>
                    <a:pt x="49734" y="432185"/>
                  </a:lnTo>
                  <a:lnTo>
                    <a:pt x="60635" y="445623"/>
                  </a:lnTo>
                  <a:lnTo>
                    <a:pt x="72797" y="459475"/>
                  </a:lnTo>
                  <a:lnTo>
                    <a:pt x="92835" y="481393"/>
                  </a:lnTo>
                  <a:lnTo>
                    <a:pt x="101605" y="490663"/>
                  </a:lnTo>
                  <a:lnTo>
                    <a:pt x="113568" y="496843"/>
                  </a:lnTo>
                  <a:lnTo>
                    <a:pt x="127662" y="500963"/>
                  </a:lnTo>
                  <a:lnTo>
                    <a:pt x="143175" y="503710"/>
                  </a:lnTo>
                  <a:lnTo>
                    <a:pt x="159634" y="504318"/>
                  </a:lnTo>
                  <a:lnTo>
                    <a:pt x="176725" y="503500"/>
                  </a:lnTo>
                  <a:lnTo>
                    <a:pt x="194236" y="501730"/>
                  </a:lnTo>
                  <a:lnTo>
                    <a:pt x="209581" y="499327"/>
                  </a:lnTo>
                  <a:lnTo>
                    <a:pt x="223481" y="496502"/>
                  </a:lnTo>
                  <a:lnTo>
                    <a:pt x="236419" y="493395"/>
                  </a:lnTo>
                  <a:lnTo>
                    <a:pt x="247491" y="488877"/>
                  </a:lnTo>
                  <a:lnTo>
                    <a:pt x="257319" y="483417"/>
                  </a:lnTo>
                  <a:lnTo>
                    <a:pt x="266318" y="477330"/>
                  </a:lnTo>
                  <a:lnTo>
                    <a:pt x="274765" y="469603"/>
                  </a:lnTo>
                  <a:lnTo>
                    <a:pt x="282843" y="460780"/>
                  </a:lnTo>
                  <a:lnTo>
                    <a:pt x="290675" y="451228"/>
                  </a:lnTo>
                  <a:lnTo>
                    <a:pt x="298344" y="442412"/>
                  </a:lnTo>
                  <a:lnTo>
                    <a:pt x="305903" y="434088"/>
                  </a:lnTo>
                  <a:lnTo>
                    <a:pt x="313390" y="426092"/>
                  </a:lnTo>
                  <a:lnTo>
                    <a:pt x="319604" y="415867"/>
                  </a:lnTo>
                  <a:lnTo>
                    <a:pt x="324971" y="404157"/>
                  </a:lnTo>
                  <a:lnTo>
                    <a:pt x="329772" y="391456"/>
                  </a:lnTo>
                  <a:lnTo>
                    <a:pt x="335420" y="379318"/>
                  </a:lnTo>
                  <a:lnTo>
                    <a:pt x="341632" y="367555"/>
                  </a:lnTo>
                  <a:lnTo>
                    <a:pt x="348221" y="356043"/>
                  </a:lnTo>
                  <a:lnTo>
                    <a:pt x="353836" y="343474"/>
                  </a:lnTo>
                  <a:lnTo>
                    <a:pt x="358804" y="330201"/>
                  </a:lnTo>
                  <a:lnTo>
                    <a:pt x="375567" y="279580"/>
                  </a:lnTo>
                  <a:lnTo>
                    <a:pt x="378185" y="266805"/>
                  </a:lnTo>
                  <a:lnTo>
                    <a:pt x="379930" y="253395"/>
                  </a:lnTo>
                  <a:lnTo>
                    <a:pt x="381094" y="239560"/>
                  </a:lnTo>
                  <a:lnTo>
                    <a:pt x="381869" y="221773"/>
                  </a:lnTo>
                  <a:lnTo>
                    <a:pt x="382731" y="179170"/>
                  </a:lnTo>
                  <a:lnTo>
                    <a:pt x="381738" y="160713"/>
                  </a:lnTo>
                  <a:lnTo>
                    <a:pt x="379852" y="144738"/>
                  </a:lnTo>
                  <a:lnTo>
                    <a:pt x="377371" y="130417"/>
                  </a:lnTo>
                  <a:lnTo>
                    <a:pt x="373270" y="115976"/>
                  </a:lnTo>
                  <a:lnTo>
                    <a:pt x="368089" y="101455"/>
                  </a:lnTo>
                  <a:lnTo>
                    <a:pt x="362188" y="86880"/>
                  </a:lnTo>
                  <a:lnTo>
                    <a:pt x="355807" y="74716"/>
                  </a:lnTo>
                  <a:lnTo>
                    <a:pt x="349106" y="64160"/>
                  </a:lnTo>
                  <a:lnTo>
                    <a:pt x="342192" y="54676"/>
                  </a:lnTo>
                  <a:lnTo>
                    <a:pt x="333912" y="44682"/>
                  </a:lnTo>
                  <a:lnTo>
                    <a:pt x="324721" y="34349"/>
                  </a:lnTo>
                  <a:lnTo>
                    <a:pt x="314923" y="23790"/>
                  </a:lnTo>
                  <a:lnTo>
                    <a:pt x="303498" y="15527"/>
                  </a:lnTo>
                  <a:lnTo>
                    <a:pt x="290986" y="8795"/>
                  </a:lnTo>
                  <a:lnTo>
                    <a:pt x="277752" y="3084"/>
                  </a:lnTo>
                  <a:lnTo>
                    <a:pt x="262811" y="499"/>
                  </a:lnTo>
                  <a:lnTo>
                    <a:pt x="246733" y="0"/>
                  </a:lnTo>
                  <a:lnTo>
                    <a:pt x="229897" y="890"/>
                  </a:lnTo>
                  <a:lnTo>
                    <a:pt x="215002" y="2708"/>
                  </a:lnTo>
                  <a:lnTo>
                    <a:pt x="201402" y="5143"/>
                  </a:lnTo>
                  <a:lnTo>
                    <a:pt x="188664" y="7990"/>
                  </a:lnTo>
                  <a:lnTo>
                    <a:pt x="174055" y="13558"/>
                  </a:lnTo>
                  <a:lnTo>
                    <a:pt x="158198" y="20941"/>
                  </a:lnTo>
                  <a:lnTo>
                    <a:pt x="141509" y="29533"/>
                  </a:lnTo>
                  <a:lnTo>
                    <a:pt x="127936" y="37709"/>
                  </a:lnTo>
                  <a:lnTo>
                    <a:pt x="116441" y="45606"/>
                  </a:lnTo>
                  <a:lnTo>
                    <a:pt x="106330" y="53318"/>
                  </a:lnTo>
                  <a:lnTo>
                    <a:pt x="97143" y="62129"/>
                  </a:lnTo>
                  <a:lnTo>
                    <a:pt x="88571" y="71675"/>
                  </a:lnTo>
                  <a:lnTo>
                    <a:pt x="80409" y="81708"/>
                  </a:lnTo>
                  <a:lnTo>
                    <a:pt x="72521" y="92068"/>
                  </a:lnTo>
                  <a:lnTo>
                    <a:pt x="57231" y="113367"/>
                  </a:lnTo>
                  <a:lnTo>
                    <a:pt x="50951" y="125409"/>
                  </a:lnTo>
                  <a:lnTo>
                    <a:pt x="45541" y="138331"/>
                  </a:lnTo>
                  <a:lnTo>
                    <a:pt x="32082" y="176637"/>
                  </a:lnTo>
                  <a:lnTo>
                    <a:pt x="28067" y="188389"/>
                  </a:lnTo>
                  <a:lnTo>
                    <a:pt x="25391" y="202341"/>
                  </a:lnTo>
                  <a:lnTo>
                    <a:pt x="23607" y="217759"/>
                  </a:lnTo>
                  <a:lnTo>
                    <a:pt x="20039" y="266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25925" y="3624084"/>
              <a:ext cx="162982" cy="367440"/>
            </a:xfrm>
            <a:custGeom>
              <a:avLst/>
              <a:gdLst/>
              <a:ahLst/>
              <a:cxnLst/>
              <a:rect l="0" t="0" r="0" b="0"/>
              <a:pathLst>
                <a:path w="162982" h="367440">
                  <a:moveTo>
                    <a:pt x="44046" y="64788"/>
                  </a:moveTo>
                  <a:lnTo>
                    <a:pt x="38201" y="94017"/>
                  </a:lnTo>
                  <a:lnTo>
                    <a:pt x="34032" y="108744"/>
                  </a:lnTo>
                  <a:lnTo>
                    <a:pt x="28805" y="124680"/>
                  </a:lnTo>
                  <a:lnTo>
                    <a:pt x="22874" y="141421"/>
                  </a:lnTo>
                  <a:lnTo>
                    <a:pt x="18920" y="158700"/>
                  </a:lnTo>
                  <a:lnTo>
                    <a:pt x="16284" y="176336"/>
                  </a:lnTo>
                  <a:lnTo>
                    <a:pt x="14526" y="194212"/>
                  </a:lnTo>
                  <a:lnTo>
                    <a:pt x="13355" y="212246"/>
                  </a:lnTo>
                  <a:lnTo>
                    <a:pt x="12574" y="230386"/>
                  </a:lnTo>
                  <a:lnTo>
                    <a:pt x="11706" y="265632"/>
                  </a:lnTo>
                  <a:lnTo>
                    <a:pt x="11320" y="297611"/>
                  </a:lnTo>
                  <a:lnTo>
                    <a:pt x="12441" y="311766"/>
                  </a:lnTo>
                  <a:lnTo>
                    <a:pt x="14411" y="324874"/>
                  </a:lnTo>
                  <a:lnTo>
                    <a:pt x="16949" y="337283"/>
                  </a:lnTo>
                  <a:lnTo>
                    <a:pt x="21087" y="348002"/>
                  </a:lnTo>
                  <a:lnTo>
                    <a:pt x="26293" y="357596"/>
                  </a:lnTo>
                  <a:lnTo>
                    <a:pt x="32211" y="366438"/>
                  </a:lnTo>
                  <a:lnTo>
                    <a:pt x="39827" y="367439"/>
                  </a:lnTo>
                  <a:lnTo>
                    <a:pt x="48574" y="363213"/>
                  </a:lnTo>
                  <a:lnTo>
                    <a:pt x="58076" y="355501"/>
                  </a:lnTo>
                  <a:lnTo>
                    <a:pt x="66858" y="346689"/>
                  </a:lnTo>
                  <a:lnTo>
                    <a:pt x="75160" y="337144"/>
                  </a:lnTo>
                  <a:lnTo>
                    <a:pt x="83141" y="327110"/>
                  </a:lnTo>
                  <a:lnTo>
                    <a:pt x="90909" y="316751"/>
                  </a:lnTo>
                  <a:lnTo>
                    <a:pt x="106066" y="295452"/>
                  </a:lnTo>
                  <a:lnTo>
                    <a:pt x="112310" y="284634"/>
                  </a:lnTo>
                  <a:lnTo>
                    <a:pt x="117696" y="273750"/>
                  </a:lnTo>
                  <a:lnTo>
                    <a:pt x="122510" y="262825"/>
                  </a:lnTo>
                  <a:lnTo>
                    <a:pt x="126943" y="250647"/>
                  </a:lnTo>
                  <a:lnTo>
                    <a:pt x="131122" y="237634"/>
                  </a:lnTo>
                  <a:lnTo>
                    <a:pt x="135131" y="224065"/>
                  </a:lnTo>
                  <a:lnTo>
                    <a:pt x="142849" y="195938"/>
                  </a:lnTo>
                  <a:lnTo>
                    <a:pt x="157773" y="138004"/>
                  </a:lnTo>
                  <a:lnTo>
                    <a:pt x="160240" y="120940"/>
                  </a:lnTo>
                  <a:lnTo>
                    <a:pt x="161884" y="102223"/>
                  </a:lnTo>
                  <a:lnTo>
                    <a:pt x="162981" y="82403"/>
                  </a:lnTo>
                  <a:lnTo>
                    <a:pt x="162488" y="64297"/>
                  </a:lnTo>
                  <a:lnTo>
                    <a:pt x="160936" y="47332"/>
                  </a:lnTo>
                  <a:lnTo>
                    <a:pt x="158678" y="31128"/>
                  </a:lnTo>
                  <a:lnTo>
                    <a:pt x="152279" y="19101"/>
                  </a:lnTo>
                  <a:lnTo>
                    <a:pt x="143118" y="9860"/>
                  </a:lnTo>
                  <a:lnTo>
                    <a:pt x="132117" y="2476"/>
                  </a:lnTo>
                  <a:lnTo>
                    <a:pt x="119889" y="0"/>
                  </a:lnTo>
                  <a:lnTo>
                    <a:pt x="106843" y="797"/>
                  </a:lnTo>
                  <a:lnTo>
                    <a:pt x="93252" y="3774"/>
                  </a:lnTo>
                  <a:lnTo>
                    <a:pt x="81744" y="8207"/>
                  </a:lnTo>
                  <a:lnTo>
                    <a:pt x="71625" y="13609"/>
                  </a:lnTo>
                  <a:lnTo>
                    <a:pt x="62432" y="19657"/>
                  </a:lnTo>
                  <a:lnTo>
                    <a:pt x="53857" y="26136"/>
                  </a:lnTo>
                  <a:lnTo>
                    <a:pt x="45692" y="32903"/>
                  </a:lnTo>
                  <a:lnTo>
                    <a:pt x="37803" y="39861"/>
                  </a:lnTo>
                  <a:lnTo>
                    <a:pt x="22511" y="54117"/>
                  </a:lnTo>
                  <a:lnTo>
                    <a:pt x="0" y="97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168179" y="3699884"/>
              <a:ext cx="154163" cy="180111"/>
            </a:xfrm>
            <a:custGeom>
              <a:avLst/>
              <a:gdLst/>
              <a:ahLst/>
              <a:cxnLst/>
              <a:rect l="0" t="0" r="0" b="0"/>
              <a:pathLst>
                <a:path w="154163" h="180111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15327" y="124711"/>
                  </a:lnTo>
                  <a:lnTo>
                    <a:pt x="18783" y="143092"/>
                  </a:lnTo>
                  <a:lnTo>
                    <a:pt x="25885" y="176567"/>
                  </a:lnTo>
                  <a:lnTo>
                    <a:pt x="28268" y="180110"/>
                  </a:lnTo>
                  <a:lnTo>
                    <a:pt x="29857" y="175131"/>
                  </a:lnTo>
                  <a:lnTo>
                    <a:pt x="30916" y="164471"/>
                  </a:lnTo>
                  <a:lnTo>
                    <a:pt x="35356" y="133050"/>
                  </a:lnTo>
                  <a:lnTo>
                    <a:pt x="38253" y="114394"/>
                  </a:lnTo>
                  <a:lnTo>
                    <a:pt x="42631" y="97062"/>
                  </a:lnTo>
                  <a:lnTo>
                    <a:pt x="47997" y="80614"/>
                  </a:lnTo>
                  <a:lnTo>
                    <a:pt x="54021" y="64754"/>
                  </a:lnTo>
                  <a:lnTo>
                    <a:pt x="61708" y="51734"/>
                  </a:lnTo>
                  <a:lnTo>
                    <a:pt x="70503" y="40607"/>
                  </a:lnTo>
                  <a:lnTo>
                    <a:pt x="80037" y="30742"/>
                  </a:lnTo>
                  <a:lnTo>
                    <a:pt x="92510" y="25389"/>
                  </a:lnTo>
                  <a:lnTo>
                    <a:pt x="106943" y="23043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406026" y="3556965"/>
              <a:ext cx="136547" cy="369191"/>
            </a:xfrm>
            <a:custGeom>
              <a:avLst/>
              <a:gdLst/>
              <a:ahLst/>
              <a:cxnLst/>
              <a:rect l="0" t="0" r="0" b="0"/>
              <a:pathLst>
                <a:path w="136547" h="369191">
                  <a:moveTo>
                    <a:pt x="103512" y="197977"/>
                  </a:moveTo>
                  <a:lnTo>
                    <a:pt x="91821" y="186285"/>
                  </a:lnTo>
                  <a:lnTo>
                    <a:pt x="87153" y="179171"/>
                  </a:lnTo>
                  <a:lnTo>
                    <a:pt x="82818" y="170758"/>
                  </a:lnTo>
                  <a:lnTo>
                    <a:pt x="78704" y="161478"/>
                  </a:lnTo>
                  <a:lnTo>
                    <a:pt x="72291" y="157739"/>
                  </a:lnTo>
                  <a:lnTo>
                    <a:pt x="64345" y="157693"/>
                  </a:lnTo>
                  <a:lnTo>
                    <a:pt x="55378" y="160109"/>
                  </a:lnTo>
                  <a:lnTo>
                    <a:pt x="46952" y="166614"/>
                  </a:lnTo>
                  <a:lnTo>
                    <a:pt x="38888" y="175845"/>
                  </a:lnTo>
                  <a:lnTo>
                    <a:pt x="31065" y="186892"/>
                  </a:lnTo>
                  <a:lnTo>
                    <a:pt x="24626" y="197928"/>
                  </a:lnTo>
                  <a:lnTo>
                    <a:pt x="19110" y="208956"/>
                  </a:lnTo>
                  <a:lnTo>
                    <a:pt x="14209" y="219979"/>
                  </a:lnTo>
                  <a:lnTo>
                    <a:pt x="9719" y="234668"/>
                  </a:lnTo>
                  <a:lnTo>
                    <a:pt x="5501" y="251802"/>
                  </a:lnTo>
                  <a:lnTo>
                    <a:pt x="1466" y="270565"/>
                  </a:lnTo>
                  <a:lnTo>
                    <a:pt x="0" y="289192"/>
                  </a:lnTo>
                  <a:lnTo>
                    <a:pt x="245" y="307727"/>
                  </a:lnTo>
                  <a:lnTo>
                    <a:pt x="1633" y="326201"/>
                  </a:lnTo>
                  <a:lnTo>
                    <a:pt x="6228" y="340965"/>
                  </a:lnTo>
                  <a:lnTo>
                    <a:pt x="12962" y="353254"/>
                  </a:lnTo>
                  <a:lnTo>
                    <a:pt x="21122" y="363894"/>
                  </a:lnTo>
                  <a:lnTo>
                    <a:pt x="30233" y="368540"/>
                  </a:lnTo>
                  <a:lnTo>
                    <a:pt x="39977" y="369190"/>
                  </a:lnTo>
                  <a:lnTo>
                    <a:pt x="50144" y="367177"/>
                  </a:lnTo>
                  <a:lnTo>
                    <a:pt x="59368" y="360941"/>
                  </a:lnTo>
                  <a:lnTo>
                    <a:pt x="67965" y="351889"/>
                  </a:lnTo>
                  <a:lnTo>
                    <a:pt x="76144" y="340961"/>
                  </a:lnTo>
                  <a:lnTo>
                    <a:pt x="81596" y="328781"/>
                  </a:lnTo>
                  <a:lnTo>
                    <a:pt x="85231" y="315767"/>
                  </a:lnTo>
                  <a:lnTo>
                    <a:pt x="87654" y="302197"/>
                  </a:lnTo>
                  <a:lnTo>
                    <a:pt x="90493" y="289480"/>
                  </a:lnTo>
                  <a:lnTo>
                    <a:pt x="93609" y="277332"/>
                  </a:lnTo>
                  <a:lnTo>
                    <a:pt x="96910" y="265562"/>
                  </a:lnTo>
                  <a:lnTo>
                    <a:pt x="99111" y="251599"/>
                  </a:lnTo>
                  <a:lnTo>
                    <a:pt x="100578" y="236172"/>
                  </a:lnTo>
                  <a:lnTo>
                    <a:pt x="101556" y="219769"/>
                  </a:lnTo>
                  <a:lnTo>
                    <a:pt x="102642" y="188494"/>
                  </a:lnTo>
                  <a:lnTo>
                    <a:pt x="103340" y="128539"/>
                  </a:lnTo>
                  <a:lnTo>
                    <a:pt x="104621" y="113756"/>
                  </a:lnTo>
                  <a:lnTo>
                    <a:pt x="106698" y="99007"/>
                  </a:lnTo>
                  <a:lnTo>
                    <a:pt x="109307" y="84280"/>
                  </a:lnTo>
                  <a:lnTo>
                    <a:pt x="111045" y="69568"/>
                  </a:lnTo>
                  <a:lnTo>
                    <a:pt x="112205" y="54866"/>
                  </a:lnTo>
                  <a:lnTo>
                    <a:pt x="112978" y="40171"/>
                  </a:lnTo>
                  <a:lnTo>
                    <a:pt x="114716" y="26704"/>
                  </a:lnTo>
                  <a:lnTo>
                    <a:pt x="117099" y="14055"/>
                  </a:lnTo>
                  <a:lnTo>
                    <a:pt x="119911" y="1952"/>
                  </a:lnTo>
                  <a:lnTo>
                    <a:pt x="121786" y="0"/>
                  </a:lnTo>
                  <a:lnTo>
                    <a:pt x="123035" y="4817"/>
                  </a:lnTo>
                  <a:lnTo>
                    <a:pt x="123868" y="14146"/>
                  </a:lnTo>
                  <a:lnTo>
                    <a:pt x="123200" y="24036"/>
                  </a:lnTo>
                  <a:lnTo>
                    <a:pt x="121531" y="34299"/>
                  </a:lnTo>
                  <a:lnTo>
                    <a:pt x="119195" y="44812"/>
                  </a:lnTo>
                  <a:lnTo>
                    <a:pt x="117638" y="56715"/>
                  </a:lnTo>
                  <a:lnTo>
                    <a:pt x="116600" y="69544"/>
                  </a:lnTo>
                  <a:lnTo>
                    <a:pt x="115908" y="82991"/>
                  </a:lnTo>
                  <a:lnTo>
                    <a:pt x="115138" y="110982"/>
                  </a:lnTo>
                  <a:lnTo>
                    <a:pt x="114933" y="125298"/>
                  </a:lnTo>
                  <a:lnTo>
                    <a:pt x="116020" y="139736"/>
                  </a:lnTo>
                  <a:lnTo>
                    <a:pt x="117968" y="154256"/>
                  </a:lnTo>
                  <a:lnTo>
                    <a:pt x="120490" y="168829"/>
                  </a:lnTo>
                  <a:lnTo>
                    <a:pt x="122172" y="183439"/>
                  </a:lnTo>
                  <a:lnTo>
                    <a:pt x="123293" y="198073"/>
                  </a:lnTo>
                  <a:lnTo>
                    <a:pt x="124040" y="212723"/>
                  </a:lnTo>
                  <a:lnTo>
                    <a:pt x="125762" y="226161"/>
                  </a:lnTo>
                  <a:lnTo>
                    <a:pt x="128133" y="238789"/>
                  </a:lnTo>
                  <a:lnTo>
                    <a:pt x="136546" y="30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608642" y="3670702"/>
              <a:ext cx="117674" cy="238403"/>
            </a:xfrm>
            <a:custGeom>
              <a:avLst/>
              <a:gdLst/>
              <a:ahLst/>
              <a:cxnLst/>
              <a:rect l="0" t="0" r="0" b="0"/>
              <a:pathLst>
                <a:path w="117674" h="238403">
                  <a:moveTo>
                    <a:pt x="0" y="161321"/>
                  </a:moveTo>
                  <a:lnTo>
                    <a:pt x="23382" y="155475"/>
                  </a:lnTo>
                  <a:lnTo>
                    <a:pt x="33941" y="151306"/>
                  </a:lnTo>
                  <a:lnTo>
                    <a:pt x="44650" y="146080"/>
                  </a:lnTo>
                  <a:lnTo>
                    <a:pt x="55460" y="140149"/>
                  </a:lnTo>
                  <a:lnTo>
                    <a:pt x="66338" y="132524"/>
                  </a:lnTo>
                  <a:lnTo>
                    <a:pt x="77260" y="123771"/>
                  </a:lnTo>
                  <a:lnTo>
                    <a:pt x="88211" y="114264"/>
                  </a:lnTo>
                  <a:lnTo>
                    <a:pt x="96736" y="103032"/>
                  </a:lnTo>
                  <a:lnTo>
                    <a:pt x="103643" y="90651"/>
                  </a:lnTo>
                  <a:lnTo>
                    <a:pt x="109471" y="77502"/>
                  </a:lnTo>
                  <a:lnTo>
                    <a:pt x="113356" y="63842"/>
                  </a:lnTo>
                  <a:lnTo>
                    <a:pt x="115946" y="49842"/>
                  </a:lnTo>
                  <a:lnTo>
                    <a:pt x="117673" y="35614"/>
                  </a:lnTo>
                  <a:lnTo>
                    <a:pt x="116377" y="23682"/>
                  </a:lnTo>
                  <a:lnTo>
                    <a:pt x="113067" y="13280"/>
                  </a:lnTo>
                  <a:lnTo>
                    <a:pt x="108412" y="3899"/>
                  </a:lnTo>
                  <a:lnTo>
                    <a:pt x="101639" y="91"/>
                  </a:lnTo>
                  <a:lnTo>
                    <a:pt x="93453" y="0"/>
                  </a:lnTo>
                  <a:lnTo>
                    <a:pt x="84325" y="2386"/>
                  </a:lnTo>
                  <a:lnTo>
                    <a:pt x="77016" y="7648"/>
                  </a:lnTo>
                  <a:lnTo>
                    <a:pt x="70920" y="14826"/>
                  </a:lnTo>
                  <a:lnTo>
                    <a:pt x="65633" y="23282"/>
                  </a:lnTo>
                  <a:lnTo>
                    <a:pt x="59661" y="35036"/>
                  </a:lnTo>
                  <a:lnTo>
                    <a:pt x="53232" y="48991"/>
                  </a:lnTo>
                  <a:lnTo>
                    <a:pt x="46499" y="64411"/>
                  </a:lnTo>
                  <a:lnTo>
                    <a:pt x="40788" y="78362"/>
                  </a:lnTo>
                  <a:lnTo>
                    <a:pt x="35756" y="91333"/>
                  </a:lnTo>
                  <a:lnTo>
                    <a:pt x="26903" y="115533"/>
                  </a:lnTo>
                  <a:lnTo>
                    <a:pt x="18890" y="138524"/>
                  </a:lnTo>
                  <a:lnTo>
                    <a:pt x="16264" y="151017"/>
                  </a:lnTo>
                  <a:lnTo>
                    <a:pt x="14513" y="164239"/>
                  </a:lnTo>
                  <a:lnTo>
                    <a:pt x="13346" y="177949"/>
                  </a:lnTo>
                  <a:lnTo>
                    <a:pt x="15014" y="190759"/>
                  </a:lnTo>
                  <a:lnTo>
                    <a:pt x="18574" y="202969"/>
                  </a:lnTo>
                  <a:lnTo>
                    <a:pt x="66069" y="238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84827" y="3655838"/>
              <a:ext cx="99105" cy="145214"/>
            </a:xfrm>
            <a:custGeom>
              <a:avLst/>
              <a:gdLst/>
              <a:ahLst/>
              <a:cxnLst/>
              <a:rect l="0" t="0" r="0" b="0"/>
              <a:pathLst>
                <a:path w="99105" h="145214">
                  <a:moveTo>
                    <a:pt x="0" y="0"/>
                  </a:moveTo>
                  <a:lnTo>
                    <a:pt x="0" y="29228"/>
                  </a:lnTo>
                  <a:lnTo>
                    <a:pt x="1223" y="45179"/>
                  </a:lnTo>
                  <a:lnTo>
                    <a:pt x="3263" y="63154"/>
                  </a:lnTo>
                  <a:lnTo>
                    <a:pt x="5845" y="82478"/>
                  </a:lnTo>
                  <a:lnTo>
                    <a:pt x="8791" y="101479"/>
                  </a:lnTo>
                  <a:lnTo>
                    <a:pt x="16335" y="145213"/>
                  </a:lnTo>
                  <a:lnTo>
                    <a:pt x="15784" y="143302"/>
                  </a:lnTo>
                  <a:lnTo>
                    <a:pt x="14193" y="135910"/>
                  </a:lnTo>
                  <a:lnTo>
                    <a:pt x="14356" y="124865"/>
                  </a:lnTo>
                  <a:lnTo>
                    <a:pt x="15688" y="111384"/>
                  </a:lnTo>
                  <a:lnTo>
                    <a:pt x="17800" y="96279"/>
                  </a:lnTo>
                  <a:lnTo>
                    <a:pt x="20431" y="81315"/>
                  </a:lnTo>
                  <a:lnTo>
                    <a:pt x="23409" y="66445"/>
                  </a:lnTo>
                  <a:lnTo>
                    <a:pt x="26617" y="51638"/>
                  </a:lnTo>
                  <a:lnTo>
                    <a:pt x="32427" y="40542"/>
                  </a:lnTo>
                  <a:lnTo>
                    <a:pt x="39970" y="31922"/>
                  </a:lnTo>
                  <a:lnTo>
                    <a:pt x="48670" y="24952"/>
                  </a:lnTo>
                  <a:lnTo>
                    <a:pt x="58140" y="21529"/>
                  </a:lnTo>
                  <a:lnTo>
                    <a:pt x="68124" y="20470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934217" y="3678315"/>
              <a:ext cx="59830" cy="186743"/>
            </a:xfrm>
            <a:custGeom>
              <a:avLst/>
              <a:gdLst/>
              <a:ahLst/>
              <a:cxnLst/>
              <a:rect l="0" t="0" r="0" b="0"/>
              <a:pathLst>
                <a:path w="59830" h="186743">
                  <a:moveTo>
                    <a:pt x="4772" y="131685"/>
                  </a:moveTo>
                  <a:lnTo>
                    <a:pt x="16463" y="114148"/>
                  </a:lnTo>
                  <a:lnTo>
                    <a:pt x="21130" y="105311"/>
                  </a:lnTo>
                  <a:lnTo>
                    <a:pt x="25465" y="95750"/>
                  </a:lnTo>
                  <a:lnTo>
                    <a:pt x="29579" y="85705"/>
                  </a:lnTo>
                  <a:lnTo>
                    <a:pt x="34769" y="74114"/>
                  </a:lnTo>
                  <a:lnTo>
                    <a:pt x="47060" y="48185"/>
                  </a:lnTo>
                  <a:lnTo>
                    <a:pt x="51317" y="34419"/>
                  </a:lnTo>
                  <a:lnTo>
                    <a:pt x="54154" y="20348"/>
                  </a:lnTo>
                  <a:lnTo>
                    <a:pt x="56046" y="6073"/>
                  </a:lnTo>
                  <a:lnTo>
                    <a:pt x="53637" y="227"/>
                  </a:lnTo>
                  <a:lnTo>
                    <a:pt x="48360" y="0"/>
                  </a:lnTo>
                  <a:lnTo>
                    <a:pt x="41171" y="3519"/>
                  </a:lnTo>
                  <a:lnTo>
                    <a:pt x="35156" y="9536"/>
                  </a:lnTo>
                  <a:lnTo>
                    <a:pt x="29922" y="17217"/>
                  </a:lnTo>
                  <a:lnTo>
                    <a:pt x="25209" y="26009"/>
                  </a:lnTo>
                  <a:lnTo>
                    <a:pt x="20843" y="36764"/>
                  </a:lnTo>
                  <a:lnTo>
                    <a:pt x="16710" y="48828"/>
                  </a:lnTo>
                  <a:lnTo>
                    <a:pt x="5046" y="85927"/>
                  </a:lnTo>
                  <a:lnTo>
                    <a:pt x="1284" y="97509"/>
                  </a:lnTo>
                  <a:lnTo>
                    <a:pt x="0" y="108901"/>
                  </a:lnTo>
                  <a:lnTo>
                    <a:pt x="367" y="120166"/>
                  </a:lnTo>
                  <a:lnTo>
                    <a:pt x="1835" y="131347"/>
                  </a:lnTo>
                  <a:lnTo>
                    <a:pt x="6484" y="141247"/>
                  </a:lnTo>
                  <a:lnTo>
                    <a:pt x="13255" y="150295"/>
                  </a:lnTo>
                  <a:lnTo>
                    <a:pt x="59829" y="186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139395" y="3492125"/>
              <a:ext cx="129941" cy="395482"/>
            </a:xfrm>
            <a:custGeom>
              <a:avLst/>
              <a:gdLst/>
              <a:ahLst/>
              <a:cxnLst/>
              <a:rect l="0" t="0" r="0" b="0"/>
              <a:pathLst>
                <a:path w="129941" h="395482">
                  <a:moveTo>
                    <a:pt x="52859" y="141690"/>
                  </a:moveTo>
                  <a:lnTo>
                    <a:pt x="41168" y="153381"/>
                  </a:lnTo>
                  <a:lnTo>
                    <a:pt x="36501" y="160495"/>
                  </a:lnTo>
                  <a:lnTo>
                    <a:pt x="32166" y="168909"/>
                  </a:lnTo>
                  <a:lnTo>
                    <a:pt x="28052" y="178188"/>
                  </a:lnTo>
                  <a:lnTo>
                    <a:pt x="24086" y="191716"/>
                  </a:lnTo>
                  <a:lnTo>
                    <a:pt x="20219" y="208075"/>
                  </a:lnTo>
                  <a:lnTo>
                    <a:pt x="16417" y="226322"/>
                  </a:lnTo>
                  <a:lnTo>
                    <a:pt x="12659" y="242158"/>
                  </a:lnTo>
                  <a:lnTo>
                    <a:pt x="8930" y="256385"/>
                  </a:lnTo>
                  <a:lnTo>
                    <a:pt x="5221" y="269541"/>
                  </a:lnTo>
                  <a:lnTo>
                    <a:pt x="2748" y="286875"/>
                  </a:lnTo>
                  <a:lnTo>
                    <a:pt x="1099" y="306996"/>
                  </a:lnTo>
                  <a:lnTo>
                    <a:pt x="0" y="328975"/>
                  </a:lnTo>
                  <a:lnTo>
                    <a:pt x="491" y="348521"/>
                  </a:lnTo>
                  <a:lnTo>
                    <a:pt x="2041" y="366447"/>
                  </a:lnTo>
                  <a:lnTo>
                    <a:pt x="4299" y="383291"/>
                  </a:lnTo>
                  <a:lnTo>
                    <a:pt x="9474" y="392073"/>
                  </a:lnTo>
                  <a:lnTo>
                    <a:pt x="16595" y="395481"/>
                  </a:lnTo>
                  <a:lnTo>
                    <a:pt x="25013" y="395306"/>
                  </a:lnTo>
                  <a:lnTo>
                    <a:pt x="33071" y="389071"/>
                  </a:lnTo>
                  <a:lnTo>
                    <a:pt x="40891" y="378798"/>
                  </a:lnTo>
                  <a:lnTo>
                    <a:pt x="48551" y="365831"/>
                  </a:lnTo>
                  <a:lnTo>
                    <a:pt x="54881" y="352293"/>
                  </a:lnTo>
                  <a:lnTo>
                    <a:pt x="60325" y="338373"/>
                  </a:lnTo>
                  <a:lnTo>
                    <a:pt x="65177" y="324199"/>
                  </a:lnTo>
                  <a:lnTo>
                    <a:pt x="68412" y="309856"/>
                  </a:lnTo>
                  <a:lnTo>
                    <a:pt x="70569" y="295400"/>
                  </a:lnTo>
                  <a:lnTo>
                    <a:pt x="72007" y="280868"/>
                  </a:lnTo>
                  <a:lnTo>
                    <a:pt x="72965" y="265063"/>
                  </a:lnTo>
                  <a:lnTo>
                    <a:pt x="74030" y="231188"/>
                  </a:lnTo>
                  <a:lnTo>
                    <a:pt x="75538" y="213591"/>
                  </a:lnTo>
                  <a:lnTo>
                    <a:pt x="77766" y="195741"/>
                  </a:lnTo>
                  <a:lnTo>
                    <a:pt x="80476" y="177724"/>
                  </a:lnTo>
                  <a:lnTo>
                    <a:pt x="82282" y="160819"/>
                  </a:lnTo>
                  <a:lnTo>
                    <a:pt x="83486" y="144654"/>
                  </a:lnTo>
                  <a:lnTo>
                    <a:pt x="84289" y="128984"/>
                  </a:lnTo>
                  <a:lnTo>
                    <a:pt x="85181" y="98522"/>
                  </a:lnTo>
                  <a:lnTo>
                    <a:pt x="85418" y="83547"/>
                  </a:lnTo>
                  <a:lnTo>
                    <a:pt x="86800" y="69893"/>
                  </a:lnTo>
                  <a:lnTo>
                    <a:pt x="88945" y="57120"/>
                  </a:lnTo>
                  <a:lnTo>
                    <a:pt x="91599" y="44934"/>
                  </a:lnTo>
                  <a:lnTo>
                    <a:pt x="93368" y="31916"/>
                  </a:lnTo>
                  <a:lnTo>
                    <a:pt x="94547" y="18344"/>
                  </a:lnTo>
                  <a:lnTo>
                    <a:pt x="95333" y="4401"/>
                  </a:lnTo>
                  <a:lnTo>
                    <a:pt x="95857" y="0"/>
                  </a:lnTo>
                  <a:lnTo>
                    <a:pt x="96440" y="8161"/>
                  </a:lnTo>
                  <a:lnTo>
                    <a:pt x="95372" y="17189"/>
                  </a:lnTo>
                  <a:lnTo>
                    <a:pt x="93436" y="28101"/>
                  </a:lnTo>
                  <a:lnTo>
                    <a:pt x="90922" y="40271"/>
                  </a:lnTo>
                  <a:lnTo>
                    <a:pt x="89246" y="53277"/>
                  </a:lnTo>
                  <a:lnTo>
                    <a:pt x="88129" y="66843"/>
                  </a:lnTo>
                  <a:lnTo>
                    <a:pt x="87384" y="80780"/>
                  </a:lnTo>
                  <a:lnTo>
                    <a:pt x="86556" y="112580"/>
                  </a:lnTo>
                  <a:lnTo>
                    <a:pt x="85933" y="222026"/>
                  </a:lnTo>
                  <a:lnTo>
                    <a:pt x="87143" y="235623"/>
                  </a:lnTo>
                  <a:lnTo>
                    <a:pt x="89174" y="248358"/>
                  </a:lnTo>
                  <a:lnTo>
                    <a:pt x="91751" y="260519"/>
                  </a:lnTo>
                  <a:lnTo>
                    <a:pt x="97140" y="272297"/>
                  </a:lnTo>
                  <a:lnTo>
                    <a:pt x="104403" y="283819"/>
                  </a:lnTo>
                  <a:lnTo>
                    <a:pt x="129940" y="317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610694" y="3599739"/>
              <a:ext cx="138231" cy="422151"/>
            </a:xfrm>
            <a:custGeom>
              <a:avLst/>
              <a:gdLst/>
              <a:ahLst/>
              <a:cxnLst/>
              <a:rect l="0" t="0" r="0" b="0"/>
              <a:pathLst>
                <a:path w="138231" h="422151">
                  <a:moveTo>
                    <a:pt x="0" y="23064"/>
                  </a:moveTo>
                  <a:lnTo>
                    <a:pt x="5846" y="52292"/>
                  </a:lnTo>
                  <a:lnTo>
                    <a:pt x="7568" y="67020"/>
                  </a:lnTo>
                  <a:lnTo>
                    <a:pt x="8715" y="82955"/>
                  </a:lnTo>
                  <a:lnTo>
                    <a:pt x="9481" y="99697"/>
                  </a:lnTo>
                  <a:lnTo>
                    <a:pt x="11214" y="115752"/>
                  </a:lnTo>
                  <a:lnTo>
                    <a:pt x="13594" y="131349"/>
                  </a:lnTo>
                  <a:lnTo>
                    <a:pt x="16403" y="146642"/>
                  </a:lnTo>
                  <a:lnTo>
                    <a:pt x="18277" y="162954"/>
                  </a:lnTo>
                  <a:lnTo>
                    <a:pt x="19525" y="179946"/>
                  </a:lnTo>
                  <a:lnTo>
                    <a:pt x="20358" y="197392"/>
                  </a:lnTo>
                  <a:lnTo>
                    <a:pt x="22136" y="216364"/>
                  </a:lnTo>
                  <a:lnTo>
                    <a:pt x="24545" y="236353"/>
                  </a:lnTo>
                  <a:lnTo>
                    <a:pt x="27375" y="257020"/>
                  </a:lnTo>
                  <a:lnTo>
                    <a:pt x="30485" y="275691"/>
                  </a:lnTo>
                  <a:lnTo>
                    <a:pt x="33782" y="293033"/>
                  </a:lnTo>
                  <a:lnTo>
                    <a:pt x="47864" y="361876"/>
                  </a:lnTo>
                  <a:lnTo>
                    <a:pt x="50262" y="379854"/>
                  </a:lnTo>
                  <a:lnTo>
                    <a:pt x="51860" y="397957"/>
                  </a:lnTo>
                  <a:lnTo>
                    <a:pt x="52926" y="416143"/>
                  </a:lnTo>
                  <a:lnTo>
                    <a:pt x="51190" y="422150"/>
                  </a:lnTo>
                  <a:lnTo>
                    <a:pt x="47585" y="420036"/>
                  </a:lnTo>
                  <a:lnTo>
                    <a:pt x="42735" y="412510"/>
                  </a:lnTo>
                  <a:lnTo>
                    <a:pt x="38278" y="401375"/>
                  </a:lnTo>
                  <a:lnTo>
                    <a:pt x="34083" y="387834"/>
                  </a:lnTo>
                  <a:lnTo>
                    <a:pt x="18560" y="327991"/>
                  </a:lnTo>
                  <a:lnTo>
                    <a:pt x="16043" y="311995"/>
                  </a:lnTo>
                  <a:lnTo>
                    <a:pt x="14366" y="295212"/>
                  </a:lnTo>
                  <a:lnTo>
                    <a:pt x="13248" y="277907"/>
                  </a:lnTo>
                  <a:lnTo>
                    <a:pt x="12502" y="260252"/>
                  </a:lnTo>
                  <a:lnTo>
                    <a:pt x="11674" y="224322"/>
                  </a:lnTo>
                  <a:lnTo>
                    <a:pt x="11208" y="175547"/>
                  </a:lnTo>
                  <a:lnTo>
                    <a:pt x="12366" y="158977"/>
                  </a:lnTo>
                  <a:lnTo>
                    <a:pt x="14361" y="141814"/>
                  </a:lnTo>
                  <a:lnTo>
                    <a:pt x="16915" y="124253"/>
                  </a:lnTo>
                  <a:lnTo>
                    <a:pt x="19841" y="108876"/>
                  </a:lnTo>
                  <a:lnTo>
                    <a:pt x="23015" y="94954"/>
                  </a:lnTo>
                  <a:lnTo>
                    <a:pt x="26355" y="82002"/>
                  </a:lnTo>
                  <a:lnTo>
                    <a:pt x="31029" y="67250"/>
                  </a:lnTo>
                  <a:lnTo>
                    <a:pt x="36591" y="51298"/>
                  </a:lnTo>
                  <a:lnTo>
                    <a:pt x="42747" y="34546"/>
                  </a:lnTo>
                  <a:lnTo>
                    <a:pt x="50521" y="22154"/>
                  </a:lnTo>
                  <a:lnTo>
                    <a:pt x="59374" y="12669"/>
                  </a:lnTo>
                  <a:lnTo>
                    <a:pt x="68947" y="5123"/>
                  </a:lnTo>
                  <a:lnTo>
                    <a:pt x="78999" y="1315"/>
                  </a:lnTo>
                  <a:lnTo>
                    <a:pt x="89371" y="0"/>
                  </a:lnTo>
                  <a:lnTo>
                    <a:pt x="99956" y="347"/>
                  </a:lnTo>
                  <a:lnTo>
                    <a:pt x="109460" y="3026"/>
                  </a:lnTo>
                  <a:lnTo>
                    <a:pt x="118243" y="7258"/>
                  </a:lnTo>
                  <a:lnTo>
                    <a:pt x="126545" y="12527"/>
                  </a:lnTo>
                  <a:lnTo>
                    <a:pt x="132080" y="20933"/>
                  </a:lnTo>
                  <a:lnTo>
                    <a:pt x="135770" y="31432"/>
                  </a:lnTo>
                  <a:lnTo>
                    <a:pt x="138230" y="43325"/>
                  </a:lnTo>
                  <a:lnTo>
                    <a:pt x="137423" y="57371"/>
                  </a:lnTo>
                  <a:lnTo>
                    <a:pt x="134438" y="72852"/>
                  </a:lnTo>
                  <a:lnTo>
                    <a:pt x="130001" y="89291"/>
                  </a:lnTo>
                  <a:lnTo>
                    <a:pt x="124596" y="105144"/>
                  </a:lnTo>
                  <a:lnTo>
                    <a:pt x="118546" y="120607"/>
                  </a:lnTo>
                  <a:lnTo>
                    <a:pt x="112065" y="135809"/>
                  </a:lnTo>
                  <a:lnTo>
                    <a:pt x="105298" y="149615"/>
                  </a:lnTo>
                  <a:lnTo>
                    <a:pt x="98339" y="162489"/>
                  </a:lnTo>
                  <a:lnTo>
                    <a:pt x="91253" y="174743"/>
                  </a:lnTo>
                  <a:lnTo>
                    <a:pt x="81635" y="182911"/>
                  </a:lnTo>
                  <a:lnTo>
                    <a:pt x="70329" y="188357"/>
                  </a:lnTo>
                  <a:lnTo>
                    <a:pt x="33034" y="1992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64660" y="3561176"/>
              <a:ext cx="131439" cy="248825"/>
            </a:xfrm>
            <a:custGeom>
              <a:avLst/>
              <a:gdLst/>
              <a:ahLst/>
              <a:cxnLst/>
              <a:rect l="0" t="0" r="0" b="0"/>
              <a:pathLst>
                <a:path w="131439" h="248825">
                  <a:moveTo>
                    <a:pt x="109415" y="50615"/>
                  </a:moveTo>
                  <a:lnTo>
                    <a:pt x="78762" y="4636"/>
                  </a:lnTo>
                  <a:lnTo>
                    <a:pt x="71851" y="386"/>
                  </a:lnTo>
                  <a:lnTo>
                    <a:pt x="64796" y="0"/>
                  </a:lnTo>
                  <a:lnTo>
                    <a:pt x="57646" y="2190"/>
                  </a:lnTo>
                  <a:lnTo>
                    <a:pt x="50432" y="9767"/>
                  </a:lnTo>
                  <a:lnTo>
                    <a:pt x="43176" y="20936"/>
                  </a:lnTo>
                  <a:lnTo>
                    <a:pt x="35892" y="34500"/>
                  </a:lnTo>
                  <a:lnTo>
                    <a:pt x="29812" y="48437"/>
                  </a:lnTo>
                  <a:lnTo>
                    <a:pt x="24535" y="62621"/>
                  </a:lnTo>
                  <a:lnTo>
                    <a:pt x="7275" y="114706"/>
                  </a:lnTo>
                  <a:lnTo>
                    <a:pt x="4617" y="127601"/>
                  </a:lnTo>
                  <a:lnTo>
                    <a:pt x="2844" y="141091"/>
                  </a:lnTo>
                  <a:lnTo>
                    <a:pt x="1663" y="154979"/>
                  </a:lnTo>
                  <a:lnTo>
                    <a:pt x="875" y="170355"/>
                  </a:lnTo>
                  <a:lnTo>
                    <a:pt x="0" y="203753"/>
                  </a:lnTo>
                  <a:lnTo>
                    <a:pt x="4660" y="212659"/>
                  </a:lnTo>
                  <a:lnTo>
                    <a:pt x="12662" y="216150"/>
                  </a:lnTo>
                  <a:lnTo>
                    <a:pt x="22890" y="216029"/>
                  </a:lnTo>
                  <a:lnTo>
                    <a:pt x="32156" y="209832"/>
                  </a:lnTo>
                  <a:lnTo>
                    <a:pt x="40780" y="199582"/>
                  </a:lnTo>
                  <a:lnTo>
                    <a:pt x="64609" y="162455"/>
                  </a:lnTo>
                  <a:lnTo>
                    <a:pt x="72203" y="150869"/>
                  </a:lnTo>
                  <a:lnTo>
                    <a:pt x="78490" y="137027"/>
                  </a:lnTo>
                  <a:lnTo>
                    <a:pt x="83904" y="121682"/>
                  </a:lnTo>
                  <a:lnTo>
                    <a:pt x="88738" y="105334"/>
                  </a:lnTo>
                  <a:lnTo>
                    <a:pt x="94407" y="98106"/>
                  </a:lnTo>
                  <a:lnTo>
                    <a:pt x="100633" y="96958"/>
                  </a:lnTo>
                  <a:lnTo>
                    <a:pt x="107231" y="99863"/>
                  </a:lnTo>
                  <a:lnTo>
                    <a:pt x="111630" y="107917"/>
                  </a:lnTo>
                  <a:lnTo>
                    <a:pt x="114562" y="119404"/>
                  </a:lnTo>
                  <a:lnTo>
                    <a:pt x="116517" y="133180"/>
                  </a:lnTo>
                  <a:lnTo>
                    <a:pt x="121952" y="164800"/>
                  </a:lnTo>
                  <a:lnTo>
                    <a:pt x="131438" y="248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117226" y="3622803"/>
              <a:ext cx="11012" cy="209221"/>
            </a:xfrm>
            <a:custGeom>
              <a:avLst/>
              <a:gdLst/>
              <a:ahLst/>
              <a:cxnLst/>
              <a:rect l="0" t="0" r="0" b="0"/>
              <a:pathLst>
                <a:path w="11012" h="209221">
                  <a:moveTo>
                    <a:pt x="0" y="0"/>
                  </a:moveTo>
                  <a:lnTo>
                    <a:pt x="0" y="82478"/>
                  </a:lnTo>
                  <a:lnTo>
                    <a:pt x="1223" y="101479"/>
                  </a:lnTo>
                  <a:lnTo>
                    <a:pt x="3262" y="120263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49364" y="3589768"/>
              <a:ext cx="165175" cy="206011"/>
            </a:xfrm>
            <a:custGeom>
              <a:avLst/>
              <a:gdLst/>
              <a:ahLst/>
              <a:cxnLst/>
              <a:rect l="0" t="0" r="0" b="0"/>
              <a:pathLst>
                <a:path w="165175" h="206011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8792" y="81473"/>
                  </a:lnTo>
                  <a:lnTo>
                    <a:pt x="11979" y="94691"/>
                  </a:lnTo>
                  <a:lnTo>
                    <a:pt x="15327" y="107174"/>
                  </a:lnTo>
                  <a:lnTo>
                    <a:pt x="18783" y="121613"/>
                  </a:lnTo>
                  <a:lnTo>
                    <a:pt x="36762" y="200735"/>
                  </a:lnTo>
                  <a:lnTo>
                    <a:pt x="40414" y="206010"/>
                  </a:lnTo>
                  <a:lnTo>
                    <a:pt x="44072" y="204633"/>
                  </a:lnTo>
                  <a:lnTo>
                    <a:pt x="47734" y="198821"/>
                  </a:lnTo>
                  <a:lnTo>
                    <a:pt x="51399" y="191276"/>
                  </a:lnTo>
                  <a:lnTo>
                    <a:pt x="55066" y="182575"/>
                  </a:lnTo>
                  <a:lnTo>
                    <a:pt x="58734" y="173104"/>
                  </a:lnTo>
                  <a:lnTo>
                    <a:pt x="62402" y="161896"/>
                  </a:lnTo>
                  <a:lnTo>
                    <a:pt x="66072" y="149530"/>
                  </a:lnTo>
                  <a:lnTo>
                    <a:pt x="69742" y="136392"/>
                  </a:lnTo>
                  <a:lnTo>
                    <a:pt x="74635" y="122739"/>
                  </a:lnTo>
                  <a:lnTo>
                    <a:pt x="80345" y="108744"/>
                  </a:lnTo>
                  <a:lnTo>
                    <a:pt x="86598" y="94519"/>
                  </a:lnTo>
                  <a:lnTo>
                    <a:pt x="93214" y="82589"/>
                  </a:lnTo>
                  <a:lnTo>
                    <a:pt x="100071" y="72189"/>
                  </a:lnTo>
                  <a:lnTo>
                    <a:pt x="107090" y="62808"/>
                  </a:lnTo>
                  <a:lnTo>
                    <a:pt x="115440" y="54107"/>
                  </a:lnTo>
                  <a:lnTo>
                    <a:pt x="124676" y="45860"/>
                  </a:lnTo>
                  <a:lnTo>
                    <a:pt x="16517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139249" y="3435606"/>
              <a:ext cx="22024" cy="11013"/>
            </a:xfrm>
            <a:custGeom>
              <a:avLst/>
              <a:gdLst/>
              <a:ahLst/>
              <a:cxnLst/>
              <a:rect l="0" t="0" r="0" b="0"/>
              <a:pathLst>
                <a:path w="22024" h="11013">
                  <a:moveTo>
                    <a:pt x="22023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055260" y="2885028"/>
            <a:ext cx="2511912" cy="640156"/>
            <a:chOff x="5055260" y="2885028"/>
            <a:chExt cx="2511912" cy="640156"/>
          </a:xfrm>
        </p:grpSpPr>
        <p:sp>
          <p:nvSpPr>
            <p:cNvPr id="80" name="Freeform 79"/>
            <p:cNvSpPr/>
            <p:nvPr/>
          </p:nvSpPr>
          <p:spPr>
            <a:xfrm>
              <a:off x="5055260" y="2947752"/>
              <a:ext cx="212219" cy="482061"/>
            </a:xfrm>
            <a:custGeom>
              <a:avLst/>
              <a:gdLst/>
              <a:ahLst/>
              <a:cxnLst/>
              <a:rect l="0" t="0" r="0" b="0"/>
              <a:pathLst>
                <a:path w="212219" h="482061">
                  <a:moveTo>
                    <a:pt x="55058" y="58404"/>
                  </a:moveTo>
                  <a:lnTo>
                    <a:pt x="37521" y="64250"/>
                  </a:lnTo>
                  <a:lnTo>
                    <a:pt x="33579" y="61077"/>
                  </a:lnTo>
                  <a:lnTo>
                    <a:pt x="32174" y="54069"/>
                  </a:lnTo>
                  <a:lnTo>
                    <a:pt x="32461" y="44502"/>
                  </a:lnTo>
                  <a:lnTo>
                    <a:pt x="35099" y="35677"/>
                  </a:lnTo>
                  <a:lnTo>
                    <a:pt x="39305" y="27347"/>
                  </a:lnTo>
                  <a:lnTo>
                    <a:pt x="44556" y="19347"/>
                  </a:lnTo>
                  <a:lnTo>
                    <a:pt x="52951" y="12790"/>
                  </a:lnTo>
                  <a:lnTo>
                    <a:pt x="63441" y="7195"/>
                  </a:lnTo>
                  <a:lnTo>
                    <a:pt x="75329" y="2241"/>
                  </a:lnTo>
                  <a:lnTo>
                    <a:pt x="89372" y="163"/>
                  </a:lnTo>
                  <a:lnTo>
                    <a:pt x="104851" y="0"/>
                  </a:lnTo>
                  <a:lnTo>
                    <a:pt x="121288" y="1115"/>
                  </a:lnTo>
                  <a:lnTo>
                    <a:pt x="132246" y="6753"/>
                  </a:lnTo>
                  <a:lnTo>
                    <a:pt x="139551" y="15405"/>
                  </a:lnTo>
                  <a:lnTo>
                    <a:pt x="144422" y="26068"/>
                  </a:lnTo>
                  <a:lnTo>
                    <a:pt x="146445" y="39293"/>
                  </a:lnTo>
                  <a:lnTo>
                    <a:pt x="146570" y="54228"/>
                  </a:lnTo>
                  <a:lnTo>
                    <a:pt x="145431" y="70302"/>
                  </a:lnTo>
                  <a:lnTo>
                    <a:pt x="142223" y="85912"/>
                  </a:lnTo>
                  <a:lnTo>
                    <a:pt x="137638" y="101213"/>
                  </a:lnTo>
                  <a:lnTo>
                    <a:pt x="132135" y="116307"/>
                  </a:lnTo>
                  <a:lnTo>
                    <a:pt x="124795" y="132488"/>
                  </a:lnTo>
                  <a:lnTo>
                    <a:pt x="116232" y="149393"/>
                  </a:lnTo>
                  <a:lnTo>
                    <a:pt x="106852" y="166780"/>
                  </a:lnTo>
                  <a:lnTo>
                    <a:pt x="96929" y="182042"/>
                  </a:lnTo>
                  <a:lnTo>
                    <a:pt x="86642" y="195887"/>
                  </a:lnTo>
                  <a:lnTo>
                    <a:pt x="76114" y="208787"/>
                  </a:lnTo>
                  <a:lnTo>
                    <a:pt x="73990" y="216164"/>
                  </a:lnTo>
                  <a:lnTo>
                    <a:pt x="77467" y="219859"/>
                  </a:lnTo>
                  <a:lnTo>
                    <a:pt x="84680" y="221098"/>
                  </a:lnTo>
                  <a:lnTo>
                    <a:pt x="94382" y="221925"/>
                  </a:lnTo>
                  <a:lnTo>
                    <a:pt x="105744" y="222475"/>
                  </a:lnTo>
                  <a:lnTo>
                    <a:pt x="118213" y="222843"/>
                  </a:lnTo>
                  <a:lnTo>
                    <a:pt x="131419" y="225534"/>
                  </a:lnTo>
                  <a:lnTo>
                    <a:pt x="145118" y="229776"/>
                  </a:lnTo>
                  <a:lnTo>
                    <a:pt x="159144" y="235051"/>
                  </a:lnTo>
                  <a:lnTo>
                    <a:pt x="170942" y="242238"/>
                  </a:lnTo>
                  <a:lnTo>
                    <a:pt x="181255" y="250700"/>
                  </a:lnTo>
                  <a:lnTo>
                    <a:pt x="190577" y="260011"/>
                  </a:lnTo>
                  <a:lnTo>
                    <a:pt x="198015" y="269890"/>
                  </a:lnTo>
                  <a:lnTo>
                    <a:pt x="204197" y="280146"/>
                  </a:lnTo>
                  <a:lnTo>
                    <a:pt x="209541" y="290654"/>
                  </a:lnTo>
                  <a:lnTo>
                    <a:pt x="211882" y="303777"/>
                  </a:lnTo>
                  <a:lnTo>
                    <a:pt x="212218" y="318643"/>
                  </a:lnTo>
                  <a:lnTo>
                    <a:pt x="211218" y="334671"/>
                  </a:lnTo>
                  <a:lnTo>
                    <a:pt x="208105" y="351474"/>
                  </a:lnTo>
                  <a:lnTo>
                    <a:pt x="203583" y="368794"/>
                  </a:lnTo>
                  <a:lnTo>
                    <a:pt x="198121" y="386457"/>
                  </a:lnTo>
                  <a:lnTo>
                    <a:pt x="190809" y="403127"/>
                  </a:lnTo>
                  <a:lnTo>
                    <a:pt x="182264" y="419135"/>
                  </a:lnTo>
                  <a:lnTo>
                    <a:pt x="172897" y="434700"/>
                  </a:lnTo>
                  <a:lnTo>
                    <a:pt x="160534" y="447524"/>
                  </a:lnTo>
                  <a:lnTo>
                    <a:pt x="146175" y="458521"/>
                  </a:lnTo>
                  <a:lnTo>
                    <a:pt x="130485" y="468299"/>
                  </a:lnTo>
                  <a:lnTo>
                    <a:pt x="115131" y="474817"/>
                  </a:lnTo>
                  <a:lnTo>
                    <a:pt x="100000" y="479163"/>
                  </a:lnTo>
                  <a:lnTo>
                    <a:pt x="85020" y="482060"/>
                  </a:lnTo>
                  <a:lnTo>
                    <a:pt x="70138" y="481544"/>
                  </a:lnTo>
                  <a:lnTo>
                    <a:pt x="55324" y="478754"/>
                  </a:lnTo>
                  <a:lnTo>
                    <a:pt x="0" y="443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407630" y="3138294"/>
              <a:ext cx="154163" cy="231244"/>
            </a:xfrm>
            <a:custGeom>
              <a:avLst/>
              <a:gdLst/>
              <a:ahLst/>
              <a:cxnLst/>
              <a:rect l="0" t="0" r="0" b="0"/>
              <a:pathLst>
                <a:path w="154163" h="231244">
                  <a:moveTo>
                    <a:pt x="0" y="0"/>
                  </a:moveTo>
                  <a:lnTo>
                    <a:pt x="11691" y="29229"/>
                  </a:lnTo>
                  <a:lnTo>
                    <a:pt x="18806" y="42733"/>
                  </a:lnTo>
                  <a:lnTo>
                    <a:pt x="27220" y="56629"/>
                  </a:lnTo>
                  <a:lnTo>
                    <a:pt x="84082" y="142598"/>
                  </a:lnTo>
                  <a:lnTo>
                    <a:pt x="91537" y="152571"/>
                  </a:lnTo>
                  <a:lnTo>
                    <a:pt x="98953" y="161666"/>
                  </a:lnTo>
                  <a:lnTo>
                    <a:pt x="106345" y="170176"/>
                  </a:lnTo>
                  <a:lnTo>
                    <a:pt x="113719" y="179520"/>
                  </a:lnTo>
                  <a:lnTo>
                    <a:pt x="121082" y="189420"/>
                  </a:lnTo>
                  <a:lnTo>
                    <a:pt x="154162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385607" y="3138294"/>
              <a:ext cx="187198" cy="286302"/>
            </a:xfrm>
            <a:custGeom>
              <a:avLst/>
              <a:gdLst/>
              <a:ahLst/>
              <a:cxnLst/>
              <a:rect l="0" t="0" r="0" b="0"/>
              <a:pathLst>
                <a:path w="187198" h="286302">
                  <a:moveTo>
                    <a:pt x="187197" y="0"/>
                  </a:moveTo>
                  <a:lnTo>
                    <a:pt x="175505" y="17537"/>
                  </a:lnTo>
                  <a:lnTo>
                    <a:pt x="169614" y="27597"/>
                  </a:lnTo>
                  <a:lnTo>
                    <a:pt x="163240" y="39198"/>
                  </a:lnTo>
                  <a:lnTo>
                    <a:pt x="156543" y="51826"/>
                  </a:lnTo>
                  <a:lnTo>
                    <a:pt x="148409" y="65138"/>
                  </a:lnTo>
                  <a:lnTo>
                    <a:pt x="139315" y="78907"/>
                  </a:lnTo>
                  <a:lnTo>
                    <a:pt x="129582" y="92981"/>
                  </a:lnTo>
                  <a:lnTo>
                    <a:pt x="120646" y="107257"/>
                  </a:lnTo>
                  <a:lnTo>
                    <a:pt x="112242" y="121669"/>
                  </a:lnTo>
                  <a:lnTo>
                    <a:pt x="104192" y="136170"/>
                  </a:lnTo>
                  <a:lnTo>
                    <a:pt x="96378" y="149509"/>
                  </a:lnTo>
                  <a:lnTo>
                    <a:pt x="81172" y="174117"/>
                  </a:lnTo>
                  <a:lnTo>
                    <a:pt x="51470" y="219823"/>
                  </a:lnTo>
                  <a:lnTo>
                    <a:pt x="36742" y="242073"/>
                  </a:lnTo>
                  <a:lnTo>
                    <a:pt x="29389" y="251921"/>
                  </a:lnTo>
                  <a:lnTo>
                    <a:pt x="22040" y="260934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815058" y="3083236"/>
              <a:ext cx="20494" cy="220233"/>
            </a:xfrm>
            <a:custGeom>
              <a:avLst/>
              <a:gdLst/>
              <a:ahLst/>
              <a:cxnLst/>
              <a:rect l="0" t="0" r="0" b="0"/>
              <a:pathLst>
                <a:path w="20494" h="220233">
                  <a:moveTo>
                    <a:pt x="11011" y="0"/>
                  </a:moveTo>
                  <a:lnTo>
                    <a:pt x="16857" y="17538"/>
                  </a:lnTo>
                  <a:lnTo>
                    <a:pt x="18579" y="27598"/>
                  </a:lnTo>
                  <a:lnTo>
                    <a:pt x="19728" y="39198"/>
                  </a:lnTo>
                  <a:lnTo>
                    <a:pt x="20493" y="51826"/>
                  </a:lnTo>
                  <a:lnTo>
                    <a:pt x="19780" y="68809"/>
                  </a:lnTo>
                  <a:lnTo>
                    <a:pt x="18080" y="88696"/>
                  </a:lnTo>
                  <a:lnTo>
                    <a:pt x="15724" y="110518"/>
                  </a:lnTo>
                  <a:lnTo>
                    <a:pt x="9843" y="154341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48989" y="3204364"/>
              <a:ext cx="231243" cy="22024"/>
            </a:xfrm>
            <a:custGeom>
              <a:avLst/>
              <a:gdLst/>
              <a:ahLst/>
              <a:cxnLst/>
              <a:rect l="0" t="0" r="0" b="0"/>
              <a:pathLst>
                <a:path w="231243" h="22024">
                  <a:moveTo>
                    <a:pt x="0" y="22023"/>
                  </a:moveTo>
                  <a:lnTo>
                    <a:pt x="17536" y="16177"/>
                  </a:lnTo>
                  <a:lnTo>
                    <a:pt x="27596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88694" y="11692"/>
                  </a:lnTo>
                  <a:lnTo>
                    <a:pt x="151077" y="11213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200463" y="2891737"/>
              <a:ext cx="209221" cy="370516"/>
            </a:xfrm>
            <a:custGeom>
              <a:avLst/>
              <a:gdLst/>
              <a:ahLst/>
              <a:cxnLst/>
              <a:rect l="0" t="0" r="0" b="0"/>
              <a:pathLst>
                <a:path w="209221" h="370516">
                  <a:moveTo>
                    <a:pt x="0" y="26326"/>
                  </a:moveTo>
                  <a:lnTo>
                    <a:pt x="11691" y="14635"/>
                  </a:lnTo>
                  <a:lnTo>
                    <a:pt x="18806" y="9968"/>
                  </a:lnTo>
                  <a:lnTo>
                    <a:pt x="27219" y="5632"/>
                  </a:lnTo>
                  <a:lnTo>
                    <a:pt x="36498" y="1519"/>
                  </a:lnTo>
                  <a:lnTo>
                    <a:pt x="48802" y="0"/>
                  </a:lnTo>
                  <a:lnTo>
                    <a:pt x="63122" y="211"/>
                  </a:lnTo>
                  <a:lnTo>
                    <a:pt x="78787" y="1575"/>
                  </a:lnTo>
                  <a:lnTo>
                    <a:pt x="91677" y="4931"/>
                  </a:lnTo>
                  <a:lnTo>
                    <a:pt x="102717" y="9616"/>
                  </a:lnTo>
                  <a:lnTo>
                    <a:pt x="112524" y="15186"/>
                  </a:lnTo>
                  <a:lnTo>
                    <a:pt x="121509" y="21346"/>
                  </a:lnTo>
                  <a:lnTo>
                    <a:pt x="129946" y="27900"/>
                  </a:lnTo>
                  <a:lnTo>
                    <a:pt x="138018" y="34717"/>
                  </a:lnTo>
                  <a:lnTo>
                    <a:pt x="147070" y="44155"/>
                  </a:lnTo>
                  <a:lnTo>
                    <a:pt x="156775" y="55341"/>
                  </a:lnTo>
                  <a:lnTo>
                    <a:pt x="166915" y="67693"/>
                  </a:lnTo>
                  <a:lnTo>
                    <a:pt x="174899" y="83268"/>
                  </a:lnTo>
                  <a:lnTo>
                    <a:pt x="181445" y="100992"/>
                  </a:lnTo>
                  <a:lnTo>
                    <a:pt x="187033" y="120150"/>
                  </a:lnTo>
                  <a:lnTo>
                    <a:pt x="189534" y="136592"/>
                  </a:lnTo>
                  <a:lnTo>
                    <a:pt x="189979" y="151224"/>
                  </a:lnTo>
                  <a:lnTo>
                    <a:pt x="189051" y="164649"/>
                  </a:lnTo>
                  <a:lnTo>
                    <a:pt x="187209" y="178493"/>
                  </a:lnTo>
                  <a:lnTo>
                    <a:pt x="184758" y="192617"/>
                  </a:lnTo>
                  <a:lnTo>
                    <a:pt x="181900" y="206926"/>
                  </a:lnTo>
                  <a:lnTo>
                    <a:pt x="178771" y="220137"/>
                  </a:lnTo>
                  <a:lnTo>
                    <a:pt x="175462" y="232614"/>
                  </a:lnTo>
                  <a:lnTo>
                    <a:pt x="172032" y="244603"/>
                  </a:lnTo>
                  <a:lnTo>
                    <a:pt x="167299" y="256266"/>
                  </a:lnTo>
                  <a:lnTo>
                    <a:pt x="161696" y="267712"/>
                  </a:lnTo>
                  <a:lnTo>
                    <a:pt x="155514" y="279013"/>
                  </a:lnTo>
                  <a:lnTo>
                    <a:pt x="148946" y="290218"/>
                  </a:lnTo>
                  <a:lnTo>
                    <a:pt x="135122" y="312455"/>
                  </a:lnTo>
                  <a:lnTo>
                    <a:pt x="128010" y="322300"/>
                  </a:lnTo>
                  <a:lnTo>
                    <a:pt x="120822" y="331311"/>
                  </a:lnTo>
                  <a:lnTo>
                    <a:pt x="113582" y="339765"/>
                  </a:lnTo>
                  <a:lnTo>
                    <a:pt x="105086" y="346625"/>
                  </a:lnTo>
                  <a:lnTo>
                    <a:pt x="95750" y="352421"/>
                  </a:lnTo>
                  <a:lnTo>
                    <a:pt x="85856" y="357509"/>
                  </a:lnTo>
                  <a:lnTo>
                    <a:pt x="75590" y="362124"/>
                  </a:lnTo>
                  <a:lnTo>
                    <a:pt x="65075" y="366425"/>
                  </a:lnTo>
                  <a:lnTo>
                    <a:pt x="54395" y="370515"/>
                  </a:lnTo>
                  <a:lnTo>
                    <a:pt x="44828" y="369572"/>
                  </a:lnTo>
                  <a:lnTo>
                    <a:pt x="36003" y="365272"/>
                  </a:lnTo>
                  <a:lnTo>
                    <a:pt x="27672" y="358735"/>
                  </a:lnTo>
                  <a:lnTo>
                    <a:pt x="23342" y="347036"/>
                  </a:lnTo>
                  <a:lnTo>
                    <a:pt x="21679" y="331896"/>
                  </a:lnTo>
                  <a:lnTo>
                    <a:pt x="21794" y="314461"/>
                  </a:lnTo>
                  <a:lnTo>
                    <a:pt x="24317" y="299168"/>
                  </a:lnTo>
                  <a:lnTo>
                    <a:pt x="28446" y="285301"/>
                  </a:lnTo>
                  <a:lnTo>
                    <a:pt x="33646" y="272387"/>
                  </a:lnTo>
                  <a:lnTo>
                    <a:pt x="42007" y="258883"/>
                  </a:lnTo>
                  <a:lnTo>
                    <a:pt x="52475" y="244987"/>
                  </a:lnTo>
                  <a:lnTo>
                    <a:pt x="64348" y="230828"/>
                  </a:lnTo>
                  <a:lnTo>
                    <a:pt x="78380" y="222613"/>
                  </a:lnTo>
                  <a:lnTo>
                    <a:pt x="93853" y="218359"/>
                  </a:lnTo>
                  <a:lnTo>
                    <a:pt x="110285" y="216747"/>
                  </a:lnTo>
                  <a:lnTo>
                    <a:pt x="123687" y="218119"/>
                  </a:lnTo>
                  <a:lnTo>
                    <a:pt x="135068" y="221481"/>
                  </a:lnTo>
                  <a:lnTo>
                    <a:pt x="145103" y="226169"/>
                  </a:lnTo>
                  <a:lnTo>
                    <a:pt x="154240" y="234189"/>
                  </a:lnTo>
                  <a:lnTo>
                    <a:pt x="162779" y="244429"/>
                  </a:lnTo>
                  <a:lnTo>
                    <a:pt x="209220" y="31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41821" y="3083236"/>
              <a:ext cx="185488" cy="441948"/>
            </a:xfrm>
            <a:custGeom>
              <a:avLst/>
              <a:gdLst/>
              <a:ahLst/>
              <a:cxnLst/>
              <a:rect l="0" t="0" r="0" b="0"/>
              <a:pathLst>
                <a:path w="185488" h="441948">
                  <a:moveTo>
                    <a:pt x="0" y="0"/>
                  </a:moveTo>
                  <a:lnTo>
                    <a:pt x="0" y="23383"/>
                  </a:lnTo>
                  <a:lnTo>
                    <a:pt x="1223" y="36389"/>
                  </a:lnTo>
                  <a:lnTo>
                    <a:pt x="3263" y="51176"/>
                  </a:lnTo>
                  <a:lnTo>
                    <a:pt x="5846" y="67153"/>
                  </a:lnTo>
                  <a:lnTo>
                    <a:pt x="8791" y="82697"/>
                  </a:lnTo>
                  <a:lnTo>
                    <a:pt x="15326" y="113020"/>
                  </a:lnTo>
                  <a:lnTo>
                    <a:pt x="21229" y="124287"/>
                  </a:lnTo>
                  <a:lnTo>
                    <a:pt x="28835" y="133022"/>
                  </a:lnTo>
                  <a:lnTo>
                    <a:pt x="37576" y="140069"/>
                  </a:lnTo>
                  <a:lnTo>
                    <a:pt x="47074" y="142320"/>
                  </a:lnTo>
                  <a:lnTo>
                    <a:pt x="57076" y="141373"/>
                  </a:lnTo>
                  <a:lnTo>
                    <a:pt x="67415" y="138295"/>
                  </a:lnTo>
                  <a:lnTo>
                    <a:pt x="76754" y="130126"/>
                  </a:lnTo>
                  <a:lnTo>
                    <a:pt x="85428" y="118562"/>
                  </a:lnTo>
                  <a:lnTo>
                    <a:pt x="93657" y="104735"/>
                  </a:lnTo>
                  <a:lnTo>
                    <a:pt x="101590" y="89400"/>
                  </a:lnTo>
                  <a:lnTo>
                    <a:pt x="109326" y="73059"/>
                  </a:lnTo>
                  <a:lnTo>
                    <a:pt x="116930" y="56047"/>
                  </a:lnTo>
                  <a:lnTo>
                    <a:pt x="123224" y="41035"/>
                  </a:lnTo>
                  <a:lnTo>
                    <a:pt x="128642" y="27357"/>
                  </a:lnTo>
                  <a:lnTo>
                    <a:pt x="133478" y="14568"/>
                  </a:lnTo>
                  <a:lnTo>
                    <a:pt x="136703" y="10935"/>
                  </a:lnTo>
                  <a:lnTo>
                    <a:pt x="138852" y="13408"/>
                  </a:lnTo>
                  <a:lnTo>
                    <a:pt x="140285" y="19951"/>
                  </a:lnTo>
                  <a:lnTo>
                    <a:pt x="148147" y="52541"/>
                  </a:lnTo>
                  <a:lnTo>
                    <a:pt x="150152" y="65615"/>
                  </a:lnTo>
                  <a:lnTo>
                    <a:pt x="151489" y="79226"/>
                  </a:lnTo>
                  <a:lnTo>
                    <a:pt x="152380" y="93193"/>
                  </a:lnTo>
                  <a:lnTo>
                    <a:pt x="154197" y="107399"/>
                  </a:lnTo>
                  <a:lnTo>
                    <a:pt x="156632" y="121763"/>
                  </a:lnTo>
                  <a:lnTo>
                    <a:pt x="159480" y="136233"/>
                  </a:lnTo>
                  <a:lnTo>
                    <a:pt x="165906" y="165362"/>
                  </a:lnTo>
                  <a:lnTo>
                    <a:pt x="169332" y="179981"/>
                  </a:lnTo>
                  <a:lnTo>
                    <a:pt x="171616" y="194622"/>
                  </a:lnTo>
                  <a:lnTo>
                    <a:pt x="173139" y="209276"/>
                  </a:lnTo>
                  <a:lnTo>
                    <a:pt x="174155" y="223940"/>
                  </a:lnTo>
                  <a:lnTo>
                    <a:pt x="176055" y="237386"/>
                  </a:lnTo>
                  <a:lnTo>
                    <a:pt x="178545" y="250020"/>
                  </a:lnTo>
                  <a:lnTo>
                    <a:pt x="181429" y="262114"/>
                  </a:lnTo>
                  <a:lnTo>
                    <a:pt x="183351" y="277517"/>
                  </a:lnTo>
                  <a:lnTo>
                    <a:pt x="184633" y="295127"/>
                  </a:lnTo>
                  <a:lnTo>
                    <a:pt x="185487" y="314208"/>
                  </a:lnTo>
                  <a:lnTo>
                    <a:pt x="184834" y="331823"/>
                  </a:lnTo>
                  <a:lnTo>
                    <a:pt x="183174" y="348460"/>
                  </a:lnTo>
                  <a:lnTo>
                    <a:pt x="180845" y="364446"/>
                  </a:lnTo>
                  <a:lnTo>
                    <a:pt x="176844" y="379997"/>
                  </a:lnTo>
                  <a:lnTo>
                    <a:pt x="171731" y="395258"/>
                  </a:lnTo>
                  <a:lnTo>
                    <a:pt x="165874" y="410327"/>
                  </a:lnTo>
                  <a:lnTo>
                    <a:pt x="158300" y="421595"/>
                  </a:lnTo>
                  <a:lnTo>
                    <a:pt x="149579" y="430332"/>
                  </a:lnTo>
                  <a:lnTo>
                    <a:pt x="140095" y="437379"/>
                  </a:lnTo>
                  <a:lnTo>
                    <a:pt x="128878" y="440854"/>
                  </a:lnTo>
                  <a:lnTo>
                    <a:pt x="116506" y="441947"/>
                  </a:lnTo>
                  <a:lnTo>
                    <a:pt x="55058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894191" y="3094248"/>
              <a:ext cx="165175" cy="1"/>
            </a:xfrm>
            <a:custGeom>
              <a:avLst/>
              <a:gdLst/>
              <a:ahLst/>
              <a:cxnLst/>
              <a:rect l="0" t="0" r="0" b="0"/>
              <a:pathLst>
                <a:path w="165175" h="1">
                  <a:moveTo>
                    <a:pt x="0" y="0"/>
                  </a:move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38237" y="3182341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61307" y="11011"/>
                  </a:lnTo>
                  <a:lnTo>
                    <a:pt x="76353" y="9788"/>
                  </a:lnTo>
                  <a:lnTo>
                    <a:pt x="92501" y="7748"/>
                  </a:lnTo>
                  <a:lnTo>
                    <a:pt x="109384" y="5165"/>
                  </a:lnTo>
                  <a:lnTo>
                    <a:pt x="125534" y="3444"/>
                  </a:lnTo>
                  <a:lnTo>
                    <a:pt x="141194" y="229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390339" y="2885028"/>
              <a:ext cx="176833" cy="429452"/>
            </a:xfrm>
            <a:custGeom>
              <a:avLst/>
              <a:gdLst/>
              <a:ahLst/>
              <a:cxnLst/>
              <a:rect l="0" t="0" r="0" b="0"/>
              <a:pathLst>
                <a:path w="176833" h="429452">
                  <a:moveTo>
                    <a:pt x="32407" y="0"/>
                  </a:moveTo>
                  <a:lnTo>
                    <a:pt x="26561" y="23383"/>
                  </a:lnTo>
                  <a:lnTo>
                    <a:pt x="23616" y="38835"/>
                  </a:lnTo>
                  <a:lnTo>
                    <a:pt x="10098" y="118648"/>
                  </a:lnTo>
                  <a:lnTo>
                    <a:pt x="6523" y="137827"/>
                  </a:lnTo>
                  <a:lnTo>
                    <a:pt x="4139" y="155507"/>
                  </a:lnTo>
                  <a:lnTo>
                    <a:pt x="2550" y="172188"/>
                  </a:lnTo>
                  <a:lnTo>
                    <a:pt x="1491" y="188203"/>
                  </a:lnTo>
                  <a:lnTo>
                    <a:pt x="785" y="203773"/>
                  </a:lnTo>
                  <a:lnTo>
                    <a:pt x="0" y="234124"/>
                  </a:lnTo>
                  <a:lnTo>
                    <a:pt x="1015" y="249070"/>
                  </a:lnTo>
                  <a:lnTo>
                    <a:pt x="2914" y="263927"/>
                  </a:lnTo>
                  <a:lnTo>
                    <a:pt x="5404" y="278726"/>
                  </a:lnTo>
                  <a:lnTo>
                    <a:pt x="8288" y="292263"/>
                  </a:lnTo>
                  <a:lnTo>
                    <a:pt x="11434" y="304958"/>
                  </a:lnTo>
                  <a:lnTo>
                    <a:pt x="14754" y="317091"/>
                  </a:lnTo>
                  <a:lnTo>
                    <a:pt x="20638" y="328851"/>
                  </a:lnTo>
                  <a:lnTo>
                    <a:pt x="28232" y="340361"/>
                  </a:lnTo>
                  <a:lnTo>
                    <a:pt x="36965" y="351706"/>
                  </a:lnTo>
                  <a:lnTo>
                    <a:pt x="47680" y="360492"/>
                  </a:lnTo>
                  <a:lnTo>
                    <a:pt x="59718" y="367573"/>
                  </a:lnTo>
                  <a:lnTo>
                    <a:pt x="72638" y="373517"/>
                  </a:lnTo>
                  <a:lnTo>
                    <a:pt x="84920" y="376256"/>
                  </a:lnTo>
                  <a:lnTo>
                    <a:pt x="96780" y="376859"/>
                  </a:lnTo>
                  <a:lnTo>
                    <a:pt x="108357" y="376037"/>
                  </a:lnTo>
                  <a:lnTo>
                    <a:pt x="118522" y="373042"/>
                  </a:lnTo>
                  <a:lnTo>
                    <a:pt x="127746" y="368598"/>
                  </a:lnTo>
                  <a:lnTo>
                    <a:pt x="136342" y="363189"/>
                  </a:lnTo>
                  <a:lnTo>
                    <a:pt x="144520" y="354689"/>
                  </a:lnTo>
                  <a:lnTo>
                    <a:pt x="152419" y="344128"/>
                  </a:lnTo>
                  <a:lnTo>
                    <a:pt x="160131" y="332194"/>
                  </a:lnTo>
                  <a:lnTo>
                    <a:pt x="166497" y="319343"/>
                  </a:lnTo>
                  <a:lnTo>
                    <a:pt x="171964" y="305882"/>
                  </a:lnTo>
                  <a:lnTo>
                    <a:pt x="176832" y="292014"/>
                  </a:lnTo>
                  <a:lnTo>
                    <a:pt x="175184" y="283992"/>
                  </a:lnTo>
                  <a:lnTo>
                    <a:pt x="169191" y="279868"/>
                  </a:lnTo>
                  <a:lnTo>
                    <a:pt x="160301" y="278342"/>
                  </a:lnTo>
                  <a:lnTo>
                    <a:pt x="150705" y="280995"/>
                  </a:lnTo>
                  <a:lnTo>
                    <a:pt x="140636" y="286434"/>
                  </a:lnTo>
                  <a:lnTo>
                    <a:pt x="130253" y="293731"/>
                  </a:lnTo>
                  <a:lnTo>
                    <a:pt x="122108" y="302266"/>
                  </a:lnTo>
                  <a:lnTo>
                    <a:pt x="115454" y="311626"/>
                  </a:lnTo>
                  <a:lnTo>
                    <a:pt x="109795" y="321537"/>
                  </a:lnTo>
                  <a:lnTo>
                    <a:pt x="102351" y="331815"/>
                  </a:lnTo>
                  <a:lnTo>
                    <a:pt x="93718" y="342337"/>
                  </a:lnTo>
                  <a:lnTo>
                    <a:pt x="84293" y="353023"/>
                  </a:lnTo>
                  <a:lnTo>
                    <a:pt x="78009" y="365040"/>
                  </a:lnTo>
                  <a:lnTo>
                    <a:pt x="73820" y="377946"/>
                  </a:lnTo>
                  <a:lnTo>
                    <a:pt x="65442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393955" y="2708843"/>
            <a:ext cx="942462" cy="616649"/>
            <a:chOff x="8393955" y="2708843"/>
            <a:chExt cx="942462" cy="616649"/>
          </a:xfrm>
        </p:grpSpPr>
        <p:sp>
          <p:nvSpPr>
            <p:cNvPr id="91" name="Freeform 90"/>
            <p:cNvSpPr/>
            <p:nvPr/>
          </p:nvSpPr>
          <p:spPr>
            <a:xfrm>
              <a:off x="8393955" y="2708843"/>
              <a:ext cx="96913" cy="616649"/>
            </a:xfrm>
            <a:custGeom>
              <a:avLst/>
              <a:gdLst/>
              <a:ahLst/>
              <a:cxnLst/>
              <a:rect l="0" t="0" r="0" b="0"/>
              <a:pathLst>
                <a:path w="96913" h="616649">
                  <a:moveTo>
                    <a:pt x="96912" y="0"/>
                  </a:moveTo>
                  <a:lnTo>
                    <a:pt x="79375" y="29229"/>
                  </a:lnTo>
                  <a:lnTo>
                    <a:pt x="71763" y="45180"/>
                  </a:lnTo>
                  <a:lnTo>
                    <a:pt x="64241" y="63155"/>
                  </a:lnTo>
                  <a:lnTo>
                    <a:pt x="56778" y="82479"/>
                  </a:lnTo>
                  <a:lnTo>
                    <a:pt x="50580" y="100256"/>
                  </a:lnTo>
                  <a:lnTo>
                    <a:pt x="45225" y="117001"/>
                  </a:lnTo>
                  <a:lnTo>
                    <a:pt x="40431" y="133059"/>
                  </a:lnTo>
                  <a:lnTo>
                    <a:pt x="36011" y="151105"/>
                  </a:lnTo>
                  <a:lnTo>
                    <a:pt x="31841" y="170477"/>
                  </a:lnTo>
                  <a:lnTo>
                    <a:pt x="5208" y="304320"/>
                  </a:lnTo>
                  <a:lnTo>
                    <a:pt x="2741" y="321560"/>
                  </a:lnTo>
                  <a:lnTo>
                    <a:pt x="1096" y="337948"/>
                  </a:lnTo>
                  <a:lnTo>
                    <a:pt x="0" y="353767"/>
                  </a:lnTo>
                  <a:lnTo>
                    <a:pt x="493" y="370431"/>
                  </a:lnTo>
                  <a:lnTo>
                    <a:pt x="2045" y="387657"/>
                  </a:lnTo>
                  <a:lnTo>
                    <a:pt x="13327" y="470952"/>
                  </a:lnTo>
                  <a:lnTo>
                    <a:pt x="16719" y="490153"/>
                  </a:lnTo>
                  <a:lnTo>
                    <a:pt x="20204" y="506624"/>
                  </a:lnTo>
                  <a:lnTo>
                    <a:pt x="23750" y="521276"/>
                  </a:lnTo>
                  <a:lnTo>
                    <a:pt x="28561" y="535937"/>
                  </a:lnTo>
                  <a:lnTo>
                    <a:pt x="34215" y="550606"/>
                  </a:lnTo>
                  <a:lnTo>
                    <a:pt x="40433" y="565279"/>
                  </a:lnTo>
                  <a:lnTo>
                    <a:pt x="47024" y="577508"/>
                  </a:lnTo>
                  <a:lnTo>
                    <a:pt x="53866" y="588107"/>
                  </a:lnTo>
                  <a:lnTo>
                    <a:pt x="74890" y="616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592090" y="2868167"/>
              <a:ext cx="162163" cy="315303"/>
            </a:xfrm>
            <a:custGeom>
              <a:avLst/>
              <a:gdLst/>
              <a:ahLst/>
              <a:cxnLst/>
              <a:rect l="0" t="0" r="0" b="0"/>
              <a:pathLst>
                <a:path w="162163" h="315303">
                  <a:moveTo>
                    <a:pt x="30916" y="5850"/>
                  </a:moveTo>
                  <a:lnTo>
                    <a:pt x="25070" y="29232"/>
                  </a:lnTo>
                  <a:lnTo>
                    <a:pt x="22125" y="39791"/>
                  </a:lnTo>
                  <a:lnTo>
                    <a:pt x="15590" y="61311"/>
                  </a:lnTo>
                  <a:lnTo>
                    <a:pt x="12134" y="77082"/>
                  </a:lnTo>
                  <a:lnTo>
                    <a:pt x="8607" y="96161"/>
                  </a:lnTo>
                  <a:lnTo>
                    <a:pt x="5032" y="117444"/>
                  </a:lnTo>
                  <a:lnTo>
                    <a:pt x="2648" y="136528"/>
                  </a:lnTo>
                  <a:lnTo>
                    <a:pt x="1059" y="154144"/>
                  </a:lnTo>
                  <a:lnTo>
                    <a:pt x="0" y="170782"/>
                  </a:lnTo>
                  <a:lnTo>
                    <a:pt x="518" y="185545"/>
                  </a:lnTo>
                  <a:lnTo>
                    <a:pt x="2086" y="199057"/>
                  </a:lnTo>
                  <a:lnTo>
                    <a:pt x="10139" y="242136"/>
                  </a:lnTo>
                  <a:lnTo>
                    <a:pt x="13394" y="258808"/>
                  </a:lnTo>
                  <a:lnTo>
                    <a:pt x="20458" y="272369"/>
                  </a:lnTo>
                  <a:lnTo>
                    <a:pt x="30062" y="283857"/>
                  </a:lnTo>
                  <a:lnTo>
                    <a:pt x="41358" y="293962"/>
                  </a:lnTo>
                  <a:lnTo>
                    <a:pt x="52559" y="301923"/>
                  </a:lnTo>
                  <a:lnTo>
                    <a:pt x="63697" y="308453"/>
                  </a:lnTo>
                  <a:lnTo>
                    <a:pt x="74794" y="314031"/>
                  </a:lnTo>
                  <a:lnTo>
                    <a:pt x="85861" y="315302"/>
                  </a:lnTo>
                  <a:lnTo>
                    <a:pt x="96910" y="313702"/>
                  </a:lnTo>
                  <a:lnTo>
                    <a:pt x="107947" y="310189"/>
                  </a:lnTo>
                  <a:lnTo>
                    <a:pt x="117752" y="302953"/>
                  </a:lnTo>
                  <a:lnTo>
                    <a:pt x="126735" y="293234"/>
                  </a:lnTo>
                  <a:lnTo>
                    <a:pt x="135171" y="281862"/>
                  </a:lnTo>
                  <a:lnTo>
                    <a:pt x="142019" y="270609"/>
                  </a:lnTo>
                  <a:lnTo>
                    <a:pt x="147807" y="259437"/>
                  </a:lnTo>
                  <a:lnTo>
                    <a:pt x="152890" y="248318"/>
                  </a:lnTo>
                  <a:lnTo>
                    <a:pt x="156278" y="232342"/>
                  </a:lnTo>
                  <a:lnTo>
                    <a:pt x="158537" y="213126"/>
                  </a:lnTo>
                  <a:lnTo>
                    <a:pt x="160043" y="191750"/>
                  </a:lnTo>
                  <a:lnTo>
                    <a:pt x="161047" y="170159"/>
                  </a:lnTo>
                  <a:lnTo>
                    <a:pt x="162162" y="126593"/>
                  </a:lnTo>
                  <a:lnTo>
                    <a:pt x="161236" y="108369"/>
                  </a:lnTo>
                  <a:lnTo>
                    <a:pt x="159395" y="92548"/>
                  </a:lnTo>
                  <a:lnTo>
                    <a:pt x="156944" y="78331"/>
                  </a:lnTo>
                  <a:lnTo>
                    <a:pt x="152864" y="65182"/>
                  </a:lnTo>
                  <a:lnTo>
                    <a:pt x="147696" y="52746"/>
                  </a:lnTo>
                  <a:lnTo>
                    <a:pt x="141804" y="40784"/>
                  </a:lnTo>
                  <a:lnTo>
                    <a:pt x="134206" y="30363"/>
                  </a:lnTo>
                  <a:lnTo>
                    <a:pt x="125470" y="20969"/>
                  </a:lnTo>
                  <a:lnTo>
                    <a:pt x="115975" y="12258"/>
                  </a:lnTo>
                  <a:lnTo>
                    <a:pt x="104751" y="6452"/>
                  </a:lnTo>
                  <a:lnTo>
                    <a:pt x="92375" y="2581"/>
                  </a:lnTo>
                  <a:lnTo>
                    <a:pt x="79229" y="0"/>
                  </a:lnTo>
                  <a:lnTo>
                    <a:pt x="65572" y="1950"/>
                  </a:lnTo>
                  <a:lnTo>
                    <a:pt x="51573" y="6920"/>
                  </a:lnTo>
                  <a:lnTo>
                    <a:pt x="8893" y="27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32226" y="3171329"/>
              <a:ext cx="28369" cy="143151"/>
            </a:xfrm>
            <a:custGeom>
              <a:avLst/>
              <a:gdLst/>
              <a:ahLst/>
              <a:cxnLst/>
              <a:rect l="0" t="0" r="0" b="0"/>
              <a:pathLst>
                <a:path w="28369" h="143151">
                  <a:moveTo>
                    <a:pt x="22023" y="0"/>
                  </a:moveTo>
                  <a:lnTo>
                    <a:pt x="27868" y="29228"/>
                  </a:lnTo>
                  <a:lnTo>
                    <a:pt x="28368" y="42732"/>
                  </a:lnTo>
                  <a:lnTo>
                    <a:pt x="27476" y="56629"/>
                  </a:lnTo>
                  <a:lnTo>
                    <a:pt x="25658" y="70787"/>
                  </a:lnTo>
                  <a:lnTo>
                    <a:pt x="22000" y="85120"/>
                  </a:lnTo>
                  <a:lnTo>
                    <a:pt x="17113" y="9957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007219" y="2840982"/>
              <a:ext cx="93469" cy="361791"/>
            </a:xfrm>
            <a:custGeom>
              <a:avLst/>
              <a:gdLst/>
              <a:ahLst/>
              <a:cxnLst/>
              <a:rect l="0" t="0" r="0" b="0"/>
              <a:pathLst>
                <a:path w="93469" h="361791">
                  <a:moveTo>
                    <a:pt x="67261" y="22023"/>
                  </a:moveTo>
                  <a:lnTo>
                    <a:pt x="49724" y="27869"/>
                  </a:lnTo>
                  <a:lnTo>
                    <a:pt x="42111" y="32038"/>
                  </a:lnTo>
                  <a:lnTo>
                    <a:pt x="34588" y="37264"/>
                  </a:lnTo>
                  <a:lnTo>
                    <a:pt x="27127" y="43196"/>
                  </a:lnTo>
                  <a:lnTo>
                    <a:pt x="19705" y="52044"/>
                  </a:lnTo>
                  <a:lnTo>
                    <a:pt x="12311" y="62837"/>
                  </a:lnTo>
                  <a:lnTo>
                    <a:pt x="4934" y="74926"/>
                  </a:lnTo>
                  <a:lnTo>
                    <a:pt x="1239" y="86656"/>
                  </a:lnTo>
                  <a:lnTo>
                    <a:pt x="0" y="98147"/>
                  </a:lnTo>
                  <a:lnTo>
                    <a:pt x="397" y="109478"/>
                  </a:lnTo>
                  <a:lnTo>
                    <a:pt x="3109" y="120702"/>
                  </a:lnTo>
                  <a:lnTo>
                    <a:pt x="7364" y="131855"/>
                  </a:lnTo>
                  <a:lnTo>
                    <a:pt x="12648" y="142961"/>
                  </a:lnTo>
                  <a:lnTo>
                    <a:pt x="18617" y="152812"/>
                  </a:lnTo>
                  <a:lnTo>
                    <a:pt x="25044" y="161827"/>
                  </a:lnTo>
                  <a:lnTo>
                    <a:pt x="39933" y="180815"/>
                  </a:lnTo>
                  <a:lnTo>
                    <a:pt x="58785" y="205568"/>
                  </a:lnTo>
                  <a:lnTo>
                    <a:pt x="66505" y="217797"/>
                  </a:lnTo>
                  <a:lnTo>
                    <a:pt x="72874" y="229620"/>
                  </a:lnTo>
                  <a:lnTo>
                    <a:pt x="78345" y="241173"/>
                  </a:lnTo>
                  <a:lnTo>
                    <a:pt x="83215" y="253768"/>
                  </a:lnTo>
                  <a:lnTo>
                    <a:pt x="87685" y="267060"/>
                  </a:lnTo>
                  <a:lnTo>
                    <a:pt x="91889" y="280814"/>
                  </a:lnTo>
                  <a:lnTo>
                    <a:pt x="93468" y="296102"/>
                  </a:lnTo>
                  <a:lnTo>
                    <a:pt x="93296" y="312411"/>
                  </a:lnTo>
                  <a:lnTo>
                    <a:pt x="91959" y="329401"/>
                  </a:lnTo>
                  <a:lnTo>
                    <a:pt x="87397" y="341952"/>
                  </a:lnTo>
                  <a:lnTo>
                    <a:pt x="80685" y="351542"/>
                  </a:lnTo>
                  <a:lnTo>
                    <a:pt x="72540" y="359159"/>
                  </a:lnTo>
                  <a:lnTo>
                    <a:pt x="63439" y="361790"/>
                  </a:lnTo>
                  <a:lnTo>
                    <a:pt x="53702" y="361097"/>
                  </a:lnTo>
                  <a:lnTo>
                    <a:pt x="43540" y="358188"/>
                  </a:lnTo>
                  <a:lnTo>
                    <a:pt x="36764" y="351355"/>
                  </a:lnTo>
                  <a:lnTo>
                    <a:pt x="32248" y="341905"/>
                  </a:lnTo>
                  <a:lnTo>
                    <a:pt x="29237" y="330712"/>
                  </a:lnTo>
                  <a:lnTo>
                    <a:pt x="28453" y="319578"/>
                  </a:lnTo>
                  <a:lnTo>
                    <a:pt x="29154" y="308486"/>
                  </a:lnTo>
                  <a:lnTo>
                    <a:pt x="39070" y="246773"/>
                  </a:lnTo>
                  <a:lnTo>
                    <a:pt x="42350" y="230585"/>
                  </a:lnTo>
                  <a:lnTo>
                    <a:pt x="45760" y="216122"/>
                  </a:lnTo>
                  <a:lnTo>
                    <a:pt x="49256" y="202810"/>
                  </a:lnTo>
                  <a:lnTo>
                    <a:pt x="56404" y="178230"/>
                  </a:lnTo>
                  <a:lnTo>
                    <a:pt x="67306" y="143757"/>
                  </a:lnTo>
                  <a:lnTo>
                    <a:pt x="70962" y="132543"/>
                  </a:lnTo>
                  <a:lnTo>
                    <a:pt x="74622" y="118950"/>
                  </a:lnTo>
                  <a:lnTo>
                    <a:pt x="78286" y="103770"/>
                  </a:lnTo>
                  <a:lnTo>
                    <a:pt x="81952" y="87533"/>
                  </a:lnTo>
                  <a:lnTo>
                    <a:pt x="83173" y="70590"/>
                  </a:lnTo>
                  <a:lnTo>
                    <a:pt x="82763" y="53178"/>
                  </a:lnTo>
                  <a:lnTo>
                    <a:pt x="782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195607" y="2730867"/>
              <a:ext cx="140810" cy="539567"/>
            </a:xfrm>
            <a:custGeom>
              <a:avLst/>
              <a:gdLst/>
              <a:ahLst/>
              <a:cxnLst/>
              <a:rect l="0" t="0" r="0" b="0"/>
              <a:pathLst>
                <a:path w="140810" h="539567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500" y="45979"/>
                  </a:lnTo>
                  <a:lnTo>
                    <a:pt x="46356" y="57570"/>
                  </a:lnTo>
                  <a:lnTo>
                    <a:pt x="67096" y="83499"/>
                  </a:lnTo>
                  <a:lnTo>
                    <a:pt x="75318" y="96042"/>
                  </a:lnTo>
                  <a:lnTo>
                    <a:pt x="82024" y="108074"/>
                  </a:lnTo>
                  <a:lnTo>
                    <a:pt x="87717" y="119766"/>
                  </a:lnTo>
                  <a:lnTo>
                    <a:pt x="93960" y="133678"/>
                  </a:lnTo>
                  <a:lnTo>
                    <a:pt x="107422" y="165450"/>
                  </a:lnTo>
                  <a:lnTo>
                    <a:pt x="113213" y="181263"/>
                  </a:lnTo>
                  <a:lnTo>
                    <a:pt x="118298" y="196699"/>
                  </a:lnTo>
                  <a:lnTo>
                    <a:pt x="122912" y="211884"/>
                  </a:lnTo>
                  <a:lnTo>
                    <a:pt x="131301" y="241807"/>
                  </a:lnTo>
                  <a:lnTo>
                    <a:pt x="135251" y="256638"/>
                  </a:lnTo>
                  <a:lnTo>
                    <a:pt x="137884" y="271420"/>
                  </a:lnTo>
                  <a:lnTo>
                    <a:pt x="139640" y="286168"/>
                  </a:lnTo>
                  <a:lnTo>
                    <a:pt x="140809" y="300894"/>
                  </a:lnTo>
                  <a:lnTo>
                    <a:pt x="140367" y="314382"/>
                  </a:lnTo>
                  <a:lnTo>
                    <a:pt x="138848" y="327045"/>
                  </a:lnTo>
                  <a:lnTo>
                    <a:pt x="136611" y="339157"/>
                  </a:lnTo>
                  <a:lnTo>
                    <a:pt x="135121" y="352126"/>
                  </a:lnTo>
                  <a:lnTo>
                    <a:pt x="134127" y="365666"/>
                  </a:lnTo>
                  <a:lnTo>
                    <a:pt x="133464" y="379586"/>
                  </a:lnTo>
                  <a:lnTo>
                    <a:pt x="131798" y="392537"/>
                  </a:lnTo>
                  <a:lnTo>
                    <a:pt x="129465" y="404841"/>
                  </a:lnTo>
                  <a:lnTo>
                    <a:pt x="126686" y="416715"/>
                  </a:lnTo>
                  <a:lnTo>
                    <a:pt x="123610" y="428301"/>
                  </a:lnTo>
                  <a:lnTo>
                    <a:pt x="116929" y="450963"/>
                  </a:lnTo>
                  <a:lnTo>
                    <a:pt x="106289" y="484357"/>
                  </a:lnTo>
                  <a:lnTo>
                    <a:pt x="101447" y="495419"/>
                  </a:lnTo>
                  <a:lnTo>
                    <a:pt x="95773" y="506464"/>
                  </a:lnTo>
                  <a:lnTo>
                    <a:pt x="77082" y="53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556937" y="2411531"/>
            <a:ext cx="467334" cy="352371"/>
            <a:chOff x="8556937" y="2411531"/>
            <a:chExt cx="467334" cy="352371"/>
          </a:xfrm>
        </p:grpSpPr>
        <p:sp>
          <p:nvSpPr>
            <p:cNvPr id="97" name="Freeform 96"/>
            <p:cNvSpPr/>
            <p:nvPr/>
          </p:nvSpPr>
          <p:spPr>
            <a:xfrm>
              <a:off x="8600983" y="2422543"/>
              <a:ext cx="66071" cy="187197"/>
            </a:xfrm>
            <a:custGeom>
              <a:avLst/>
              <a:gdLst/>
              <a:ahLst/>
              <a:cxnLst/>
              <a:rect l="0" t="0" r="0" b="0"/>
              <a:pathLst>
                <a:path w="66071" h="187197">
                  <a:moveTo>
                    <a:pt x="0" y="0"/>
                  </a:moveTo>
                  <a:lnTo>
                    <a:pt x="5845" y="29228"/>
                  </a:lnTo>
                  <a:lnTo>
                    <a:pt x="10014" y="42732"/>
                  </a:lnTo>
                  <a:lnTo>
                    <a:pt x="15241" y="56629"/>
                  </a:lnTo>
                  <a:lnTo>
                    <a:pt x="21172" y="70787"/>
                  </a:lnTo>
                  <a:lnTo>
                    <a:pt x="27574" y="83897"/>
                  </a:lnTo>
                  <a:lnTo>
                    <a:pt x="34288" y="96307"/>
                  </a:lnTo>
                  <a:lnTo>
                    <a:pt x="41211" y="108251"/>
                  </a:lnTo>
                  <a:lnTo>
                    <a:pt x="47050" y="119884"/>
                  </a:lnTo>
                  <a:lnTo>
                    <a:pt x="52167" y="131310"/>
                  </a:lnTo>
                  <a:lnTo>
                    <a:pt x="6607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556937" y="2422543"/>
              <a:ext cx="121128" cy="176186"/>
            </a:xfrm>
            <a:custGeom>
              <a:avLst/>
              <a:gdLst/>
              <a:ahLst/>
              <a:cxnLst/>
              <a:rect l="0" t="0" r="0" b="0"/>
              <a:pathLst>
                <a:path w="121128" h="176186">
                  <a:moveTo>
                    <a:pt x="121127" y="0"/>
                  </a:moveTo>
                  <a:lnTo>
                    <a:pt x="109436" y="11691"/>
                  </a:lnTo>
                  <a:lnTo>
                    <a:pt x="104768" y="18806"/>
                  </a:lnTo>
                  <a:lnTo>
                    <a:pt x="100433" y="27219"/>
                  </a:lnTo>
                  <a:lnTo>
                    <a:pt x="96320" y="36499"/>
                  </a:lnTo>
                  <a:lnTo>
                    <a:pt x="91130" y="45132"/>
                  </a:lnTo>
                  <a:lnTo>
                    <a:pt x="85223" y="53335"/>
                  </a:lnTo>
                  <a:lnTo>
                    <a:pt x="78838" y="61250"/>
                  </a:lnTo>
                  <a:lnTo>
                    <a:pt x="72135" y="70198"/>
                  </a:lnTo>
                  <a:lnTo>
                    <a:pt x="58161" y="89927"/>
                  </a:lnTo>
                  <a:lnTo>
                    <a:pt x="51009" y="101551"/>
                  </a:lnTo>
                  <a:lnTo>
                    <a:pt x="43793" y="114194"/>
                  </a:lnTo>
                  <a:lnTo>
                    <a:pt x="36536" y="127516"/>
                  </a:lnTo>
                  <a:lnTo>
                    <a:pt x="29252" y="138845"/>
                  </a:lnTo>
                  <a:lnTo>
                    <a:pt x="21948" y="14884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931330" y="2411531"/>
              <a:ext cx="92941" cy="352371"/>
            </a:xfrm>
            <a:custGeom>
              <a:avLst/>
              <a:gdLst/>
              <a:ahLst/>
              <a:cxnLst/>
              <a:rect l="0" t="0" r="0" b="0"/>
              <a:pathLst>
                <a:path w="92941" h="352371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6" y="47913"/>
                  </a:lnTo>
                  <a:lnTo>
                    <a:pt x="9481" y="61307"/>
                  </a:lnTo>
                  <a:lnTo>
                    <a:pt x="11214" y="75129"/>
                  </a:lnTo>
                  <a:lnTo>
                    <a:pt x="13594" y="89239"/>
                  </a:lnTo>
                  <a:lnTo>
                    <a:pt x="16403" y="103539"/>
                  </a:lnTo>
                  <a:lnTo>
                    <a:pt x="20724" y="109402"/>
                  </a:lnTo>
                  <a:lnTo>
                    <a:pt x="26051" y="109640"/>
                  </a:lnTo>
                  <a:lnTo>
                    <a:pt x="32049" y="106128"/>
                  </a:lnTo>
                  <a:lnTo>
                    <a:pt x="37272" y="100116"/>
                  </a:lnTo>
                  <a:lnTo>
                    <a:pt x="41977" y="92438"/>
                  </a:lnTo>
                  <a:lnTo>
                    <a:pt x="46337" y="83649"/>
                  </a:lnTo>
                  <a:lnTo>
                    <a:pt x="50468" y="72895"/>
                  </a:lnTo>
                  <a:lnTo>
                    <a:pt x="54444" y="60832"/>
                  </a:lnTo>
                  <a:lnTo>
                    <a:pt x="62126" y="35601"/>
                  </a:lnTo>
                  <a:lnTo>
                    <a:pt x="69619" y="12152"/>
                  </a:lnTo>
                  <a:lnTo>
                    <a:pt x="68436" y="5655"/>
                  </a:lnTo>
                  <a:lnTo>
                    <a:pt x="63976" y="2547"/>
                  </a:lnTo>
                  <a:lnTo>
                    <a:pt x="57333" y="1698"/>
                  </a:lnTo>
                  <a:lnTo>
                    <a:pt x="52904" y="6026"/>
                  </a:lnTo>
                  <a:lnTo>
                    <a:pt x="49952" y="13805"/>
                  </a:lnTo>
                  <a:lnTo>
                    <a:pt x="47983" y="23886"/>
                  </a:lnTo>
                  <a:lnTo>
                    <a:pt x="46670" y="36724"/>
                  </a:lnTo>
                  <a:lnTo>
                    <a:pt x="45796" y="51400"/>
                  </a:lnTo>
                  <a:lnTo>
                    <a:pt x="45212" y="67301"/>
                  </a:lnTo>
                  <a:lnTo>
                    <a:pt x="47271" y="84020"/>
                  </a:lnTo>
                  <a:lnTo>
                    <a:pt x="51089" y="101283"/>
                  </a:lnTo>
                  <a:lnTo>
                    <a:pt x="60635" y="134331"/>
                  </a:lnTo>
                  <a:lnTo>
                    <a:pt x="68956" y="161254"/>
                  </a:lnTo>
                  <a:lnTo>
                    <a:pt x="72888" y="176019"/>
                  </a:lnTo>
                  <a:lnTo>
                    <a:pt x="76733" y="191980"/>
                  </a:lnTo>
                  <a:lnTo>
                    <a:pt x="87990" y="240409"/>
                  </a:lnTo>
                  <a:lnTo>
                    <a:pt x="91694" y="255706"/>
                  </a:lnTo>
                  <a:lnTo>
                    <a:pt x="92940" y="270799"/>
                  </a:lnTo>
                  <a:lnTo>
                    <a:pt x="92548" y="285754"/>
                  </a:lnTo>
                  <a:lnTo>
                    <a:pt x="91063" y="300618"/>
                  </a:lnTo>
                  <a:lnTo>
                    <a:pt x="87626" y="312975"/>
                  </a:lnTo>
                  <a:lnTo>
                    <a:pt x="82887" y="323660"/>
                  </a:lnTo>
                  <a:lnTo>
                    <a:pt x="77281" y="333230"/>
                  </a:lnTo>
                  <a:lnTo>
                    <a:pt x="68650" y="339610"/>
                  </a:lnTo>
                  <a:lnTo>
                    <a:pt x="58001" y="34386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011214" y="3633815"/>
            <a:ext cx="2607194" cy="1673758"/>
            <a:chOff x="5011214" y="3633815"/>
            <a:chExt cx="2607194" cy="1673758"/>
          </a:xfrm>
        </p:grpSpPr>
        <p:sp>
          <p:nvSpPr>
            <p:cNvPr id="101" name="Freeform 100"/>
            <p:cNvSpPr/>
            <p:nvPr/>
          </p:nvSpPr>
          <p:spPr>
            <a:xfrm>
              <a:off x="5011214" y="3866687"/>
              <a:ext cx="189610" cy="410235"/>
            </a:xfrm>
            <a:custGeom>
              <a:avLst/>
              <a:gdLst/>
              <a:ahLst/>
              <a:cxnLst/>
              <a:rect l="0" t="0" r="0" b="0"/>
              <a:pathLst>
                <a:path w="189610" h="410235">
                  <a:moveTo>
                    <a:pt x="0" y="53428"/>
                  </a:moveTo>
                  <a:lnTo>
                    <a:pt x="36499" y="16929"/>
                  </a:lnTo>
                  <a:lnTo>
                    <a:pt x="47579" y="10743"/>
                  </a:lnTo>
                  <a:lnTo>
                    <a:pt x="59860" y="6619"/>
                  </a:lnTo>
                  <a:lnTo>
                    <a:pt x="72941" y="3869"/>
                  </a:lnTo>
                  <a:lnTo>
                    <a:pt x="86557" y="2036"/>
                  </a:lnTo>
                  <a:lnTo>
                    <a:pt x="100527" y="814"/>
                  </a:lnTo>
                  <a:lnTo>
                    <a:pt x="114735" y="0"/>
                  </a:lnTo>
                  <a:lnTo>
                    <a:pt x="127877" y="3127"/>
                  </a:lnTo>
                  <a:lnTo>
                    <a:pt x="140309" y="8883"/>
                  </a:lnTo>
                  <a:lnTo>
                    <a:pt x="152268" y="16390"/>
                  </a:lnTo>
                  <a:lnTo>
                    <a:pt x="160240" y="26289"/>
                  </a:lnTo>
                  <a:lnTo>
                    <a:pt x="165555" y="37783"/>
                  </a:lnTo>
                  <a:lnTo>
                    <a:pt x="169098" y="50339"/>
                  </a:lnTo>
                  <a:lnTo>
                    <a:pt x="169013" y="63604"/>
                  </a:lnTo>
                  <a:lnTo>
                    <a:pt x="166510" y="77341"/>
                  </a:lnTo>
                  <a:lnTo>
                    <a:pt x="158427" y="104432"/>
                  </a:lnTo>
                  <a:lnTo>
                    <a:pt x="150755" y="128707"/>
                  </a:lnTo>
                  <a:lnTo>
                    <a:pt x="145773" y="139096"/>
                  </a:lnTo>
                  <a:lnTo>
                    <a:pt x="140005" y="148469"/>
                  </a:lnTo>
                  <a:lnTo>
                    <a:pt x="133712" y="157164"/>
                  </a:lnTo>
                  <a:lnTo>
                    <a:pt x="125847" y="165408"/>
                  </a:lnTo>
                  <a:lnTo>
                    <a:pt x="116933" y="173351"/>
                  </a:lnTo>
                  <a:lnTo>
                    <a:pt x="107319" y="181094"/>
                  </a:lnTo>
                  <a:lnTo>
                    <a:pt x="97240" y="187479"/>
                  </a:lnTo>
                  <a:lnTo>
                    <a:pt x="86850" y="192959"/>
                  </a:lnTo>
                  <a:lnTo>
                    <a:pt x="76252" y="197836"/>
                  </a:lnTo>
                  <a:lnTo>
                    <a:pt x="71635" y="198640"/>
                  </a:lnTo>
                  <a:lnTo>
                    <a:pt x="71004" y="196730"/>
                  </a:lnTo>
                  <a:lnTo>
                    <a:pt x="73029" y="193009"/>
                  </a:lnTo>
                  <a:lnTo>
                    <a:pt x="78050" y="188081"/>
                  </a:lnTo>
                  <a:lnTo>
                    <a:pt x="85068" y="182349"/>
                  </a:lnTo>
                  <a:lnTo>
                    <a:pt x="93417" y="176080"/>
                  </a:lnTo>
                  <a:lnTo>
                    <a:pt x="103878" y="173125"/>
                  </a:lnTo>
                  <a:lnTo>
                    <a:pt x="115745" y="172378"/>
                  </a:lnTo>
                  <a:lnTo>
                    <a:pt x="128551" y="173104"/>
                  </a:lnTo>
                  <a:lnTo>
                    <a:pt x="140758" y="176035"/>
                  </a:lnTo>
                  <a:lnTo>
                    <a:pt x="152567" y="180436"/>
                  </a:lnTo>
                  <a:lnTo>
                    <a:pt x="164110" y="185817"/>
                  </a:lnTo>
                  <a:lnTo>
                    <a:pt x="173029" y="193074"/>
                  </a:lnTo>
                  <a:lnTo>
                    <a:pt x="180198" y="201584"/>
                  </a:lnTo>
                  <a:lnTo>
                    <a:pt x="186202" y="210927"/>
                  </a:lnTo>
                  <a:lnTo>
                    <a:pt x="188980" y="222050"/>
                  </a:lnTo>
                  <a:lnTo>
                    <a:pt x="189609" y="234359"/>
                  </a:lnTo>
                  <a:lnTo>
                    <a:pt x="188805" y="247459"/>
                  </a:lnTo>
                  <a:lnTo>
                    <a:pt x="187045" y="262310"/>
                  </a:lnTo>
                  <a:lnTo>
                    <a:pt x="184649" y="278328"/>
                  </a:lnTo>
                  <a:lnTo>
                    <a:pt x="181827" y="295125"/>
                  </a:lnTo>
                  <a:lnTo>
                    <a:pt x="177499" y="308769"/>
                  </a:lnTo>
                  <a:lnTo>
                    <a:pt x="172167" y="320313"/>
                  </a:lnTo>
                  <a:lnTo>
                    <a:pt x="166166" y="330455"/>
                  </a:lnTo>
                  <a:lnTo>
                    <a:pt x="159718" y="339664"/>
                  </a:lnTo>
                  <a:lnTo>
                    <a:pt x="152971" y="348250"/>
                  </a:lnTo>
                  <a:lnTo>
                    <a:pt x="146027" y="356421"/>
                  </a:lnTo>
                  <a:lnTo>
                    <a:pt x="138951" y="364315"/>
                  </a:lnTo>
                  <a:lnTo>
                    <a:pt x="124563" y="379612"/>
                  </a:lnTo>
                  <a:lnTo>
                    <a:pt x="114853" y="385894"/>
                  </a:lnTo>
                  <a:lnTo>
                    <a:pt x="103486" y="391305"/>
                  </a:lnTo>
                  <a:lnTo>
                    <a:pt x="91014" y="396136"/>
                  </a:lnTo>
                  <a:lnTo>
                    <a:pt x="67368" y="404767"/>
                  </a:lnTo>
                  <a:lnTo>
                    <a:pt x="55923" y="408781"/>
                  </a:lnTo>
                  <a:lnTo>
                    <a:pt x="44623" y="410234"/>
                  </a:lnTo>
                  <a:lnTo>
                    <a:pt x="33419" y="409979"/>
                  </a:lnTo>
                  <a:lnTo>
                    <a:pt x="0" y="405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331070" y="3843034"/>
              <a:ext cx="54538" cy="407429"/>
            </a:xfrm>
            <a:custGeom>
              <a:avLst/>
              <a:gdLst/>
              <a:ahLst/>
              <a:cxnLst/>
              <a:rect l="0" t="0" r="0" b="0"/>
              <a:pathLst>
                <a:path w="54538" h="407429">
                  <a:moveTo>
                    <a:pt x="54537" y="0"/>
                  </a:moveTo>
                  <a:lnTo>
                    <a:pt x="48691" y="17537"/>
                  </a:lnTo>
                  <a:lnTo>
                    <a:pt x="44522" y="27597"/>
                  </a:lnTo>
                  <a:lnTo>
                    <a:pt x="39296" y="39198"/>
                  </a:lnTo>
                  <a:lnTo>
                    <a:pt x="33365" y="51825"/>
                  </a:lnTo>
                  <a:lnTo>
                    <a:pt x="28187" y="65138"/>
                  </a:lnTo>
                  <a:lnTo>
                    <a:pt x="23512" y="78907"/>
                  </a:lnTo>
                  <a:lnTo>
                    <a:pt x="19172" y="92980"/>
                  </a:lnTo>
                  <a:lnTo>
                    <a:pt x="16278" y="108480"/>
                  </a:lnTo>
                  <a:lnTo>
                    <a:pt x="14349" y="124931"/>
                  </a:lnTo>
                  <a:lnTo>
                    <a:pt x="13063" y="142016"/>
                  </a:lnTo>
                  <a:lnTo>
                    <a:pt x="10982" y="158300"/>
                  </a:lnTo>
                  <a:lnTo>
                    <a:pt x="8371" y="174049"/>
                  </a:lnTo>
                  <a:lnTo>
                    <a:pt x="5407" y="189443"/>
                  </a:lnTo>
                  <a:lnTo>
                    <a:pt x="3431" y="205824"/>
                  </a:lnTo>
                  <a:lnTo>
                    <a:pt x="2114" y="222862"/>
                  </a:lnTo>
                  <a:lnTo>
                    <a:pt x="1236" y="240337"/>
                  </a:lnTo>
                  <a:lnTo>
                    <a:pt x="260" y="272806"/>
                  </a:lnTo>
                  <a:lnTo>
                    <a:pt x="0" y="288316"/>
                  </a:lnTo>
                  <a:lnTo>
                    <a:pt x="1050" y="305996"/>
                  </a:lnTo>
                  <a:lnTo>
                    <a:pt x="2973" y="325125"/>
                  </a:lnTo>
                  <a:lnTo>
                    <a:pt x="21502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502015" y="3953150"/>
              <a:ext cx="126822" cy="218643"/>
            </a:xfrm>
            <a:custGeom>
              <a:avLst/>
              <a:gdLst/>
              <a:ahLst/>
              <a:cxnLst/>
              <a:rect l="0" t="0" r="0" b="0"/>
              <a:pathLst>
                <a:path w="126822" h="218643">
                  <a:moveTo>
                    <a:pt x="37754" y="0"/>
                  </a:moveTo>
                  <a:lnTo>
                    <a:pt x="26063" y="23383"/>
                  </a:lnTo>
                  <a:lnTo>
                    <a:pt x="21395" y="33941"/>
                  </a:lnTo>
                  <a:lnTo>
                    <a:pt x="17060" y="44650"/>
                  </a:lnTo>
                  <a:lnTo>
                    <a:pt x="12947" y="55460"/>
                  </a:lnTo>
                  <a:lnTo>
                    <a:pt x="8981" y="70008"/>
                  </a:lnTo>
                  <a:lnTo>
                    <a:pt x="5113" y="87048"/>
                  </a:lnTo>
                  <a:lnTo>
                    <a:pt x="1311" y="105749"/>
                  </a:lnTo>
                  <a:lnTo>
                    <a:pt x="0" y="125557"/>
                  </a:lnTo>
                  <a:lnTo>
                    <a:pt x="350" y="146104"/>
                  </a:lnTo>
                  <a:lnTo>
                    <a:pt x="1806" y="167142"/>
                  </a:lnTo>
                  <a:lnTo>
                    <a:pt x="5224" y="183615"/>
                  </a:lnTo>
                  <a:lnTo>
                    <a:pt x="9950" y="197044"/>
                  </a:lnTo>
                  <a:lnTo>
                    <a:pt x="15547" y="208443"/>
                  </a:lnTo>
                  <a:lnTo>
                    <a:pt x="22950" y="214820"/>
                  </a:lnTo>
                  <a:lnTo>
                    <a:pt x="31555" y="217847"/>
                  </a:lnTo>
                  <a:lnTo>
                    <a:pt x="40962" y="218642"/>
                  </a:lnTo>
                  <a:lnTo>
                    <a:pt x="50904" y="215501"/>
                  </a:lnTo>
                  <a:lnTo>
                    <a:pt x="61203" y="209736"/>
                  </a:lnTo>
                  <a:lnTo>
                    <a:pt x="71740" y="202223"/>
                  </a:lnTo>
                  <a:lnTo>
                    <a:pt x="81211" y="192320"/>
                  </a:lnTo>
                  <a:lnTo>
                    <a:pt x="89972" y="180824"/>
                  </a:lnTo>
                  <a:lnTo>
                    <a:pt x="98260" y="168266"/>
                  </a:lnTo>
                  <a:lnTo>
                    <a:pt x="106232" y="155000"/>
                  </a:lnTo>
                  <a:lnTo>
                    <a:pt x="113994" y="141262"/>
                  </a:lnTo>
                  <a:lnTo>
                    <a:pt x="121615" y="127209"/>
                  </a:lnTo>
                  <a:lnTo>
                    <a:pt x="125472" y="114171"/>
                  </a:lnTo>
                  <a:lnTo>
                    <a:pt x="126821" y="101807"/>
                  </a:lnTo>
                  <a:lnTo>
                    <a:pt x="126496" y="89895"/>
                  </a:lnTo>
                  <a:lnTo>
                    <a:pt x="123832" y="79506"/>
                  </a:lnTo>
                  <a:lnTo>
                    <a:pt x="119610" y="70133"/>
                  </a:lnTo>
                  <a:lnTo>
                    <a:pt x="114347" y="61438"/>
                  </a:lnTo>
                  <a:lnTo>
                    <a:pt x="105945" y="55640"/>
                  </a:lnTo>
                  <a:lnTo>
                    <a:pt x="95450" y="51776"/>
                  </a:lnTo>
                  <a:lnTo>
                    <a:pt x="48765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693931" y="3832023"/>
              <a:ext cx="114837" cy="385405"/>
            </a:xfrm>
            <a:custGeom>
              <a:avLst/>
              <a:gdLst/>
              <a:ahLst/>
              <a:cxnLst/>
              <a:rect l="0" t="0" r="0" b="0"/>
              <a:pathLst>
                <a:path w="114837" h="385405">
                  <a:moveTo>
                    <a:pt x="0" y="0"/>
                  </a:moveTo>
                  <a:lnTo>
                    <a:pt x="11691" y="11691"/>
                  </a:lnTo>
                  <a:lnTo>
                    <a:pt x="20029" y="18805"/>
                  </a:lnTo>
                  <a:lnTo>
                    <a:pt x="42344" y="36499"/>
                  </a:lnTo>
                  <a:lnTo>
                    <a:pt x="52700" y="45132"/>
                  </a:lnTo>
                  <a:lnTo>
                    <a:pt x="62050" y="53335"/>
                  </a:lnTo>
                  <a:lnTo>
                    <a:pt x="70731" y="61250"/>
                  </a:lnTo>
                  <a:lnTo>
                    <a:pt x="77741" y="70197"/>
                  </a:lnTo>
                  <a:lnTo>
                    <a:pt x="83639" y="79833"/>
                  </a:lnTo>
                  <a:lnTo>
                    <a:pt x="88794" y="89927"/>
                  </a:lnTo>
                  <a:lnTo>
                    <a:pt x="93454" y="100327"/>
                  </a:lnTo>
                  <a:lnTo>
                    <a:pt x="97785" y="110931"/>
                  </a:lnTo>
                  <a:lnTo>
                    <a:pt x="101895" y="121670"/>
                  </a:lnTo>
                  <a:lnTo>
                    <a:pt x="105859" y="133724"/>
                  </a:lnTo>
                  <a:lnTo>
                    <a:pt x="109725" y="146655"/>
                  </a:lnTo>
                  <a:lnTo>
                    <a:pt x="113525" y="160168"/>
                  </a:lnTo>
                  <a:lnTo>
                    <a:pt x="114836" y="174072"/>
                  </a:lnTo>
                  <a:lnTo>
                    <a:pt x="114486" y="188235"/>
                  </a:lnTo>
                  <a:lnTo>
                    <a:pt x="113029" y="202571"/>
                  </a:lnTo>
                  <a:lnTo>
                    <a:pt x="105133" y="263666"/>
                  </a:lnTo>
                  <a:lnTo>
                    <a:pt x="101900" y="282223"/>
                  </a:lnTo>
                  <a:lnTo>
                    <a:pt x="98520" y="298264"/>
                  </a:lnTo>
                  <a:lnTo>
                    <a:pt x="77081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013266" y="3865057"/>
              <a:ext cx="11013" cy="264279"/>
            </a:xfrm>
            <a:custGeom>
              <a:avLst/>
              <a:gdLst/>
              <a:ahLst/>
              <a:cxnLst/>
              <a:rect l="0" t="0" r="0" b="0"/>
              <a:pathLst>
                <a:path w="11013" h="264279">
                  <a:moveTo>
                    <a:pt x="11012" y="0"/>
                  </a:moveTo>
                  <a:lnTo>
                    <a:pt x="11012" y="179855"/>
                  </a:lnTo>
                  <a:lnTo>
                    <a:pt x="9788" y="198208"/>
                  </a:lnTo>
                  <a:lnTo>
                    <a:pt x="7749" y="215337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969220" y="3964161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23383" y="11012"/>
                  </a:lnTo>
                  <a:lnTo>
                    <a:pt x="35165" y="9789"/>
                  </a:lnTo>
                  <a:lnTo>
                    <a:pt x="47913" y="7750"/>
                  </a:lnTo>
                  <a:lnTo>
                    <a:pt x="61306" y="5166"/>
                  </a:lnTo>
                  <a:lnTo>
                    <a:pt x="75129" y="3444"/>
                  </a:lnTo>
                  <a:lnTo>
                    <a:pt x="89238" y="229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285892" y="3792644"/>
              <a:ext cx="123792" cy="298914"/>
            </a:xfrm>
            <a:custGeom>
              <a:avLst/>
              <a:gdLst/>
              <a:ahLst/>
              <a:cxnLst/>
              <a:rect l="0" t="0" r="0" b="0"/>
              <a:pathLst>
                <a:path w="123792" h="298914">
                  <a:moveTo>
                    <a:pt x="2663" y="6344"/>
                  </a:moveTo>
                  <a:lnTo>
                    <a:pt x="20200" y="498"/>
                  </a:lnTo>
                  <a:lnTo>
                    <a:pt x="30260" y="0"/>
                  </a:lnTo>
                  <a:lnTo>
                    <a:pt x="41861" y="891"/>
                  </a:lnTo>
                  <a:lnTo>
                    <a:pt x="54489" y="2709"/>
                  </a:lnTo>
                  <a:lnTo>
                    <a:pt x="65354" y="7591"/>
                  </a:lnTo>
                  <a:lnTo>
                    <a:pt x="75045" y="14517"/>
                  </a:lnTo>
                  <a:lnTo>
                    <a:pt x="92338" y="30776"/>
                  </a:lnTo>
                  <a:lnTo>
                    <a:pt x="108180" y="46159"/>
                  </a:lnTo>
                  <a:lnTo>
                    <a:pt x="113384" y="57357"/>
                  </a:lnTo>
                  <a:lnTo>
                    <a:pt x="116853" y="70941"/>
                  </a:lnTo>
                  <a:lnTo>
                    <a:pt x="119165" y="86114"/>
                  </a:lnTo>
                  <a:lnTo>
                    <a:pt x="119484" y="103570"/>
                  </a:lnTo>
                  <a:lnTo>
                    <a:pt x="118472" y="122549"/>
                  </a:lnTo>
                  <a:lnTo>
                    <a:pt x="116574" y="142542"/>
                  </a:lnTo>
                  <a:lnTo>
                    <a:pt x="114086" y="160765"/>
                  </a:lnTo>
                  <a:lnTo>
                    <a:pt x="111203" y="177808"/>
                  </a:lnTo>
                  <a:lnTo>
                    <a:pt x="108058" y="194064"/>
                  </a:lnTo>
                  <a:lnTo>
                    <a:pt x="104738" y="208572"/>
                  </a:lnTo>
                  <a:lnTo>
                    <a:pt x="101300" y="221914"/>
                  </a:lnTo>
                  <a:lnTo>
                    <a:pt x="97785" y="234479"/>
                  </a:lnTo>
                  <a:lnTo>
                    <a:pt x="92995" y="245303"/>
                  </a:lnTo>
                  <a:lnTo>
                    <a:pt x="87354" y="254966"/>
                  </a:lnTo>
                  <a:lnTo>
                    <a:pt x="81147" y="263855"/>
                  </a:lnTo>
                  <a:lnTo>
                    <a:pt x="73338" y="273451"/>
                  </a:lnTo>
                  <a:lnTo>
                    <a:pt x="64463" y="283520"/>
                  </a:lnTo>
                  <a:lnTo>
                    <a:pt x="54874" y="293903"/>
                  </a:lnTo>
                  <a:lnTo>
                    <a:pt x="44812" y="298377"/>
                  </a:lnTo>
                  <a:lnTo>
                    <a:pt x="34433" y="298913"/>
                  </a:lnTo>
                  <a:lnTo>
                    <a:pt x="23843" y="296824"/>
                  </a:lnTo>
                  <a:lnTo>
                    <a:pt x="15560" y="290536"/>
                  </a:lnTo>
                  <a:lnTo>
                    <a:pt x="8814" y="281451"/>
                  </a:lnTo>
                  <a:lnTo>
                    <a:pt x="3093" y="270500"/>
                  </a:lnTo>
                  <a:lnTo>
                    <a:pt x="503" y="257082"/>
                  </a:lnTo>
                  <a:lnTo>
                    <a:pt x="0" y="242019"/>
                  </a:lnTo>
                  <a:lnTo>
                    <a:pt x="888" y="225859"/>
                  </a:lnTo>
                  <a:lnTo>
                    <a:pt x="3927" y="212640"/>
                  </a:lnTo>
                  <a:lnTo>
                    <a:pt x="8400" y="201379"/>
                  </a:lnTo>
                  <a:lnTo>
                    <a:pt x="13829" y="191425"/>
                  </a:lnTo>
                  <a:lnTo>
                    <a:pt x="22342" y="183566"/>
                  </a:lnTo>
                  <a:lnTo>
                    <a:pt x="32911" y="177102"/>
                  </a:lnTo>
                  <a:lnTo>
                    <a:pt x="44852" y="171571"/>
                  </a:lnTo>
                  <a:lnTo>
                    <a:pt x="55259" y="170329"/>
                  </a:lnTo>
                  <a:lnTo>
                    <a:pt x="64644" y="171949"/>
                  </a:lnTo>
                  <a:lnTo>
                    <a:pt x="73348" y="175476"/>
                  </a:lnTo>
                  <a:lnTo>
                    <a:pt x="80374" y="182721"/>
                  </a:lnTo>
                  <a:lnTo>
                    <a:pt x="86281" y="192445"/>
                  </a:lnTo>
                  <a:lnTo>
                    <a:pt x="91443" y="203822"/>
                  </a:lnTo>
                  <a:lnTo>
                    <a:pt x="103704" y="229513"/>
                  </a:lnTo>
                  <a:lnTo>
                    <a:pt x="123791" y="281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20003" y="3710895"/>
              <a:ext cx="65865" cy="396418"/>
            </a:xfrm>
            <a:custGeom>
              <a:avLst/>
              <a:gdLst/>
              <a:ahLst/>
              <a:cxnLst/>
              <a:rect l="0" t="0" r="0" b="0"/>
              <a:pathLst>
                <a:path w="65865" h="396418">
                  <a:moveTo>
                    <a:pt x="65864" y="0"/>
                  </a:moveTo>
                  <a:lnTo>
                    <a:pt x="54173" y="23383"/>
                  </a:lnTo>
                  <a:lnTo>
                    <a:pt x="48282" y="36389"/>
                  </a:lnTo>
                  <a:lnTo>
                    <a:pt x="35211" y="67153"/>
                  </a:lnTo>
                  <a:lnTo>
                    <a:pt x="29523" y="82697"/>
                  </a:lnTo>
                  <a:lnTo>
                    <a:pt x="24507" y="97954"/>
                  </a:lnTo>
                  <a:lnTo>
                    <a:pt x="19940" y="113020"/>
                  </a:lnTo>
                  <a:lnTo>
                    <a:pt x="11603" y="142810"/>
                  </a:lnTo>
                  <a:lnTo>
                    <a:pt x="7667" y="157606"/>
                  </a:lnTo>
                  <a:lnTo>
                    <a:pt x="5043" y="173587"/>
                  </a:lnTo>
                  <a:lnTo>
                    <a:pt x="3294" y="190359"/>
                  </a:lnTo>
                  <a:lnTo>
                    <a:pt x="2128" y="207658"/>
                  </a:lnTo>
                  <a:lnTo>
                    <a:pt x="1350" y="224084"/>
                  </a:lnTo>
                  <a:lnTo>
                    <a:pt x="486" y="255387"/>
                  </a:lnTo>
                  <a:lnTo>
                    <a:pt x="0" y="312215"/>
                  </a:lnTo>
                  <a:lnTo>
                    <a:pt x="2378" y="329271"/>
                  </a:lnTo>
                  <a:lnTo>
                    <a:pt x="6411" y="344312"/>
                  </a:lnTo>
                  <a:lnTo>
                    <a:pt x="32830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687863" y="3732919"/>
              <a:ext cx="84032" cy="319048"/>
            </a:xfrm>
            <a:custGeom>
              <a:avLst/>
              <a:gdLst/>
              <a:ahLst/>
              <a:cxnLst/>
              <a:rect l="0" t="0" r="0" b="0"/>
              <a:pathLst>
                <a:path w="84032" h="319048">
                  <a:moveTo>
                    <a:pt x="41154" y="0"/>
                  </a:moveTo>
                  <a:lnTo>
                    <a:pt x="23618" y="11691"/>
                  </a:lnTo>
                  <a:lnTo>
                    <a:pt x="17228" y="20029"/>
                  </a:lnTo>
                  <a:lnTo>
                    <a:pt x="11745" y="30481"/>
                  </a:lnTo>
                  <a:lnTo>
                    <a:pt x="6866" y="42344"/>
                  </a:lnTo>
                  <a:lnTo>
                    <a:pt x="3613" y="56370"/>
                  </a:lnTo>
                  <a:lnTo>
                    <a:pt x="1445" y="71838"/>
                  </a:lnTo>
                  <a:lnTo>
                    <a:pt x="0" y="88268"/>
                  </a:lnTo>
                  <a:lnTo>
                    <a:pt x="259" y="104115"/>
                  </a:lnTo>
                  <a:lnTo>
                    <a:pt x="1656" y="119574"/>
                  </a:lnTo>
                  <a:lnTo>
                    <a:pt x="3811" y="134773"/>
                  </a:lnTo>
                  <a:lnTo>
                    <a:pt x="7694" y="148577"/>
                  </a:lnTo>
                  <a:lnTo>
                    <a:pt x="12730" y="161450"/>
                  </a:lnTo>
                  <a:lnTo>
                    <a:pt x="18534" y="173703"/>
                  </a:lnTo>
                  <a:lnTo>
                    <a:pt x="24851" y="185542"/>
                  </a:lnTo>
                  <a:lnTo>
                    <a:pt x="31509" y="197105"/>
                  </a:lnTo>
                  <a:lnTo>
                    <a:pt x="38395" y="208484"/>
                  </a:lnTo>
                  <a:lnTo>
                    <a:pt x="52572" y="230916"/>
                  </a:lnTo>
                  <a:lnTo>
                    <a:pt x="59777" y="242036"/>
                  </a:lnTo>
                  <a:lnTo>
                    <a:pt x="67029" y="254344"/>
                  </a:lnTo>
                  <a:lnTo>
                    <a:pt x="74310" y="267443"/>
                  </a:lnTo>
                  <a:lnTo>
                    <a:pt x="81611" y="281070"/>
                  </a:lnTo>
                  <a:lnTo>
                    <a:pt x="84031" y="292601"/>
                  </a:lnTo>
                  <a:lnTo>
                    <a:pt x="83198" y="302736"/>
                  </a:lnTo>
                  <a:lnTo>
                    <a:pt x="80195" y="311939"/>
                  </a:lnTo>
                  <a:lnTo>
                    <a:pt x="74523" y="316852"/>
                  </a:lnTo>
                  <a:lnTo>
                    <a:pt x="67070" y="318903"/>
                  </a:lnTo>
                  <a:lnTo>
                    <a:pt x="58432" y="319047"/>
                  </a:lnTo>
                  <a:lnTo>
                    <a:pt x="50225" y="315473"/>
                  </a:lnTo>
                  <a:lnTo>
                    <a:pt x="42308" y="309419"/>
                  </a:lnTo>
                  <a:lnTo>
                    <a:pt x="34582" y="301713"/>
                  </a:lnTo>
                  <a:lnTo>
                    <a:pt x="28209" y="291681"/>
                  </a:lnTo>
                  <a:lnTo>
                    <a:pt x="22736" y="280100"/>
                  </a:lnTo>
                  <a:lnTo>
                    <a:pt x="17864" y="267484"/>
                  </a:lnTo>
                  <a:lnTo>
                    <a:pt x="17063" y="254180"/>
                  </a:lnTo>
                  <a:lnTo>
                    <a:pt x="18976" y="240417"/>
                  </a:lnTo>
                  <a:lnTo>
                    <a:pt x="22698" y="226347"/>
                  </a:lnTo>
                  <a:lnTo>
                    <a:pt x="27627" y="212073"/>
                  </a:lnTo>
                  <a:lnTo>
                    <a:pt x="33360" y="197663"/>
                  </a:lnTo>
                  <a:lnTo>
                    <a:pt x="39628" y="183163"/>
                  </a:lnTo>
                  <a:lnTo>
                    <a:pt x="45031" y="168602"/>
                  </a:lnTo>
                  <a:lnTo>
                    <a:pt x="49856" y="154000"/>
                  </a:lnTo>
                  <a:lnTo>
                    <a:pt x="54297" y="139372"/>
                  </a:lnTo>
                  <a:lnTo>
                    <a:pt x="57257" y="124726"/>
                  </a:lnTo>
                  <a:lnTo>
                    <a:pt x="59231" y="110068"/>
                  </a:lnTo>
                  <a:lnTo>
                    <a:pt x="6317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06099" y="3633815"/>
              <a:ext cx="184827" cy="484509"/>
            </a:xfrm>
            <a:custGeom>
              <a:avLst/>
              <a:gdLst/>
              <a:ahLst/>
              <a:cxnLst/>
              <a:rect l="0" t="0" r="0" b="0"/>
              <a:pathLst>
                <a:path w="184827" h="484509">
                  <a:moveTo>
                    <a:pt x="0" y="0"/>
                  </a:moveTo>
                  <a:lnTo>
                    <a:pt x="23382" y="17536"/>
                  </a:lnTo>
                  <a:lnTo>
                    <a:pt x="32717" y="25150"/>
                  </a:lnTo>
                  <a:lnTo>
                    <a:pt x="41387" y="32672"/>
                  </a:lnTo>
                  <a:lnTo>
                    <a:pt x="49615" y="40134"/>
                  </a:lnTo>
                  <a:lnTo>
                    <a:pt x="58770" y="47555"/>
                  </a:lnTo>
                  <a:lnTo>
                    <a:pt x="68544" y="54950"/>
                  </a:lnTo>
                  <a:lnTo>
                    <a:pt x="78731" y="62327"/>
                  </a:lnTo>
                  <a:lnTo>
                    <a:pt x="87969" y="70915"/>
                  </a:lnTo>
                  <a:lnTo>
                    <a:pt x="96575" y="80311"/>
                  </a:lnTo>
                  <a:lnTo>
                    <a:pt x="104759" y="90246"/>
                  </a:lnTo>
                  <a:lnTo>
                    <a:pt x="112661" y="99316"/>
                  </a:lnTo>
                  <a:lnTo>
                    <a:pt x="120377" y="107810"/>
                  </a:lnTo>
                  <a:lnTo>
                    <a:pt x="127968" y="115919"/>
                  </a:lnTo>
                  <a:lnTo>
                    <a:pt x="135476" y="124996"/>
                  </a:lnTo>
                  <a:lnTo>
                    <a:pt x="142928" y="134718"/>
                  </a:lnTo>
                  <a:lnTo>
                    <a:pt x="150343" y="144870"/>
                  </a:lnTo>
                  <a:lnTo>
                    <a:pt x="156510" y="155308"/>
                  </a:lnTo>
                  <a:lnTo>
                    <a:pt x="161844" y="165937"/>
                  </a:lnTo>
                  <a:lnTo>
                    <a:pt x="166624" y="176694"/>
                  </a:lnTo>
                  <a:lnTo>
                    <a:pt x="171034" y="187536"/>
                  </a:lnTo>
                  <a:lnTo>
                    <a:pt x="175198" y="198434"/>
                  </a:lnTo>
                  <a:lnTo>
                    <a:pt x="179197" y="209370"/>
                  </a:lnTo>
                  <a:lnTo>
                    <a:pt x="181864" y="225225"/>
                  </a:lnTo>
                  <a:lnTo>
                    <a:pt x="183641" y="244360"/>
                  </a:lnTo>
                  <a:lnTo>
                    <a:pt x="184826" y="265681"/>
                  </a:lnTo>
                  <a:lnTo>
                    <a:pt x="184393" y="288460"/>
                  </a:lnTo>
                  <a:lnTo>
                    <a:pt x="182880" y="312210"/>
                  </a:lnTo>
                  <a:lnTo>
                    <a:pt x="180648" y="336608"/>
                  </a:lnTo>
                  <a:lnTo>
                    <a:pt x="177937" y="356544"/>
                  </a:lnTo>
                  <a:lnTo>
                    <a:pt x="174905" y="373505"/>
                  </a:lnTo>
                  <a:lnTo>
                    <a:pt x="171661" y="388483"/>
                  </a:lnTo>
                  <a:lnTo>
                    <a:pt x="167052" y="403362"/>
                  </a:lnTo>
                  <a:lnTo>
                    <a:pt x="161531" y="418176"/>
                  </a:lnTo>
                  <a:lnTo>
                    <a:pt x="155404" y="432946"/>
                  </a:lnTo>
                  <a:lnTo>
                    <a:pt x="148872" y="445239"/>
                  </a:lnTo>
                  <a:lnTo>
                    <a:pt x="142070" y="455882"/>
                  </a:lnTo>
                  <a:lnTo>
                    <a:pt x="110115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114422" y="3743930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13051" y="3263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03411" y="3854046"/>
              <a:ext cx="77081" cy="11012"/>
            </a:xfrm>
            <a:custGeom>
              <a:avLst/>
              <a:gdLst/>
              <a:ahLst/>
              <a:cxnLst/>
              <a:rect l="0" t="0" r="0" b="0"/>
              <a:pathLst>
                <a:path w="77081" h="11012">
                  <a:moveTo>
                    <a:pt x="0" y="0"/>
                  </a:moveTo>
                  <a:lnTo>
                    <a:pt x="16313" y="3263"/>
                  </a:lnTo>
                  <a:lnTo>
                    <a:pt x="7708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78392" y="3633815"/>
              <a:ext cx="140016" cy="341359"/>
            </a:xfrm>
            <a:custGeom>
              <a:avLst/>
              <a:gdLst/>
              <a:ahLst/>
              <a:cxnLst/>
              <a:rect l="0" t="0" r="0" b="0"/>
              <a:pathLst>
                <a:path w="140016" h="341359">
                  <a:moveTo>
                    <a:pt x="21435" y="0"/>
                  </a:moveTo>
                  <a:lnTo>
                    <a:pt x="15590" y="23382"/>
                  </a:lnTo>
                  <a:lnTo>
                    <a:pt x="12644" y="33940"/>
                  </a:lnTo>
                  <a:lnTo>
                    <a:pt x="6108" y="55460"/>
                  </a:lnTo>
                  <a:lnTo>
                    <a:pt x="3876" y="67561"/>
                  </a:lnTo>
                  <a:lnTo>
                    <a:pt x="2388" y="80522"/>
                  </a:lnTo>
                  <a:lnTo>
                    <a:pt x="1396" y="94057"/>
                  </a:lnTo>
                  <a:lnTo>
                    <a:pt x="735" y="109198"/>
                  </a:lnTo>
                  <a:lnTo>
                    <a:pt x="0" y="142334"/>
                  </a:lnTo>
                  <a:lnTo>
                    <a:pt x="1027" y="160959"/>
                  </a:lnTo>
                  <a:lnTo>
                    <a:pt x="2935" y="180716"/>
                  </a:lnTo>
                  <a:lnTo>
                    <a:pt x="5431" y="201229"/>
                  </a:lnTo>
                  <a:lnTo>
                    <a:pt x="7096" y="221021"/>
                  </a:lnTo>
                  <a:lnTo>
                    <a:pt x="8205" y="240334"/>
                  </a:lnTo>
                  <a:lnTo>
                    <a:pt x="8944" y="259326"/>
                  </a:lnTo>
                  <a:lnTo>
                    <a:pt x="10660" y="275659"/>
                  </a:lnTo>
                  <a:lnTo>
                    <a:pt x="13029" y="290217"/>
                  </a:lnTo>
                  <a:lnTo>
                    <a:pt x="15831" y="303594"/>
                  </a:lnTo>
                  <a:lnTo>
                    <a:pt x="21369" y="313735"/>
                  </a:lnTo>
                  <a:lnTo>
                    <a:pt x="28732" y="321719"/>
                  </a:lnTo>
                  <a:lnTo>
                    <a:pt x="37312" y="328266"/>
                  </a:lnTo>
                  <a:lnTo>
                    <a:pt x="46701" y="331406"/>
                  </a:lnTo>
                  <a:lnTo>
                    <a:pt x="56631" y="332277"/>
                  </a:lnTo>
                  <a:lnTo>
                    <a:pt x="66922" y="331633"/>
                  </a:lnTo>
                  <a:lnTo>
                    <a:pt x="77453" y="328757"/>
                  </a:lnTo>
                  <a:lnTo>
                    <a:pt x="88144" y="324393"/>
                  </a:lnTo>
                  <a:lnTo>
                    <a:pt x="98943" y="319036"/>
                  </a:lnTo>
                  <a:lnTo>
                    <a:pt x="107365" y="311795"/>
                  </a:lnTo>
                  <a:lnTo>
                    <a:pt x="114203" y="303297"/>
                  </a:lnTo>
                  <a:lnTo>
                    <a:pt x="119986" y="293961"/>
                  </a:lnTo>
                  <a:lnTo>
                    <a:pt x="125064" y="284066"/>
                  </a:lnTo>
                  <a:lnTo>
                    <a:pt x="129673" y="273799"/>
                  </a:lnTo>
                  <a:lnTo>
                    <a:pt x="133969" y="263284"/>
                  </a:lnTo>
                  <a:lnTo>
                    <a:pt x="136833" y="251380"/>
                  </a:lnTo>
                  <a:lnTo>
                    <a:pt x="138743" y="238550"/>
                  </a:lnTo>
                  <a:lnTo>
                    <a:pt x="140015" y="225102"/>
                  </a:lnTo>
                  <a:lnTo>
                    <a:pt x="139641" y="212467"/>
                  </a:lnTo>
                  <a:lnTo>
                    <a:pt x="138168" y="200373"/>
                  </a:lnTo>
                  <a:lnTo>
                    <a:pt x="135962" y="188640"/>
                  </a:lnTo>
                  <a:lnTo>
                    <a:pt x="130821" y="182041"/>
                  </a:lnTo>
                  <a:lnTo>
                    <a:pt x="123723" y="178865"/>
                  </a:lnTo>
                  <a:lnTo>
                    <a:pt x="115321" y="177972"/>
                  </a:lnTo>
                  <a:lnTo>
                    <a:pt x="107272" y="182270"/>
                  </a:lnTo>
                  <a:lnTo>
                    <a:pt x="99460" y="190030"/>
                  </a:lnTo>
                  <a:lnTo>
                    <a:pt x="91804" y="200097"/>
                  </a:lnTo>
                  <a:lnTo>
                    <a:pt x="84254" y="212926"/>
                  </a:lnTo>
                  <a:lnTo>
                    <a:pt x="76772" y="227596"/>
                  </a:lnTo>
                  <a:lnTo>
                    <a:pt x="69338" y="243493"/>
                  </a:lnTo>
                  <a:lnTo>
                    <a:pt x="63158" y="257762"/>
                  </a:lnTo>
                  <a:lnTo>
                    <a:pt x="57814" y="270945"/>
                  </a:lnTo>
                  <a:lnTo>
                    <a:pt x="48615" y="295381"/>
                  </a:lnTo>
                  <a:lnTo>
                    <a:pt x="32447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506734" y="4437658"/>
              <a:ext cx="11013" cy="77082"/>
            </a:xfrm>
            <a:custGeom>
              <a:avLst/>
              <a:gdLst/>
              <a:ahLst/>
              <a:cxnLst/>
              <a:rect l="0" t="0" r="0" b="0"/>
              <a:pathLst>
                <a:path w="11013" h="77082">
                  <a:moveTo>
                    <a:pt x="11012" y="0"/>
                  </a:moveTo>
                  <a:lnTo>
                    <a:pt x="5166" y="17537"/>
                  </a:lnTo>
                  <a:lnTo>
                    <a:pt x="3444" y="27598"/>
                  </a:lnTo>
                  <a:lnTo>
                    <a:pt x="2296" y="39198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495897" y="4444307"/>
              <a:ext cx="164378" cy="356942"/>
            </a:xfrm>
            <a:custGeom>
              <a:avLst/>
              <a:gdLst/>
              <a:ahLst/>
              <a:cxnLst/>
              <a:rect l="0" t="0" r="0" b="0"/>
              <a:pathLst>
                <a:path w="164378" h="356942">
                  <a:moveTo>
                    <a:pt x="21849" y="125490"/>
                  </a:moveTo>
                  <a:lnTo>
                    <a:pt x="21849" y="64184"/>
                  </a:lnTo>
                  <a:lnTo>
                    <a:pt x="20625" y="51585"/>
                  </a:lnTo>
                  <a:lnTo>
                    <a:pt x="18586" y="39515"/>
                  </a:lnTo>
                  <a:lnTo>
                    <a:pt x="16003" y="27797"/>
                  </a:lnTo>
                  <a:lnTo>
                    <a:pt x="13058" y="23657"/>
                  </a:lnTo>
                  <a:lnTo>
                    <a:pt x="9870" y="24566"/>
                  </a:lnTo>
                  <a:lnTo>
                    <a:pt x="6522" y="28843"/>
                  </a:lnTo>
                  <a:lnTo>
                    <a:pt x="4290" y="40259"/>
                  </a:lnTo>
                  <a:lnTo>
                    <a:pt x="2802" y="56434"/>
                  </a:lnTo>
                  <a:lnTo>
                    <a:pt x="1810" y="75782"/>
                  </a:lnTo>
                  <a:lnTo>
                    <a:pt x="708" y="123382"/>
                  </a:lnTo>
                  <a:lnTo>
                    <a:pt x="0" y="210311"/>
                  </a:lnTo>
                  <a:lnTo>
                    <a:pt x="1165" y="226084"/>
                  </a:lnTo>
                  <a:lnTo>
                    <a:pt x="3166" y="240270"/>
                  </a:lnTo>
                  <a:lnTo>
                    <a:pt x="5723" y="253397"/>
                  </a:lnTo>
                  <a:lnTo>
                    <a:pt x="8651" y="265819"/>
                  </a:lnTo>
                  <a:lnTo>
                    <a:pt x="11827" y="277771"/>
                  </a:lnTo>
                  <a:lnTo>
                    <a:pt x="18618" y="300839"/>
                  </a:lnTo>
                  <a:lnTo>
                    <a:pt x="25715" y="323327"/>
                  </a:lnTo>
                  <a:lnTo>
                    <a:pt x="31767" y="333239"/>
                  </a:lnTo>
                  <a:lnTo>
                    <a:pt x="39473" y="342294"/>
                  </a:lnTo>
                  <a:lnTo>
                    <a:pt x="48280" y="350777"/>
                  </a:lnTo>
                  <a:lnTo>
                    <a:pt x="57822" y="355210"/>
                  </a:lnTo>
                  <a:lnTo>
                    <a:pt x="67854" y="356941"/>
                  </a:lnTo>
                  <a:lnTo>
                    <a:pt x="78213" y="356872"/>
                  </a:lnTo>
                  <a:lnTo>
                    <a:pt x="87566" y="351932"/>
                  </a:lnTo>
                  <a:lnTo>
                    <a:pt x="96248" y="343744"/>
                  </a:lnTo>
                  <a:lnTo>
                    <a:pt x="104483" y="333392"/>
                  </a:lnTo>
                  <a:lnTo>
                    <a:pt x="112420" y="322820"/>
                  </a:lnTo>
                  <a:lnTo>
                    <a:pt x="127764" y="301285"/>
                  </a:lnTo>
                  <a:lnTo>
                    <a:pt x="132835" y="289180"/>
                  </a:lnTo>
                  <a:lnTo>
                    <a:pt x="136215" y="276216"/>
                  </a:lnTo>
                  <a:lnTo>
                    <a:pt x="138469" y="262679"/>
                  </a:lnTo>
                  <a:lnTo>
                    <a:pt x="141195" y="249984"/>
                  </a:lnTo>
                  <a:lnTo>
                    <a:pt x="144235" y="237851"/>
                  </a:lnTo>
                  <a:lnTo>
                    <a:pt x="147486" y="226091"/>
                  </a:lnTo>
                  <a:lnTo>
                    <a:pt x="154361" y="203236"/>
                  </a:lnTo>
                  <a:lnTo>
                    <a:pt x="157907" y="192003"/>
                  </a:lnTo>
                  <a:lnTo>
                    <a:pt x="160271" y="179620"/>
                  </a:lnTo>
                  <a:lnTo>
                    <a:pt x="161847" y="166471"/>
                  </a:lnTo>
                  <a:lnTo>
                    <a:pt x="162898" y="152811"/>
                  </a:lnTo>
                  <a:lnTo>
                    <a:pt x="163599" y="136363"/>
                  </a:lnTo>
                  <a:lnTo>
                    <a:pt x="164377" y="98511"/>
                  </a:lnTo>
                  <a:lnTo>
                    <a:pt x="163361" y="80587"/>
                  </a:lnTo>
                  <a:lnTo>
                    <a:pt x="161460" y="63744"/>
                  </a:lnTo>
                  <a:lnTo>
                    <a:pt x="158969" y="47621"/>
                  </a:lnTo>
                  <a:lnTo>
                    <a:pt x="153638" y="33201"/>
                  </a:lnTo>
                  <a:lnTo>
                    <a:pt x="146414" y="19918"/>
                  </a:lnTo>
                  <a:lnTo>
                    <a:pt x="137926" y="7392"/>
                  </a:lnTo>
                  <a:lnTo>
                    <a:pt x="126151" y="1489"/>
                  </a:lnTo>
                  <a:lnTo>
                    <a:pt x="112183" y="0"/>
                  </a:lnTo>
                  <a:lnTo>
                    <a:pt x="96754" y="1454"/>
                  </a:lnTo>
                  <a:lnTo>
                    <a:pt x="82797" y="7318"/>
                  </a:lnTo>
                  <a:lnTo>
                    <a:pt x="69822" y="16121"/>
                  </a:lnTo>
                  <a:lnTo>
                    <a:pt x="57502" y="26884"/>
                  </a:lnTo>
                  <a:lnTo>
                    <a:pt x="46841" y="38953"/>
                  </a:lnTo>
                  <a:lnTo>
                    <a:pt x="37286" y="51893"/>
                  </a:lnTo>
                  <a:lnTo>
                    <a:pt x="10837" y="92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92139" y="4404624"/>
              <a:ext cx="44047" cy="319336"/>
            </a:xfrm>
            <a:custGeom>
              <a:avLst/>
              <a:gdLst/>
              <a:ahLst/>
              <a:cxnLst/>
              <a:rect l="0" t="0" r="0" b="0"/>
              <a:pathLst>
                <a:path w="44047" h="319336">
                  <a:moveTo>
                    <a:pt x="0" y="0"/>
                  </a:moveTo>
                  <a:lnTo>
                    <a:pt x="15327" y="45980"/>
                  </a:lnTo>
                  <a:lnTo>
                    <a:pt x="18782" y="57570"/>
                  </a:lnTo>
                  <a:lnTo>
                    <a:pt x="25885" y="83499"/>
                  </a:lnTo>
                  <a:lnTo>
                    <a:pt x="36762" y="125611"/>
                  </a:lnTo>
                  <a:lnTo>
                    <a:pt x="39190" y="141246"/>
                  </a:lnTo>
                  <a:lnTo>
                    <a:pt x="40808" y="157786"/>
                  </a:lnTo>
                  <a:lnTo>
                    <a:pt x="41887" y="174930"/>
                  </a:lnTo>
                  <a:lnTo>
                    <a:pt x="43087" y="207030"/>
                  </a:lnTo>
                  <a:lnTo>
                    <a:pt x="43762" y="259142"/>
                  </a:lnTo>
                  <a:lnTo>
                    <a:pt x="44046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892139" y="4516270"/>
              <a:ext cx="165174" cy="9482"/>
            </a:xfrm>
            <a:custGeom>
              <a:avLst/>
              <a:gdLst/>
              <a:ahLst/>
              <a:cxnLst/>
              <a:rect l="0" t="0" r="0" b="0"/>
              <a:pathLst>
                <a:path w="165174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6362" y="713"/>
                  </a:lnTo>
                  <a:lnTo>
                    <a:pt x="82169" y="2413"/>
                  </a:lnTo>
                  <a:lnTo>
                    <a:pt x="165173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279074" y="4426647"/>
              <a:ext cx="9483" cy="275290"/>
            </a:xfrm>
            <a:custGeom>
              <a:avLst/>
              <a:gdLst/>
              <a:ahLst/>
              <a:cxnLst/>
              <a:rect l="0" t="0" r="0" b="0"/>
              <a:pathLst>
                <a:path w="9483" h="275290">
                  <a:moveTo>
                    <a:pt x="9481" y="0"/>
                  </a:moveTo>
                  <a:lnTo>
                    <a:pt x="9482" y="88324"/>
                  </a:lnTo>
                  <a:lnTo>
                    <a:pt x="8258" y="107823"/>
                  </a:lnTo>
                  <a:lnTo>
                    <a:pt x="6219" y="125716"/>
                  </a:lnTo>
                  <a:lnTo>
                    <a:pt x="3636" y="142539"/>
                  </a:lnTo>
                  <a:lnTo>
                    <a:pt x="1914" y="158649"/>
                  </a:lnTo>
                  <a:lnTo>
                    <a:pt x="765" y="174282"/>
                  </a:lnTo>
                  <a:lnTo>
                    <a:pt x="0" y="189598"/>
                  </a:lnTo>
                  <a:lnTo>
                    <a:pt x="714" y="205927"/>
                  </a:lnTo>
                  <a:lnTo>
                    <a:pt x="2413" y="222930"/>
                  </a:lnTo>
                  <a:lnTo>
                    <a:pt x="9481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442717" y="4349566"/>
              <a:ext cx="145260" cy="318359"/>
            </a:xfrm>
            <a:custGeom>
              <a:avLst/>
              <a:gdLst/>
              <a:ahLst/>
              <a:cxnLst/>
              <a:rect l="0" t="0" r="0" b="0"/>
              <a:pathLst>
                <a:path w="145260" h="318359">
                  <a:moveTo>
                    <a:pt x="0" y="0"/>
                  </a:moveTo>
                  <a:lnTo>
                    <a:pt x="0" y="221945"/>
                  </a:lnTo>
                  <a:lnTo>
                    <a:pt x="1224" y="238503"/>
                  </a:lnTo>
                  <a:lnTo>
                    <a:pt x="3263" y="255659"/>
                  </a:lnTo>
                  <a:lnTo>
                    <a:pt x="5846" y="273214"/>
                  </a:lnTo>
                  <a:lnTo>
                    <a:pt x="10015" y="287364"/>
                  </a:lnTo>
                  <a:lnTo>
                    <a:pt x="15241" y="299245"/>
                  </a:lnTo>
                  <a:lnTo>
                    <a:pt x="21172" y="309612"/>
                  </a:lnTo>
                  <a:lnTo>
                    <a:pt x="28797" y="315300"/>
                  </a:lnTo>
                  <a:lnTo>
                    <a:pt x="37551" y="317869"/>
                  </a:lnTo>
                  <a:lnTo>
                    <a:pt x="47057" y="318358"/>
                  </a:lnTo>
                  <a:lnTo>
                    <a:pt x="57065" y="315013"/>
                  </a:lnTo>
                  <a:lnTo>
                    <a:pt x="67408" y="309113"/>
                  </a:lnTo>
                  <a:lnTo>
                    <a:pt x="77973" y="301509"/>
                  </a:lnTo>
                  <a:lnTo>
                    <a:pt x="87464" y="293992"/>
                  </a:lnTo>
                  <a:lnTo>
                    <a:pt x="96238" y="286534"/>
                  </a:lnTo>
                  <a:lnTo>
                    <a:pt x="104534" y="279115"/>
                  </a:lnTo>
                  <a:lnTo>
                    <a:pt x="112512" y="269276"/>
                  </a:lnTo>
                  <a:lnTo>
                    <a:pt x="120277" y="257822"/>
                  </a:lnTo>
                  <a:lnTo>
                    <a:pt x="127902" y="245291"/>
                  </a:lnTo>
                  <a:lnTo>
                    <a:pt x="134208" y="230821"/>
                  </a:lnTo>
                  <a:lnTo>
                    <a:pt x="139637" y="215056"/>
                  </a:lnTo>
                  <a:lnTo>
                    <a:pt x="144478" y="198428"/>
                  </a:lnTo>
                  <a:lnTo>
                    <a:pt x="145259" y="184896"/>
                  </a:lnTo>
                  <a:lnTo>
                    <a:pt x="143333" y="173428"/>
                  </a:lnTo>
                  <a:lnTo>
                    <a:pt x="139602" y="163336"/>
                  </a:lnTo>
                  <a:lnTo>
                    <a:pt x="134667" y="159054"/>
                  </a:lnTo>
                  <a:lnTo>
                    <a:pt x="128930" y="158647"/>
                  </a:lnTo>
                  <a:lnTo>
                    <a:pt x="122659" y="160822"/>
                  </a:lnTo>
                  <a:lnTo>
                    <a:pt x="114807" y="167167"/>
                  </a:lnTo>
                  <a:lnTo>
                    <a:pt x="105903" y="176290"/>
                  </a:lnTo>
                  <a:lnTo>
                    <a:pt x="96295" y="187267"/>
                  </a:lnTo>
                  <a:lnTo>
                    <a:pt x="87444" y="200702"/>
                  </a:lnTo>
                  <a:lnTo>
                    <a:pt x="79095" y="215776"/>
                  </a:lnTo>
                  <a:lnTo>
                    <a:pt x="55058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817110" y="4415635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0"/>
                  </a:moveTo>
                  <a:lnTo>
                    <a:pt x="67152" y="0"/>
                  </a:lnTo>
                  <a:lnTo>
                    <a:pt x="83920" y="1224"/>
                  </a:lnTo>
                  <a:lnTo>
                    <a:pt x="101217" y="3263"/>
                  </a:lnTo>
                  <a:lnTo>
                    <a:pt x="18719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817110" y="4536763"/>
              <a:ext cx="154163" cy="20663"/>
            </a:xfrm>
            <a:custGeom>
              <a:avLst/>
              <a:gdLst/>
              <a:ahLst/>
              <a:cxnLst/>
              <a:rect l="0" t="0" r="0" b="0"/>
              <a:pathLst>
                <a:path w="154163" h="20663">
                  <a:moveTo>
                    <a:pt x="0" y="0"/>
                  </a:moveTo>
                  <a:lnTo>
                    <a:pt x="23383" y="11691"/>
                  </a:lnTo>
                  <a:lnTo>
                    <a:pt x="35164" y="15135"/>
                  </a:lnTo>
                  <a:lnTo>
                    <a:pt x="47913" y="17431"/>
                  </a:lnTo>
                  <a:lnTo>
                    <a:pt x="61307" y="18961"/>
                  </a:lnTo>
                  <a:lnTo>
                    <a:pt x="75129" y="19982"/>
                  </a:lnTo>
                  <a:lnTo>
                    <a:pt x="89238" y="20662"/>
                  </a:lnTo>
                  <a:lnTo>
                    <a:pt x="15416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971272" y="4122991"/>
              <a:ext cx="68878" cy="105449"/>
            </a:xfrm>
            <a:custGeom>
              <a:avLst/>
              <a:gdLst/>
              <a:ahLst/>
              <a:cxnLst/>
              <a:rect l="0" t="0" r="0" b="0"/>
              <a:pathLst>
                <a:path w="68878" h="105449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3900" y="7591"/>
                  </a:lnTo>
                  <a:lnTo>
                    <a:pt x="60404" y="14516"/>
                  </a:lnTo>
                  <a:lnTo>
                    <a:pt x="65963" y="22804"/>
                  </a:lnTo>
                  <a:lnTo>
                    <a:pt x="68445" y="31999"/>
                  </a:lnTo>
                  <a:lnTo>
                    <a:pt x="68877" y="41800"/>
                  </a:lnTo>
                  <a:lnTo>
                    <a:pt x="67941" y="52004"/>
                  </a:lnTo>
                  <a:lnTo>
                    <a:pt x="64870" y="62478"/>
                  </a:lnTo>
                  <a:lnTo>
                    <a:pt x="60376" y="73131"/>
                  </a:lnTo>
                  <a:lnTo>
                    <a:pt x="44046" y="105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993295" y="4316531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270288" y="4382601"/>
              <a:ext cx="149582" cy="319336"/>
            </a:xfrm>
            <a:custGeom>
              <a:avLst/>
              <a:gdLst/>
              <a:ahLst/>
              <a:cxnLst/>
              <a:rect l="0" t="0" r="0" b="0"/>
              <a:pathLst>
                <a:path w="149582" h="319336">
                  <a:moveTo>
                    <a:pt x="31331" y="0"/>
                  </a:moveTo>
                  <a:lnTo>
                    <a:pt x="25486" y="23382"/>
                  </a:lnTo>
                  <a:lnTo>
                    <a:pt x="22540" y="33941"/>
                  </a:lnTo>
                  <a:lnTo>
                    <a:pt x="16004" y="55460"/>
                  </a:lnTo>
                  <a:lnTo>
                    <a:pt x="13772" y="70008"/>
                  </a:lnTo>
                  <a:lnTo>
                    <a:pt x="12284" y="87048"/>
                  </a:lnTo>
                  <a:lnTo>
                    <a:pt x="11292" y="105749"/>
                  </a:lnTo>
                  <a:lnTo>
                    <a:pt x="9407" y="121886"/>
                  </a:lnTo>
                  <a:lnTo>
                    <a:pt x="6926" y="136315"/>
                  </a:lnTo>
                  <a:lnTo>
                    <a:pt x="4050" y="149605"/>
                  </a:lnTo>
                  <a:lnTo>
                    <a:pt x="2132" y="165806"/>
                  </a:lnTo>
                  <a:lnTo>
                    <a:pt x="853" y="183948"/>
                  </a:lnTo>
                  <a:lnTo>
                    <a:pt x="0" y="203383"/>
                  </a:lnTo>
                  <a:lnTo>
                    <a:pt x="656" y="221234"/>
                  </a:lnTo>
                  <a:lnTo>
                    <a:pt x="2316" y="238029"/>
                  </a:lnTo>
                  <a:lnTo>
                    <a:pt x="4647" y="254119"/>
                  </a:lnTo>
                  <a:lnTo>
                    <a:pt x="11094" y="267293"/>
                  </a:lnTo>
                  <a:lnTo>
                    <a:pt x="20287" y="278523"/>
                  </a:lnTo>
                  <a:lnTo>
                    <a:pt x="31309" y="288456"/>
                  </a:lnTo>
                  <a:lnTo>
                    <a:pt x="42328" y="292632"/>
                  </a:lnTo>
                  <a:lnTo>
                    <a:pt x="53344" y="292969"/>
                  </a:lnTo>
                  <a:lnTo>
                    <a:pt x="64359" y="290746"/>
                  </a:lnTo>
                  <a:lnTo>
                    <a:pt x="75373" y="285593"/>
                  </a:lnTo>
                  <a:lnTo>
                    <a:pt x="86386" y="278488"/>
                  </a:lnTo>
                  <a:lnTo>
                    <a:pt x="97399" y="270080"/>
                  </a:lnTo>
                  <a:lnTo>
                    <a:pt x="107188" y="260805"/>
                  </a:lnTo>
                  <a:lnTo>
                    <a:pt x="116160" y="250951"/>
                  </a:lnTo>
                  <a:lnTo>
                    <a:pt x="124589" y="240711"/>
                  </a:lnTo>
                  <a:lnTo>
                    <a:pt x="132655" y="228990"/>
                  </a:lnTo>
                  <a:lnTo>
                    <a:pt x="140480" y="216282"/>
                  </a:lnTo>
                  <a:lnTo>
                    <a:pt x="148143" y="202916"/>
                  </a:lnTo>
                  <a:lnTo>
                    <a:pt x="149581" y="195229"/>
                  </a:lnTo>
                  <a:lnTo>
                    <a:pt x="146870" y="191328"/>
                  </a:lnTo>
                  <a:lnTo>
                    <a:pt x="141392" y="189951"/>
                  </a:lnTo>
                  <a:lnTo>
                    <a:pt x="135293" y="193927"/>
                  </a:lnTo>
                  <a:lnTo>
                    <a:pt x="128779" y="201471"/>
                  </a:lnTo>
                  <a:lnTo>
                    <a:pt x="121990" y="211395"/>
                  </a:lnTo>
                  <a:lnTo>
                    <a:pt x="116240" y="224129"/>
                  </a:lnTo>
                  <a:lnTo>
                    <a:pt x="111183" y="238735"/>
                  </a:lnTo>
                  <a:lnTo>
                    <a:pt x="102303" y="268831"/>
                  </a:lnTo>
                  <a:lnTo>
                    <a:pt x="86389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178439" y="4900144"/>
              <a:ext cx="66071" cy="363383"/>
            </a:xfrm>
            <a:custGeom>
              <a:avLst/>
              <a:gdLst/>
              <a:ahLst/>
              <a:cxnLst/>
              <a:rect l="0" t="0" r="0" b="0"/>
              <a:pathLst>
                <a:path w="66071" h="363383">
                  <a:moveTo>
                    <a:pt x="66070" y="0"/>
                  </a:moveTo>
                  <a:lnTo>
                    <a:pt x="60225" y="17537"/>
                  </a:lnTo>
                  <a:lnTo>
                    <a:pt x="58503" y="27597"/>
                  </a:lnTo>
                  <a:lnTo>
                    <a:pt x="57354" y="39197"/>
                  </a:lnTo>
                  <a:lnTo>
                    <a:pt x="56589" y="51825"/>
                  </a:lnTo>
                  <a:lnTo>
                    <a:pt x="54855" y="65138"/>
                  </a:lnTo>
                  <a:lnTo>
                    <a:pt x="52476" y="78907"/>
                  </a:lnTo>
                  <a:lnTo>
                    <a:pt x="49666" y="92981"/>
                  </a:lnTo>
                  <a:lnTo>
                    <a:pt x="47793" y="108480"/>
                  </a:lnTo>
                  <a:lnTo>
                    <a:pt x="46545" y="124931"/>
                  </a:lnTo>
                  <a:lnTo>
                    <a:pt x="45712" y="142016"/>
                  </a:lnTo>
                  <a:lnTo>
                    <a:pt x="43934" y="158299"/>
                  </a:lnTo>
                  <a:lnTo>
                    <a:pt x="41525" y="174050"/>
                  </a:lnTo>
                  <a:lnTo>
                    <a:pt x="28866" y="240337"/>
                  </a:lnTo>
                  <a:lnTo>
                    <a:pt x="26585" y="256882"/>
                  </a:lnTo>
                  <a:lnTo>
                    <a:pt x="25065" y="272806"/>
                  </a:lnTo>
                  <a:lnTo>
                    <a:pt x="24051" y="288316"/>
                  </a:lnTo>
                  <a:lnTo>
                    <a:pt x="22152" y="302326"/>
                  </a:lnTo>
                  <a:lnTo>
                    <a:pt x="19662" y="315337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354811" y="4889132"/>
              <a:ext cx="140379" cy="374395"/>
            </a:xfrm>
            <a:custGeom>
              <a:avLst/>
              <a:gdLst/>
              <a:ahLst/>
              <a:cxnLst/>
              <a:rect l="0" t="0" r="0" b="0"/>
              <a:pathLst>
                <a:path w="140379" h="374395">
                  <a:moveTo>
                    <a:pt x="32848" y="0"/>
                  </a:moveTo>
                  <a:lnTo>
                    <a:pt x="27002" y="23383"/>
                  </a:lnTo>
                  <a:lnTo>
                    <a:pt x="20869" y="51176"/>
                  </a:lnTo>
                  <a:lnTo>
                    <a:pt x="14066" y="82697"/>
                  </a:lnTo>
                  <a:lnTo>
                    <a:pt x="6964" y="113020"/>
                  </a:lnTo>
                  <a:lnTo>
                    <a:pt x="4580" y="129181"/>
                  </a:lnTo>
                  <a:lnTo>
                    <a:pt x="2992" y="146073"/>
                  </a:lnTo>
                  <a:lnTo>
                    <a:pt x="1932" y="163451"/>
                  </a:lnTo>
                  <a:lnTo>
                    <a:pt x="756" y="195812"/>
                  </a:lnTo>
                  <a:lnTo>
                    <a:pt x="0" y="256463"/>
                  </a:lnTo>
                  <a:lnTo>
                    <a:pt x="1161" y="273750"/>
                  </a:lnTo>
                  <a:lnTo>
                    <a:pt x="3159" y="292616"/>
                  </a:lnTo>
                  <a:lnTo>
                    <a:pt x="5715" y="312534"/>
                  </a:lnTo>
                  <a:lnTo>
                    <a:pt x="11089" y="328260"/>
                  </a:lnTo>
                  <a:lnTo>
                    <a:pt x="18342" y="341191"/>
                  </a:lnTo>
                  <a:lnTo>
                    <a:pt x="26848" y="352258"/>
                  </a:lnTo>
                  <a:lnTo>
                    <a:pt x="37413" y="358413"/>
                  </a:lnTo>
                  <a:lnTo>
                    <a:pt x="49350" y="361293"/>
                  </a:lnTo>
                  <a:lnTo>
                    <a:pt x="62202" y="361989"/>
                  </a:lnTo>
                  <a:lnTo>
                    <a:pt x="74441" y="356336"/>
                  </a:lnTo>
                  <a:lnTo>
                    <a:pt x="86270" y="346450"/>
                  </a:lnTo>
                  <a:lnTo>
                    <a:pt x="97827" y="333741"/>
                  </a:lnTo>
                  <a:lnTo>
                    <a:pt x="106755" y="321598"/>
                  </a:lnTo>
                  <a:lnTo>
                    <a:pt x="113930" y="309832"/>
                  </a:lnTo>
                  <a:lnTo>
                    <a:pt x="119938" y="298318"/>
                  </a:lnTo>
                  <a:lnTo>
                    <a:pt x="125166" y="283301"/>
                  </a:lnTo>
                  <a:lnTo>
                    <a:pt x="129875" y="265949"/>
                  </a:lnTo>
                  <a:lnTo>
                    <a:pt x="134238" y="247039"/>
                  </a:lnTo>
                  <a:lnTo>
                    <a:pt x="137147" y="229539"/>
                  </a:lnTo>
                  <a:lnTo>
                    <a:pt x="139086" y="212978"/>
                  </a:lnTo>
                  <a:lnTo>
                    <a:pt x="140378" y="197043"/>
                  </a:lnTo>
                  <a:lnTo>
                    <a:pt x="137570" y="188867"/>
                  </a:lnTo>
                  <a:lnTo>
                    <a:pt x="132027" y="185864"/>
                  </a:lnTo>
                  <a:lnTo>
                    <a:pt x="124661" y="186308"/>
                  </a:lnTo>
                  <a:lnTo>
                    <a:pt x="116080" y="193946"/>
                  </a:lnTo>
                  <a:lnTo>
                    <a:pt x="106688" y="206378"/>
                  </a:lnTo>
                  <a:lnTo>
                    <a:pt x="96757" y="222007"/>
                  </a:lnTo>
                  <a:lnTo>
                    <a:pt x="88913" y="237321"/>
                  </a:lnTo>
                  <a:lnTo>
                    <a:pt x="82460" y="252425"/>
                  </a:lnTo>
                  <a:lnTo>
                    <a:pt x="76934" y="267387"/>
                  </a:lnTo>
                  <a:lnTo>
                    <a:pt x="72027" y="282256"/>
                  </a:lnTo>
                  <a:lnTo>
                    <a:pt x="67531" y="297063"/>
                  </a:lnTo>
                  <a:lnTo>
                    <a:pt x="59275" y="325343"/>
                  </a:lnTo>
                  <a:lnTo>
                    <a:pt x="43860" y="3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729017" y="4977813"/>
              <a:ext cx="264279" cy="21436"/>
            </a:xfrm>
            <a:custGeom>
              <a:avLst/>
              <a:gdLst/>
              <a:ahLst/>
              <a:cxnLst/>
              <a:rect l="0" t="0" r="0" b="0"/>
              <a:pathLst>
                <a:path w="264279" h="21436">
                  <a:moveTo>
                    <a:pt x="0" y="21435"/>
                  </a:moveTo>
                  <a:lnTo>
                    <a:pt x="61306" y="6109"/>
                  </a:lnTo>
                  <a:lnTo>
                    <a:pt x="75129" y="3877"/>
                  </a:lnTo>
                  <a:lnTo>
                    <a:pt x="89238" y="2388"/>
                  </a:lnTo>
                  <a:lnTo>
                    <a:pt x="103539" y="1396"/>
                  </a:lnTo>
                  <a:lnTo>
                    <a:pt x="120413" y="735"/>
                  </a:lnTo>
                  <a:lnTo>
                    <a:pt x="158739" y="0"/>
                  </a:lnTo>
                  <a:lnTo>
                    <a:pt x="176790" y="1028"/>
                  </a:lnTo>
                  <a:lnTo>
                    <a:pt x="264278" y="10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762053" y="5076329"/>
              <a:ext cx="264278" cy="11013"/>
            </a:xfrm>
            <a:custGeom>
              <a:avLst/>
              <a:gdLst/>
              <a:ahLst/>
              <a:cxnLst/>
              <a:rect l="0" t="0" r="0" b="0"/>
              <a:pathLst>
                <a:path w="264278" h="11013">
                  <a:moveTo>
                    <a:pt x="0" y="11012"/>
                  </a:moveTo>
                  <a:lnTo>
                    <a:pt x="173250" y="11012"/>
                  </a:lnTo>
                  <a:lnTo>
                    <a:pt x="191357" y="9788"/>
                  </a:lnTo>
                  <a:lnTo>
                    <a:pt x="209546" y="7749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718006" y="4790028"/>
              <a:ext cx="264278" cy="517545"/>
            </a:xfrm>
            <a:custGeom>
              <a:avLst/>
              <a:gdLst/>
              <a:ahLst/>
              <a:cxnLst/>
              <a:rect l="0" t="0" r="0" b="0"/>
              <a:pathLst>
                <a:path w="264278" h="517545">
                  <a:moveTo>
                    <a:pt x="264277" y="0"/>
                  </a:moveTo>
                  <a:lnTo>
                    <a:pt x="252587" y="23383"/>
                  </a:lnTo>
                  <a:lnTo>
                    <a:pt x="245472" y="36389"/>
                  </a:lnTo>
                  <a:lnTo>
                    <a:pt x="219145" y="82697"/>
                  </a:lnTo>
                  <a:lnTo>
                    <a:pt x="203028" y="113020"/>
                  </a:lnTo>
                  <a:lnTo>
                    <a:pt x="195303" y="129181"/>
                  </a:lnTo>
                  <a:lnTo>
                    <a:pt x="187707" y="146073"/>
                  </a:lnTo>
                  <a:lnTo>
                    <a:pt x="172741" y="181154"/>
                  </a:lnTo>
                  <a:lnTo>
                    <a:pt x="157933" y="217138"/>
                  </a:lnTo>
                  <a:lnTo>
                    <a:pt x="149335" y="234075"/>
                  </a:lnTo>
                  <a:lnTo>
                    <a:pt x="139932" y="250260"/>
                  </a:lnTo>
                  <a:lnTo>
                    <a:pt x="129993" y="265944"/>
                  </a:lnTo>
                  <a:lnTo>
                    <a:pt x="120920" y="282518"/>
                  </a:lnTo>
                  <a:lnTo>
                    <a:pt x="112425" y="299684"/>
                  </a:lnTo>
                  <a:lnTo>
                    <a:pt x="104314" y="317247"/>
                  </a:lnTo>
                  <a:lnTo>
                    <a:pt x="95236" y="333849"/>
                  </a:lnTo>
                  <a:lnTo>
                    <a:pt x="85513" y="349810"/>
                  </a:lnTo>
                  <a:lnTo>
                    <a:pt x="49383" y="404747"/>
                  </a:lnTo>
                  <a:lnTo>
                    <a:pt x="41486" y="417876"/>
                  </a:lnTo>
                  <a:lnTo>
                    <a:pt x="33775" y="431523"/>
                  </a:lnTo>
                  <a:lnTo>
                    <a:pt x="26187" y="445514"/>
                  </a:lnTo>
                  <a:lnTo>
                    <a:pt x="19905" y="459736"/>
                  </a:lnTo>
                  <a:lnTo>
                    <a:pt x="14493" y="474111"/>
                  </a:lnTo>
                  <a:lnTo>
                    <a:pt x="0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202649" y="4878121"/>
              <a:ext cx="166768" cy="385406"/>
            </a:xfrm>
            <a:custGeom>
              <a:avLst/>
              <a:gdLst/>
              <a:ahLst/>
              <a:cxnLst/>
              <a:rect l="0" t="0" r="0" b="0"/>
              <a:pathLst>
                <a:path w="166768" h="385406">
                  <a:moveTo>
                    <a:pt x="10878" y="0"/>
                  </a:moveTo>
                  <a:lnTo>
                    <a:pt x="10878" y="23382"/>
                  </a:lnTo>
                  <a:lnTo>
                    <a:pt x="9654" y="36388"/>
                  </a:lnTo>
                  <a:lnTo>
                    <a:pt x="7615" y="51176"/>
                  </a:lnTo>
                  <a:lnTo>
                    <a:pt x="5031" y="67152"/>
                  </a:lnTo>
                  <a:lnTo>
                    <a:pt x="3310" y="82697"/>
                  </a:lnTo>
                  <a:lnTo>
                    <a:pt x="2161" y="97954"/>
                  </a:lnTo>
                  <a:lnTo>
                    <a:pt x="1396" y="113019"/>
                  </a:lnTo>
                  <a:lnTo>
                    <a:pt x="546" y="146072"/>
                  </a:lnTo>
                  <a:lnTo>
                    <a:pt x="0" y="211292"/>
                  </a:lnTo>
                  <a:lnTo>
                    <a:pt x="1178" y="226507"/>
                  </a:lnTo>
                  <a:lnTo>
                    <a:pt x="3188" y="241544"/>
                  </a:lnTo>
                  <a:lnTo>
                    <a:pt x="8683" y="272526"/>
                  </a:lnTo>
                  <a:lnTo>
                    <a:pt x="15204" y="306688"/>
                  </a:lnTo>
                  <a:lnTo>
                    <a:pt x="21103" y="319468"/>
                  </a:lnTo>
                  <a:lnTo>
                    <a:pt x="28706" y="329212"/>
                  </a:lnTo>
                  <a:lnTo>
                    <a:pt x="37445" y="336931"/>
                  </a:lnTo>
                  <a:lnTo>
                    <a:pt x="48165" y="339631"/>
                  </a:lnTo>
                  <a:lnTo>
                    <a:pt x="60206" y="338983"/>
                  </a:lnTo>
                  <a:lnTo>
                    <a:pt x="73127" y="336104"/>
                  </a:lnTo>
                  <a:lnTo>
                    <a:pt x="85412" y="329291"/>
                  </a:lnTo>
                  <a:lnTo>
                    <a:pt x="97272" y="319855"/>
                  </a:lnTo>
                  <a:lnTo>
                    <a:pt x="108849" y="308670"/>
                  </a:lnTo>
                  <a:lnTo>
                    <a:pt x="117791" y="297543"/>
                  </a:lnTo>
                  <a:lnTo>
                    <a:pt x="124976" y="286455"/>
                  </a:lnTo>
                  <a:lnTo>
                    <a:pt x="130990" y="275392"/>
                  </a:lnTo>
                  <a:lnTo>
                    <a:pt x="137445" y="261899"/>
                  </a:lnTo>
                  <a:lnTo>
                    <a:pt x="144197" y="246786"/>
                  </a:lnTo>
                  <a:lnTo>
                    <a:pt x="151143" y="230593"/>
                  </a:lnTo>
                  <a:lnTo>
                    <a:pt x="156999" y="213681"/>
                  </a:lnTo>
                  <a:lnTo>
                    <a:pt x="162126" y="196288"/>
                  </a:lnTo>
                  <a:lnTo>
                    <a:pt x="166767" y="178576"/>
                  </a:lnTo>
                  <a:lnTo>
                    <a:pt x="163744" y="170438"/>
                  </a:lnTo>
                  <a:lnTo>
                    <a:pt x="155611" y="168683"/>
                  </a:lnTo>
                  <a:lnTo>
                    <a:pt x="144072" y="171183"/>
                  </a:lnTo>
                  <a:lnTo>
                    <a:pt x="135155" y="176521"/>
                  </a:lnTo>
                  <a:lnTo>
                    <a:pt x="127988" y="183750"/>
                  </a:lnTo>
                  <a:lnTo>
                    <a:pt x="121986" y="192240"/>
                  </a:lnTo>
                  <a:lnTo>
                    <a:pt x="116761" y="201570"/>
                  </a:lnTo>
                  <a:lnTo>
                    <a:pt x="112054" y="211461"/>
                  </a:lnTo>
                  <a:lnTo>
                    <a:pt x="107693" y="221725"/>
                  </a:lnTo>
                  <a:lnTo>
                    <a:pt x="96321" y="246181"/>
                  </a:lnTo>
                  <a:lnTo>
                    <a:pt x="89863" y="259554"/>
                  </a:lnTo>
                  <a:lnTo>
                    <a:pt x="84334" y="272140"/>
                  </a:lnTo>
                  <a:lnTo>
                    <a:pt x="79425" y="284201"/>
                  </a:lnTo>
                  <a:lnTo>
                    <a:pt x="74928" y="295913"/>
                  </a:lnTo>
                  <a:lnTo>
                    <a:pt x="66670" y="318713"/>
                  </a:lnTo>
                  <a:lnTo>
                    <a:pt x="43912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475752" y="5351618"/>
            <a:ext cx="1993094" cy="627660"/>
            <a:chOff x="6475752" y="5351618"/>
            <a:chExt cx="1993094" cy="627660"/>
          </a:xfrm>
        </p:grpSpPr>
        <p:sp>
          <p:nvSpPr>
            <p:cNvPr id="132" name="Freeform 131"/>
            <p:cNvSpPr/>
            <p:nvPr/>
          </p:nvSpPr>
          <p:spPr>
            <a:xfrm>
              <a:off x="6475752" y="5703988"/>
              <a:ext cx="44047" cy="275290"/>
            </a:xfrm>
            <a:custGeom>
              <a:avLst/>
              <a:gdLst/>
              <a:ahLst/>
              <a:cxnLst/>
              <a:rect l="0" t="0" r="0" b="0"/>
              <a:pathLst>
                <a:path w="44047" h="275290">
                  <a:moveTo>
                    <a:pt x="44046" y="0"/>
                  </a:moveTo>
                  <a:lnTo>
                    <a:pt x="35255" y="51523"/>
                  </a:lnTo>
                  <a:lnTo>
                    <a:pt x="28719" y="86114"/>
                  </a:lnTo>
                  <a:lnTo>
                    <a:pt x="26487" y="102679"/>
                  </a:lnTo>
                  <a:lnTo>
                    <a:pt x="25000" y="118616"/>
                  </a:lnTo>
                  <a:lnTo>
                    <a:pt x="24007" y="134135"/>
                  </a:lnTo>
                  <a:lnTo>
                    <a:pt x="22122" y="149375"/>
                  </a:lnTo>
                  <a:lnTo>
                    <a:pt x="19642" y="164429"/>
                  </a:lnTo>
                  <a:lnTo>
                    <a:pt x="16765" y="179359"/>
                  </a:lnTo>
                  <a:lnTo>
                    <a:pt x="14847" y="195430"/>
                  </a:lnTo>
                  <a:lnTo>
                    <a:pt x="13568" y="212262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508787" y="5505780"/>
              <a:ext cx="253267" cy="449809"/>
            </a:xfrm>
            <a:custGeom>
              <a:avLst/>
              <a:gdLst/>
              <a:ahLst/>
              <a:cxnLst/>
              <a:rect l="0" t="0" r="0" b="0"/>
              <a:pathLst>
                <a:path w="253267" h="449809">
                  <a:moveTo>
                    <a:pt x="0" y="77081"/>
                  </a:moveTo>
                  <a:lnTo>
                    <a:pt x="11690" y="88773"/>
                  </a:lnTo>
                  <a:lnTo>
                    <a:pt x="16358" y="95887"/>
                  </a:lnTo>
                  <a:lnTo>
                    <a:pt x="20693" y="104300"/>
                  </a:lnTo>
                  <a:lnTo>
                    <a:pt x="24807" y="113580"/>
                  </a:lnTo>
                  <a:lnTo>
                    <a:pt x="28772" y="123436"/>
                  </a:lnTo>
                  <a:lnTo>
                    <a:pt x="36442" y="144177"/>
                  </a:lnTo>
                  <a:lnTo>
                    <a:pt x="41424" y="156070"/>
                  </a:lnTo>
                  <a:lnTo>
                    <a:pt x="47191" y="168892"/>
                  </a:lnTo>
                  <a:lnTo>
                    <a:pt x="53484" y="182335"/>
                  </a:lnTo>
                  <a:lnTo>
                    <a:pt x="60125" y="194967"/>
                  </a:lnTo>
                  <a:lnTo>
                    <a:pt x="67000" y="207059"/>
                  </a:lnTo>
                  <a:lnTo>
                    <a:pt x="74031" y="218791"/>
                  </a:lnTo>
                  <a:lnTo>
                    <a:pt x="79941" y="231506"/>
                  </a:lnTo>
                  <a:lnTo>
                    <a:pt x="85105" y="244877"/>
                  </a:lnTo>
                  <a:lnTo>
                    <a:pt x="89772" y="258685"/>
                  </a:lnTo>
                  <a:lnTo>
                    <a:pt x="95330" y="271561"/>
                  </a:lnTo>
                  <a:lnTo>
                    <a:pt x="101481" y="283815"/>
                  </a:lnTo>
                  <a:lnTo>
                    <a:pt x="108030" y="295655"/>
                  </a:lnTo>
                  <a:lnTo>
                    <a:pt x="113619" y="308442"/>
                  </a:lnTo>
                  <a:lnTo>
                    <a:pt x="118568" y="321861"/>
                  </a:lnTo>
                  <a:lnTo>
                    <a:pt x="123091" y="335701"/>
                  </a:lnTo>
                  <a:lnTo>
                    <a:pt x="128554" y="347375"/>
                  </a:lnTo>
                  <a:lnTo>
                    <a:pt x="134643" y="357605"/>
                  </a:lnTo>
                  <a:lnTo>
                    <a:pt x="141149" y="366871"/>
                  </a:lnTo>
                  <a:lnTo>
                    <a:pt x="147933" y="375496"/>
                  </a:lnTo>
                  <a:lnTo>
                    <a:pt x="154903" y="383693"/>
                  </a:lnTo>
                  <a:lnTo>
                    <a:pt x="161998" y="391604"/>
                  </a:lnTo>
                  <a:lnTo>
                    <a:pt x="169173" y="401773"/>
                  </a:lnTo>
                  <a:lnTo>
                    <a:pt x="176404" y="413446"/>
                  </a:lnTo>
                  <a:lnTo>
                    <a:pt x="183672" y="426122"/>
                  </a:lnTo>
                  <a:lnTo>
                    <a:pt x="192188" y="435796"/>
                  </a:lnTo>
                  <a:lnTo>
                    <a:pt x="201535" y="443470"/>
                  </a:lnTo>
                  <a:lnTo>
                    <a:pt x="211438" y="449808"/>
                  </a:lnTo>
                  <a:lnTo>
                    <a:pt x="218039" y="447917"/>
                  </a:lnTo>
                  <a:lnTo>
                    <a:pt x="222440" y="440538"/>
                  </a:lnTo>
                  <a:lnTo>
                    <a:pt x="225374" y="429501"/>
                  </a:lnTo>
                  <a:lnTo>
                    <a:pt x="227330" y="413579"/>
                  </a:lnTo>
                  <a:lnTo>
                    <a:pt x="228634" y="394400"/>
                  </a:lnTo>
                  <a:lnTo>
                    <a:pt x="230083" y="353921"/>
                  </a:lnTo>
                  <a:lnTo>
                    <a:pt x="230899" y="303617"/>
                  </a:lnTo>
                  <a:lnTo>
                    <a:pt x="231229" y="174148"/>
                  </a:lnTo>
                  <a:lnTo>
                    <a:pt x="232457" y="157698"/>
                  </a:lnTo>
                  <a:lnTo>
                    <a:pt x="234499" y="140614"/>
                  </a:lnTo>
                  <a:lnTo>
                    <a:pt x="237084" y="123107"/>
                  </a:lnTo>
                  <a:lnTo>
                    <a:pt x="238808" y="106541"/>
                  </a:lnTo>
                  <a:lnTo>
                    <a:pt x="239956" y="90603"/>
                  </a:lnTo>
                  <a:lnTo>
                    <a:pt x="240722" y="75084"/>
                  </a:lnTo>
                  <a:lnTo>
                    <a:pt x="242456" y="61068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861157" y="5672494"/>
              <a:ext cx="96306" cy="245811"/>
            </a:xfrm>
            <a:custGeom>
              <a:avLst/>
              <a:gdLst/>
              <a:ahLst/>
              <a:cxnLst/>
              <a:rect l="0" t="0" r="0" b="0"/>
              <a:pathLst>
                <a:path w="96306" h="245811">
                  <a:moveTo>
                    <a:pt x="0" y="9471"/>
                  </a:moveTo>
                  <a:lnTo>
                    <a:pt x="0" y="44545"/>
                  </a:lnTo>
                  <a:lnTo>
                    <a:pt x="1223" y="62218"/>
                  </a:lnTo>
                  <a:lnTo>
                    <a:pt x="3262" y="81341"/>
                  </a:lnTo>
                  <a:lnTo>
                    <a:pt x="5845" y="101431"/>
                  </a:lnTo>
                  <a:lnTo>
                    <a:pt x="7567" y="120941"/>
                  </a:lnTo>
                  <a:lnTo>
                    <a:pt x="8715" y="140066"/>
                  </a:lnTo>
                  <a:lnTo>
                    <a:pt x="9480" y="158933"/>
                  </a:lnTo>
                  <a:lnTo>
                    <a:pt x="11214" y="175182"/>
                  </a:lnTo>
                  <a:lnTo>
                    <a:pt x="13593" y="189685"/>
                  </a:lnTo>
                  <a:lnTo>
                    <a:pt x="16403" y="203024"/>
                  </a:lnTo>
                  <a:lnTo>
                    <a:pt x="20723" y="215587"/>
                  </a:lnTo>
                  <a:lnTo>
                    <a:pt x="26050" y="227633"/>
                  </a:lnTo>
                  <a:lnTo>
                    <a:pt x="32049" y="239334"/>
                  </a:lnTo>
                  <a:lnTo>
                    <a:pt x="38495" y="244688"/>
                  </a:lnTo>
                  <a:lnTo>
                    <a:pt x="45240" y="245810"/>
                  </a:lnTo>
                  <a:lnTo>
                    <a:pt x="52183" y="244111"/>
                  </a:lnTo>
                  <a:lnTo>
                    <a:pt x="59258" y="236861"/>
                  </a:lnTo>
                  <a:lnTo>
                    <a:pt x="66423" y="225911"/>
                  </a:lnTo>
                  <a:lnTo>
                    <a:pt x="73646" y="212492"/>
                  </a:lnTo>
                  <a:lnTo>
                    <a:pt x="79685" y="194983"/>
                  </a:lnTo>
                  <a:lnTo>
                    <a:pt x="84934" y="174745"/>
                  </a:lnTo>
                  <a:lnTo>
                    <a:pt x="89658" y="152688"/>
                  </a:lnTo>
                  <a:lnTo>
                    <a:pt x="92806" y="130643"/>
                  </a:lnTo>
                  <a:lnTo>
                    <a:pt x="94906" y="108605"/>
                  </a:lnTo>
                  <a:lnTo>
                    <a:pt x="96305" y="86571"/>
                  </a:lnTo>
                  <a:lnTo>
                    <a:pt x="96015" y="66989"/>
                  </a:lnTo>
                  <a:lnTo>
                    <a:pt x="94597" y="49040"/>
                  </a:lnTo>
                  <a:lnTo>
                    <a:pt x="92429" y="32180"/>
                  </a:lnTo>
                  <a:lnTo>
                    <a:pt x="87313" y="19716"/>
                  </a:lnTo>
                  <a:lnTo>
                    <a:pt x="80231" y="10183"/>
                  </a:lnTo>
                  <a:lnTo>
                    <a:pt x="71839" y="2605"/>
                  </a:lnTo>
                  <a:lnTo>
                    <a:pt x="63798" y="0"/>
                  </a:lnTo>
                  <a:lnTo>
                    <a:pt x="55991" y="710"/>
                  </a:lnTo>
                  <a:lnTo>
                    <a:pt x="48339" y="3630"/>
                  </a:lnTo>
                  <a:lnTo>
                    <a:pt x="40790" y="9248"/>
                  </a:lnTo>
                  <a:lnTo>
                    <a:pt x="33310" y="16663"/>
                  </a:lnTo>
                  <a:lnTo>
                    <a:pt x="11011" y="53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191503" y="5461734"/>
              <a:ext cx="99105" cy="374394"/>
            </a:xfrm>
            <a:custGeom>
              <a:avLst/>
              <a:gdLst/>
              <a:ahLst/>
              <a:cxnLst/>
              <a:rect l="0" t="0" r="0" b="0"/>
              <a:pathLst>
                <a:path w="99105" h="374394">
                  <a:moveTo>
                    <a:pt x="99104" y="0"/>
                  </a:moveTo>
                  <a:lnTo>
                    <a:pt x="81567" y="5845"/>
                  </a:lnTo>
                  <a:lnTo>
                    <a:pt x="73955" y="11238"/>
                  </a:lnTo>
                  <a:lnTo>
                    <a:pt x="66432" y="18503"/>
                  </a:lnTo>
                  <a:lnTo>
                    <a:pt x="58970" y="27018"/>
                  </a:lnTo>
                  <a:lnTo>
                    <a:pt x="52772" y="37588"/>
                  </a:lnTo>
                  <a:lnTo>
                    <a:pt x="47417" y="49529"/>
                  </a:lnTo>
                  <a:lnTo>
                    <a:pt x="38203" y="74623"/>
                  </a:lnTo>
                  <a:lnTo>
                    <a:pt x="30030" y="98012"/>
                  </a:lnTo>
                  <a:lnTo>
                    <a:pt x="27361" y="110611"/>
                  </a:lnTo>
                  <a:lnTo>
                    <a:pt x="25582" y="123904"/>
                  </a:lnTo>
                  <a:lnTo>
                    <a:pt x="24396" y="137661"/>
                  </a:lnTo>
                  <a:lnTo>
                    <a:pt x="27275" y="149278"/>
                  </a:lnTo>
                  <a:lnTo>
                    <a:pt x="32866" y="159471"/>
                  </a:lnTo>
                  <a:lnTo>
                    <a:pt x="40263" y="168713"/>
                  </a:lnTo>
                  <a:lnTo>
                    <a:pt x="47641" y="177321"/>
                  </a:lnTo>
                  <a:lnTo>
                    <a:pt x="55008" y="185507"/>
                  </a:lnTo>
                  <a:lnTo>
                    <a:pt x="62365" y="193411"/>
                  </a:lnTo>
                  <a:lnTo>
                    <a:pt x="68494" y="202351"/>
                  </a:lnTo>
                  <a:lnTo>
                    <a:pt x="73803" y="211982"/>
                  </a:lnTo>
                  <a:lnTo>
                    <a:pt x="78566" y="222072"/>
                  </a:lnTo>
                  <a:lnTo>
                    <a:pt x="82965" y="233694"/>
                  </a:lnTo>
                  <a:lnTo>
                    <a:pt x="87121" y="246335"/>
                  </a:lnTo>
                  <a:lnTo>
                    <a:pt x="91116" y="259657"/>
                  </a:lnTo>
                  <a:lnTo>
                    <a:pt x="92555" y="272209"/>
                  </a:lnTo>
                  <a:lnTo>
                    <a:pt x="92291" y="284247"/>
                  </a:lnTo>
                  <a:lnTo>
                    <a:pt x="90892" y="295943"/>
                  </a:lnTo>
                  <a:lnTo>
                    <a:pt x="86288" y="307411"/>
                  </a:lnTo>
                  <a:lnTo>
                    <a:pt x="79548" y="318727"/>
                  </a:lnTo>
                  <a:lnTo>
                    <a:pt x="71385" y="329941"/>
                  </a:lnTo>
                  <a:lnTo>
                    <a:pt x="61048" y="339864"/>
                  </a:lnTo>
                  <a:lnTo>
                    <a:pt x="49264" y="348927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345665" y="5657311"/>
              <a:ext cx="114025" cy="100949"/>
            </a:xfrm>
            <a:custGeom>
              <a:avLst/>
              <a:gdLst/>
              <a:ahLst/>
              <a:cxnLst/>
              <a:rect l="0" t="0" r="0" b="0"/>
              <a:pathLst>
                <a:path w="114025" h="100949">
                  <a:moveTo>
                    <a:pt x="22023" y="46677"/>
                  </a:moveTo>
                  <a:lnTo>
                    <a:pt x="27868" y="64214"/>
                  </a:lnTo>
                  <a:lnTo>
                    <a:pt x="32038" y="73050"/>
                  </a:lnTo>
                  <a:lnTo>
                    <a:pt x="37264" y="82612"/>
                  </a:lnTo>
                  <a:lnTo>
                    <a:pt x="43195" y="92657"/>
                  </a:lnTo>
                  <a:lnTo>
                    <a:pt x="52043" y="98130"/>
                  </a:lnTo>
                  <a:lnTo>
                    <a:pt x="62837" y="100555"/>
                  </a:lnTo>
                  <a:lnTo>
                    <a:pt x="74926" y="100948"/>
                  </a:lnTo>
                  <a:lnTo>
                    <a:pt x="84209" y="97540"/>
                  </a:lnTo>
                  <a:lnTo>
                    <a:pt x="91621" y="91597"/>
                  </a:lnTo>
                  <a:lnTo>
                    <a:pt x="97786" y="83965"/>
                  </a:lnTo>
                  <a:lnTo>
                    <a:pt x="103119" y="75206"/>
                  </a:lnTo>
                  <a:lnTo>
                    <a:pt x="107898" y="65697"/>
                  </a:lnTo>
                  <a:lnTo>
                    <a:pt x="112308" y="55686"/>
                  </a:lnTo>
                  <a:lnTo>
                    <a:pt x="114024" y="45342"/>
                  </a:lnTo>
                  <a:lnTo>
                    <a:pt x="113944" y="34776"/>
                  </a:lnTo>
                  <a:lnTo>
                    <a:pt x="112668" y="24061"/>
                  </a:lnTo>
                  <a:lnTo>
                    <a:pt x="108147" y="15694"/>
                  </a:lnTo>
                  <a:lnTo>
                    <a:pt x="101462" y="8893"/>
                  </a:lnTo>
                  <a:lnTo>
                    <a:pt x="93335" y="3135"/>
                  </a:lnTo>
                  <a:lnTo>
                    <a:pt x="84247" y="520"/>
                  </a:lnTo>
                  <a:lnTo>
                    <a:pt x="74517" y="0"/>
                  </a:lnTo>
                  <a:lnTo>
                    <a:pt x="64360" y="877"/>
                  </a:lnTo>
                  <a:lnTo>
                    <a:pt x="55142" y="5132"/>
                  </a:lnTo>
                  <a:lnTo>
                    <a:pt x="46549" y="11639"/>
                  </a:lnTo>
                  <a:lnTo>
                    <a:pt x="38374" y="19648"/>
                  </a:lnTo>
                  <a:lnTo>
                    <a:pt x="30477" y="28658"/>
                  </a:lnTo>
                  <a:lnTo>
                    <a:pt x="22765" y="38335"/>
                  </a:lnTo>
                  <a:lnTo>
                    <a:pt x="0" y="68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543874" y="5384653"/>
              <a:ext cx="11012" cy="473498"/>
            </a:xfrm>
            <a:custGeom>
              <a:avLst/>
              <a:gdLst/>
              <a:ahLst/>
              <a:cxnLst/>
              <a:rect l="0" t="0" r="0" b="0"/>
              <a:pathLst>
                <a:path w="11012" h="473498">
                  <a:moveTo>
                    <a:pt x="11011" y="0"/>
                  </a:moveTo>
                  <a:lnTo>
                    <a:pt x="5165" y="17537"/>
                  </a:lnTo>
                  <a:lnTo>
                    <a:pt x="3443" y="28820"/>
                  </a:lnTo>
                  <a:lnTo>
                    <a:pt x="2295" y="42460"/>
                  </a:lnTo>
                  <a:lnTo>
                    <a:pt x="1530" y="57671"/>
                  </a:lnTo>
                  <a:lnTo>
                    <a:pt x="679" y="87622"/>
                  </a:lnTo>
                  <a:lnTo>
                    <a:pt x="59" y="191384"/>
                  </a:lnTo>
                  <a:lnTo>
                    <a:pt x="0" y="392174"/>
                  </a:lnTo>
                  <a:lnTo>
                    <a:pt x="1223" y="408270"/>
                  </a:lnTo>
                  <a:lnTo>
                    <a:pt x="11011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665001" y="5615567"/>
              <a:ext cx="99105" cy="162195"/>
            </a:xfrm>
            <a:custGeom>
              <a:avLst/>
              <a:gdLst/>
              <a:ahLst/>
              <a:cxnLst/>
              <a:rect l="0" t="0" r="0" b="0"/>
              <a:pathLst>
                <a:path w="99105" h="162195">
                  <a:moveTo>
                    <a:pt x="0" y="44375"/>
                  </a:moveTo>
                  <a:lnTo>
                    <a:pt x="0" y="147913"/>
                  </a:lnTo>
                  <a:lnTo>
                    <a:pt x="3670" y="156223"/>
                  </a:lnTo>
                  <a:lnTo>
                    <a:pt x="9788" y="160540"/>
                  </a:lnTo>
                  <a:lnTo>
                    <a:pt x="17537" y="162194"/>
                  </a:lnTo>
                  <a:lnTo>
                    <a:pt x="25149" y="157179"/>
                  </a:lnTo>
                  <a:lnTo>
                    <a:pt x="32671" y="147718"/>
                  </a:lnTo>
                  <a:lnTo>
                    <a:pt x="40134" y="135293"/>
                  </a:lnTo>
                  <a:lnTo>
                    <a:pt x="45108" y="122116"/>
                  </a:lnTo>
                  <a:lnTo>
                    <a:pt x="48424" y="108438"/>
                  </a:lnTo>
                  <a:lnTo>
                    <a:pt x="50635" y="94425"/>
                  </a:lnTo>
                  <a:lnTo>
                    <a:pt x="54556" y="81412"/>
                  </a:lnTo>
                  <a:lnTo>
                    <a:pt x="59617" y="69066"/>
                  </a:lnTo>
                  <a:lnTo>
                    <a:pt x="65438" y="57165"/>
                  </a:lnTo>
                  <a:lnTo>
                    <a:pt x="70543" y="41890"/>
                  </a:lnTo>
                  <a:lnTo>
                    <a:pt x="75169" y="24366"/>
                  </a:lnTo>
                  <a:lnTo>
                    <a:pt x="79477" y="5342"/>
                  </a:lnTo>
                  <a:lnTo>
                    <a:pt x="82349" y="0"/>
                  </a:lnTo>
                  <a:lnTo>
                    <a:pt x="84263" y="3781"/>
                  </a:lnTo>
                  <a:lnTo>
                    <a:pt x="85539" y="13641"/>
                  </a:lnTo>
                  <a:lnTo>
                    <a:pt x="85167" y="23886"/>
                  </a:lnTo>
                  <a:lnTo>
                    <a:pt x="83695" y="34386"/>
                  </a:lnTo>
                  <a:lnTo>
                    <a:pt x="81490" y="45057"/>
                  </a:lnTo>
                  <a:lnTo>
                    <a:pt x="81244" y="55841"/>
                  </a:lnTo>
                  <a:lnTo>
                    <a:pt x="82303" y="66701"/>
                  </a:lnTo>
                  <a:lnTo>
                    <a:pt x="84232" y="77611"/>
                  </a:lnTo>
                  <a:lnTo>
                    <a:pt x="85519" y="89779"/>
                  </a:lnTo>
                  <a:lnTo>
                    <a:pt x="86377" y="102785"/>
                  </a:lnTo>
                  <a:lnTo>
                    <a:pt x="99104" y="1544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886762" y="5582861"/>
              <a:ext cx="31505" cy="242255"/>
            </a:xfrm>
            <a:custGeom>
              <a:avLst/>
              <a:gdLst/>
              <a:ahLst/>
              <a:cxnLst/>
              <a:rect l="0" t="0" r="0" b="0"/>
              <a:pathLst>
                <a:path w="31505" h="242255">
                  <a:moveTo>
                    <a:pt x="9481" y="0"/>
                  </a:moveTo>
                  <a:lnTo>
                    <a:pt x="3636" y="23383"/>
                  </a:lnTo>
                  <a:lnTo>
                    <a:pt x="1913" y="35165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713" y="77576"/>
                  </a:lnTo>
                  <a:lnTo>
                    <a:pt x="2413" y="95764"/>
                  </a:lnTo>
                  <a:lnTo>
                    <a:pt x="4769" y="115229"/>
                  </a:lnTo>
                  <a:lnTo>
                    <a:pt x="7563" y="134324"/>
                  </a:lnTo>
                  <a:lnTo>
                    <a:pt x="13930" y="171854"/>
                  </a:lnTo>
                  <a:lnTo>
                    <a:pt x="17342" y="187980"/>
                  </a:lnTo>
                  <a:lnTo>
                    <a:pt x="20839" y="202401"/>
                  </a:lnTo>
                  <a:lnTo>
                    <a:pt x="3150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863209" y="5615895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11012"/>
                  </a:moveTo>
                  <a:lnTo>
                    <a:pt x="17537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82169" y="681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083439" y="5560838"/>
              <a:ext cx="11013" cy="220232"/>
            </a:xfrm>
            <a:custGeom>
              <a:avLst/>
              <a:gdLst/>
              <a:ahLst/>
              <a:cxnLst/>
              <a:rect l="0" t="0" r="0" b="0"/>
              <a:pathLst>
                <a:path w="11013" h="220232">
                  <a:moveTo>
                    <a:pt x="11012" y="0"/>
                  </a:moveTo>
                  <a:lnTo>
                    <a:pt x="11012" y="61306"/>
                  </a:lnTo>
                  <a:lnTo>
                    <a:pt x="9789" y="75129"/>
                  </a:lnTo>
                  <a:lnTo>
                    <a:pt x="7750" y="89238"/>
                  </a:lnTo>
                  <a:lnTo>
                    <a:pt x="5167" y="103538"/>
                  </a:lnTo>
                  <a:lnTo>
                    <a:pt x="3444" y="117966"/>
                  </a:lnTo>
                  <a:lnTo>
                    <a:pt x="2296" y="132478"/>
                  </a:lnTo>
                  <a:lnTo>
                    <a:pt x="1531" y="147047"/>
                  </a:lnTo>
                  <a:lnTo>
                    <a:pt x="680" y="17628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182543" y="5596256"/>
              <a:ext cx="83504" cy="133349"/>
            </a:xfrm>
            <a:custGeom>
              <a:avLst/>
              <a:gdLst/>
              <a:ahLst/>
              <a:cxnLst/>
              <a:rect l="0" t="0" r="0" b="0"/>
              <a:pathLst>
                <a:path w="83504" h="133349">
                  <a:moveTo>
                    <a:pt x="0" y="63686"/>
                  </a:moveTo>
                  <a:lnTo>
                    <a:pt x="15327" y="124992"/>
                  </a:lnTo>
                  <a:lnTo>
                    <a:pt x="22453" y="131474"/>
                  </a:lnTo>
                  <a:lnTo>
                    <a:pt x="32098" y="133348"/>
                  </a:lnTo>
                  <a:lnTo>
                    <a:pt x="43423" y="132150"/>
                  </a:lnTo>
                  <a:lnTo>
                    <a:pt x="53419" y="125235"/>
                  </a:lnTo>
                  <a:lnTo>
                    <a:pt x="62530" y="114507"/>
                  </a:lnTo>
                  <a:lnTo>
                    <a:pt x="71051" y="101237"/>
                  </a:lnTo>
                  <a:lnTo>
                    <a:pt x="76731" y="86273"/>
                  </a:lnTo>
                  <a:lnTo>
                    <a:pt x="80519" y="70179"/>
                  </a:lnTo>
                  <a:lnTo>
                    <a:pt x="83043" y="53332"/>
                  </a:lnTo>
                  <a:lnTo>
                    <a:pt x="83503" y="38431"/>
                  </a:lnTo>
                  <a:lnTo>
                    <a:pt x="82586" y="24826"/>
                  </a:lnTo>
                  <a:lnTo>
                    <a:pt x="80751" y="12086"/>
                  </a:lnTo>
                  <a:lnTo>
                    <a:pt x="74635" y="4816"/>
                  </a:lnTo>
                  <a:lnTo>
                    <a:pt x="65662" y="1193"/>
                  </a:lnTo>
                  <a:lnTo>
                    <a:pt x="54786" y="0"/>
                  </a:lnTo>
                  <a:lnTo>
                    <a:pt x="45089" y="1653"/>
                  </a:lnTo>
                  <a:lnTo>
                    <a:pt x="0" y="19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314683" y="5571849"/>
              <a:ext cx="154163" cy="264279"/>
            </a:xfrm>
            <a:custGeom>
              <a:avLst/>
              <a:gdLst/>
              <a:ahLst/>
              <a:cxnLst/>
              <a:rect l="0" t="0" r="0" b="0"/>
              <a:pathLst>
                <a:path w="154163" h="264279">
                  <a:moveTo>
                    <a:pt x="0" y="0"/>
                  </a:moveTo>
                  <a:lnTo>
                    <a:pt x="0" y="29228"/>
                  </a:lnTo>
                  <a:lnTo>
                    <a:pt x="1223" y="43956"/>
                  </a:lnTo>
                  <a:lnTo>
                    <a:pt x="3261" y="59892"/>
                  </a:lnTo>
                  <a:lnTo>
                    <a:pt x="5845" y="76633"/>
                  </a:lnTo>
                  <a:lnTo>
                    <a:pt x="7567" y="92688"/>
                  </a:lnTo>
                  <a:lnTo>
                    <a:pt x="8715" y="108286"/>
                  </a:lnTo>
                  <a:lnTo>
                    <a:pt x="9480" y="123578"/>
                  </a:lnTo>
                  <a:lnTo>
                    <a:pt x="12437" y="130102"/>
                  </a:lnTo>
                  <a:lnTo>
                    <a:pt x="16856" y="130781"/>
                  </a:lnTo>
                  <a:lnTo>
                    <a:pt x="22249" y="127563"/>
                  </a:lnTo>
                  <a:lnTo>
                    <a:pt x="25844" y="119300"/>
                  </a:lnTo>
                  <a:lnTo>
                    <a:pt x="28241" y="107674"/>
                  </a:lnTo>
                  <a:lnTo>
                    <a:pt x="29839" y="93806"/>
                  </a:lnTo>
                  <a:lnTo>
                    <a:pt x="32127" y="80890"/>
                  </a:lnTo>
                  <a:lnTo>
                    <a:pt x="34877" y="68609"/>
                  </a:lnTo>
                  <a:lnTo>
                    <a:pt x="37933" y="56751"/>
                  </a:lnTo>
                  <a:lnTo>
                    <a:pt x="41194" y="45175"/>
                  </a:lnTo>
                  <a:lnTo>
                    <a:pt x="48080" y="22525"/>
                  </a:lnTo>
                  <a:lnTo>
                    <a:pt x="55299" y="16240"/>
                  </a:lnTo>
                  <a:lnTo>
                    <a:pt x="65007" y="13274"/>
                  </a:lnTo>
                  <a:lnTo>
                    <a:pt x="76373" y="12520"/>
                  </a:lnTo>
                  <a:lnTo>
                    <a:pt x="85173" y="15688"/>
                  </a:lnTo>
                  <a:lnTo>
                    <a:pt x="92264" y="21470"/>
                  </a:lnTo>
                  <a:lnTo>
                    <a:pt x="98214" y="28995"/>
                  </a:lnTo>
                  <a:lnTo>
                    <a:pt x="103404" y="37683"/>
                  </a:lnTo>
                  <a:lnTo>
                    <a:pt x="108088" y="47146"/>
                  </a:lnTo>
                  <a:lnTo>
                    <a:pt x="112435" y="57124"/>
                  </a:lnTo>
                  <a:lnTo>
                    <a:pt x="116555" y="67447"/>
                  </a:lnTo>
                  <a:lnTo>
                    <a:pt x="124397" y="88705"/>
                  </a:lnTo>
                  <a:lnTo>
                    <a:pt x="126977" y="100736"/>
                  </a:lnTo>
                  <a:lnTo>
                    <a:pt x="128698" y="113651"/>
                  </a:lnTo>
                  <a:lnTo>
                    <a:pt x="129844" y="127155"/>
                  </a:lnTo>
                  <a:lnTo>
                    <a:pt x="131833" y="141051"/>
                  </a:lnTo>
                  <a:lnTo>
                    <a:pt x="134381" y="155210"/>
                  </a:lnTo>
                  <a:lnTo>
                    <a:pt x="137304" y="169543"/>
                  </a:lnTo>
                  <a:lnTo>
                    <a:pt x="143815" y="198519"/>
                  </a:lnTo>
                  <a:lnTo>
                    <a:pt x="15416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171532" y="5351618"/>
              <a:ext cx="44048" cy="33036"/>
            </a:xfrm>
            <a:custGeom>
              <a:avLst/>
              <a:gdLst/>
              <a:ahLst/>
              <a:cxnLst/>
              <a:rect l="0" t="0" r="0" b="0"/>
              <a:pathLst>
                <a:path w="44048" h="33036">
                  <a:moveTo>
                    <a:pt x="44047" y="0"/>
                  </a:moveTo>
                  <a:lnTo>
                    <a:pt x="30996" y="6525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544689" y="420810"/>
            <a:ext cx="5911767" cy="5557928"/>
          </a:xfrm>
          <a:custGeom>
            <a:avLst/>
            <a:gdLst/>
            <a:ahLst/>
            <a:cxnLst/>
            <a:rect l="0" t="0" r="0" b="0"/>
            <a:pathLst>
              <a:path w="5911767" h="5557928">
                <a:moveTo>
                  <a:pt x="21958" y="372022"/>
                </a:moveTo>
                <a:lnTo>
                  <a:pt x="16113" y="389559"/>
                </a:lnTo>
                <a:lnTo>
                  <a:pt x="1045" y="542759"/>
                </a:lnTo>
                <a:lnTo>
                  <a:pt x="0" y="694946"/>
                </a:lnTo>
                <a:lnTo>
                  <a:pt x="3204" y="849097"/>
                </a:lnTo>
                <a:lnTo>
                  <a:pt x="9927" y="994035"/>
                </a:lnTo>
                <a:lnTo>
                  <a:pt x="16658" y="1148704"/>
                </a:lnTo>
                <a:lnTo>
                  <a:pt x="21260" y="1312041"/>
                </a:lnTo>
                <a:lnTo>
                  <a:pt x="29434" y="1484495"/>
                </a:lnTo>
                <a:lnTo>
                  <a:pt x="35534" y="1628125"/>
                </a:lnTo>
                <a:lnTo>
                  <a:pt x="42313" y="1774316"/>
                </a:lnTo>
                <a:lnTo>
                  <a:pt x="52478" y="1966423"/>
                </a:lnTo>
                <a:lnTo>
                  <a:pt x="55885" y="2153148"/>
                </a:lnTo>
                <a:lnTo>
                  <a:pt x="63644" y="2307701"/>
                </a:lnTo>
                <a:lnTo>
                  <a:pt x="65538" y="2462258"/>
                </a:lnTo>
                <a:lnTo>
                  <a:pt x="74659" y="2650673"/>
                </a:lnTo>
                <a:lnTo>
                  <a:pt x="76551" y="2798089"/>
                </a:lnTo>
                <a:lnTo>
                  <a:pt x="94386" y="2978480"/>
                </a:lnTo>
                <a:lnTo>
                  <a:pt x="99650" y="3145280"/>
                </a:lnTo>
                <a:lnTo>
                  <a:pt x="108440" y="3302571"/>
                </a:lnTo>
                <a:lnTo>
                  <a:pt x="109839" y="3454486"/>
                </a:lnTo>
                <a:lnTo>
                  <a:pt x="111246" y="3601978"/>
                </a:lnTo>
                <a:lnTo>
                  <a:pt x="119528" y="3748887"/>
                </a:lnTo>
                <a:lnTo>
                  <a:pt x="120928" y="3919239"/>
                </a:lnTo>
                <a:lnTo>
                  <a:pt x="130532" y="4084866"/>
                </a:lnTo>
                <a:lnTo>
                  <a:pt x="131939" y="4240599"/>
                </a:lnTo>
                <a:lnTo>
                  <a:pt x="142058" y="4409382"/>
                </a:lnTo>
                <a:lnTo>
                  <a:pt x="143059" y="4610148"/>
                </a:lnTo>
                <a:lnTo>
                  <a:pt x="143086" y="4954827"/>
                </a:lnTo>
                <a:lnTo>
                  <a:pt x="126682" y="5115726"/>
                </a:lnTo>
                <a:lnTo>
                  <a:pt x="88008" y="5279847"/>
                </a:lnTo>
                <a:lnTo>
                  <a:pt x="81902" y="5304944"/>
                </a:lnTo>
                <a:lnTo>
                  <a:pt x="57034" y="5471477"/>
                </a:lnTo>
                <a:lnTo>
                  <a:pt x="55598" y="5517331"/>
                </a:lnTo>
                <a:lnTo>
                  <a:pt x="57844" y="5529819"/>
                </a:lnTo>
                <a:lnTo>
                  <a:pt x="66864" y="5550221"/>
                </a:lnTo>
                <a:lnTo>
                  <a:pt x="73918" y="5555417"/>
                </a:lnTo>
                <a:lnTo>
                  <a:pt x="82292" y="5557657"/>
                </a:lnTo>
                <a:lnTo>
                  <a:pt x="91545" y="5557927"/>
                </a:lnTo>
                <a:lnTo>
                  <a:pt x="114877" y="5551701"/>
                </a:lnTo>
                <a:lnTo>
                  <a:pt x="295436" y="5482300"/>
                </a:lnTo>
                <a:lnTo>
                  <a:pt x="466592" y="5433674"/>
                </a:lnTo>
                <a:lnTo>
                  <a:pt x="639579" y="5393294"/>
                </a:lnTo>
                <a:lnTo>
                  <a:pt x="822149" y="5356588"/>
                </a:lnTo>
                <a:lnTo>
                  <a:pt x="991263" y="5330487"/>
                </a:lnTo>
                <a:lnTo>
                  <a:pt x="1168395" y="5308570"/>
                </a:lnTo>
                <a:lnTo>
                  <a:pt x="1343633" y="5295139"/>
                </a:lnTo>
                <a:lnTo>
                  <a:pt x="1841006" y="5294190"/>
                </a:lnTo>
                <a:lnTo>
                  <a:pt x="2002410" y="5290554"/>
                </a:lnTo>
                <a:lnTo>
                  <a:pt x="2176733" y="5290235"/>
                </a:lnTo>
                <a:lnTo>
                  <a:pt x="2346909" y="5293843"/>
                </a:lnTo>
                <a:lnTo>
                  <a:pt x="3349131" y="5294190"/>
                </a:lnTo>
                <a:lnTo>
                  <a:pt x="3504129" y="5285474"/>
                </a:lnTo>
                <a:lnTo>
                  <a:pt x="3667117" y="5283481"/>
                </a:lnTo>
                <a:lnTo>
                  <a:pt x="4118714" y="5283179"/>
                </a:lnTo>
                <a:lnTo>
                  <a:pt x="4274776" y="5291894"/>
                </a:lnTo>
                <a:lnTo>
                  <a:pt x="4430337" y="5293887"/>
                </a:lnTo>
                <a:lnTo>
                  <a:pt x="4764123" y="5294186"/>
                </a:lnTo>
                <a:lnTo>
                  <a:pt x="4940443" y="5284709"/>
                </a:lnTo>
                <a:lnTo>
                  <a:pt x="5101313" y="5277467"/>
                </a:lnTo>
                <a:lnTo>
                  <a:pt x="5270561" y="5271253"/>
                </a:lnTo>
                <a:lnTo>
                  <a:pt x="5441025" y="5255775"/>
                </a:lnTo>
                <a:lnTo>
                  <a:pt x="5636819" y="5225805"/>
                </a:lnTo>
                <a:lnTo>
                  <a:pt x="5666759" y="5218526"/>
                </a:lnTo>
                <a:lnTo>
                  <a:pt x="5786907" y="5175785"/>
                </a:lnTo>
                <a:lnTo>
                  <a:pt x="5842927" y="5137244"/>
                </a:lnTo>
                <a:lnTo>
                  <a:pt x="5873035" y="5112014"/>
                </a:lnTo>
                <a:lnTo>
                  <a:pt x="5897453" y="5077349"/>
                </a:lnTo>
                <a:lnTo>
                  <a:pt x="5906171" y="5043654"/>
                </a:lnTo>
                <a:lnTo>
                  <a:pt x="5911766" y="4973898"/>
                </a:lnTo>
                <a:lnTo>
                  <a:pt x="5893619" y="4804405"/>
                </a:lnTo>
                <a:lnTo>
                  <a:pt x="5860314" y="4651948"/>
                </a:lnTo>
                <a:lnTo>
                  <a:pt x="5827542" y="4497781"/>
                </a:lnTo>
                <a:lnTo>
                  <a:pt x="5794531" y="4321596"/>
                </a:lnTo>
                <a:lnTo>
                  <a:pt x="5772771" y="4159528"/>
                </a:lnTo>
                <a:lnTo>
                  <a:pt x="5745873" y="3988918"/>
                </a:lnTo>
                <a:lnTo>
                  <a:pt x="5726154" y="3816050"/>
                </a:lnTo>
                <a:lnTo>
                  <a:pt x="5717152" y="3677154"/>
                </a:lnTo>
                <a:lnTo>
                  <a:pt x="5707806" y="3534889"/>
                </a:lnTo>
                <a:lnTo>
                  <a:pt x="5701427" y="3388968"/>
                </a:lnTo>
                <a:lnTo>
                  <a:pt x="5694594" y="3248171"/>
                </a:lnTo>
                <a:lnTo>
                  <a:pt x="5693060" y="3038537"/>
                </a:lnTo>
                <a:lnTo>
                  <a:pt x="5692925" y="2832917"/>
                </a:lnTo>
                <a:lnTo>
                  <a:pt x="5683433" y="2624013"/>
                </a:lnTo>
                <a:lnTo>
                  <a:pt x="5678840" y="2453949"/>
                </a:lnTo>
                <a:lnTo>
                  <a:pt x="5671937" y="2289355"/>
                </a:lnTo>
                <a:lnTo>
                  <a:pt x="5670890" y="1763328"/>
                </a:lnTo>
                <a:lnTo>
                  <a:pt x="5661408" y="1596461"/>
                </a:lnTo>
                <a:lnTo>
                  <a:pt x="5660012" y="1436984"/>
                </a:lnTo>
                <a:lnTo>
                  <a:pt x="5665736" y="1282356"/>
                </a:lnTo>
                <a:lnTo>
                  <a:pt x="5670588" y="1113673"/>
                </a:lnTo>
                <a:lnTo>
                  <a:pt x="5670889" y="807332"/>
                </a:lnTo>
                <a:lnTo>
                  <a:pt x="5681598" y="640437"/>
                </a:lnTo>
                <a:lnTo>
                  <a:pt x="5679427" y="536783"/>
                </a:lnTo>
                <a:lnTo>
                  <a:pt x="5664311" y="487861"/>
                </a:lnTo>
                <a:lnTo>
                  <a:pt x="5651244" y="457356"/>
                </a:lnTo>
                <a:lnTo>
                  <a:pt x="5641887" y="444817"/>
                </a:lnTo>
                <a:lnTo>
                  <a:pt x="5618439" y="424359"/>
                </a:lnTo>
                <a:lnTo>
                  <a:pt x="5583569" y="404930"/>
                </a:lnTo>
                <a:lnTo>
                  <a:pt x="5516795" y="379674"/>
                </a:lnTo>
                <a:lnTo>
                  <a:pt x="5403065" y="363605"/>
                </a:lnTo>
                <a:lnTo>
                  <a:pt x="5238083" y="350747"/>
                </a:lnTo>
                <a:lnTo>
                  <a:pt x="5056331" y="342460"/>
                </a:lnTo>
                <a:lnTo>
                  <a:pt x="4874702" y="339190"/>
                </a:lnTo>
                <a:lnTo>
                  <a:pt x="4672312" y="338999"/>
                </a:lnTo>
                <a:lnTo>
                  <a:pt x="4496306" y="329507"/>
                </a:lnTo>
                <a:lnTo>
                  <a:pt x="4340784" y="328177"/>
                </a:lnTo>
                <a:lnTo>
                  <a:pt x="3606334" y="327976"/>
                </a:lnTo>
                <a:lnTo>
                  <a:pt x="3397156" y="318495"/>
                </a:lnTo>
                <a:lnTo>
                  <a:pt x="3187940" y="317098"/>
                </a:lnTo>
                <a:lnTo>
                  <a:pt x="2984566" y="307495"/>
                </a:lnTo>
                <a:lnTo>
                  <a:pt x="2780058" y="306088"/>
                </a:lnTo>
                <a:lnTo>
                  <a:pt x="2542687" y="294746"/>
                </a:lnTo>
                <a:lnTo>
                  <a:pt x="2368992" y="285595"/>
                </a:lnTo>
                <a:lnTo>
                  <a:pt x="2202454" y="280886"/>
                </a:lnTo>
                <a:lnTo>
                  <a:pt x="1980498" y="267539"/>
                </a:lnTo>
                <a:lnTo>
                  <a:pt x="1799002" y="252920"/>
                </a:lnTo>
                <a:lnTo>
                  <a:pt x="1616505" y="235746"/>
                </a:lnTo>
                <a:lnTo>
                  <a:pt x="1347152" y="203166"/>
                </a:lnTo>
                <a:lnTo>
                  <a:pt x="1153913" y="177484"/>
                </a:lnTo>
                <a:lnTo>
                  <a:pt x="979511" y="143075"/>
                </a:lnTo>
                <a:lnTo>
                  <a:pt x="671829" y="93074"/>
                </a:lnTo>
                <a:lnTo>
                  <a:pt x="497110" y="63699"/>
                </a:lnTo>
                <a:lnTo>
                  <a:pt x="316727" y="26993"/>
                </a:lnTo>
                <a:lnTo>
                  <a:pt x="251054" y="11903"/>
                </a:lnTo>
                <a:lnTo>
                  <a:pt x="211781" y="6344"/>
                </a:lnTo>
                <a:lnTo>
                  <a:pt x="173636" y="211"/>
                </a:lnTo>
                <a:lnTo>
                  <a:pt x="146875" y="0"/>
                </a:lnTo>
                <a:lnTo>
                  <a:pt x="122747" y="3985"/>
                </a:lnTo>
                <a:lnTo>
                  <a:pt x="103051" y="13096"/>
                </a:lnTo>
                <a:lnTo>
                  <a:pt x="94373" y="18952"/>
                </a:lnTo>
                <a:lnTo>
                  <a:pt x="78205" y="38509"/>
                </a:lnTo>
                <a:lnTo>
                  <a:pt x="64086" y="63515"/>
                </a:lnTo>
                <a:lnTo>
                  <a:pt x="53733" y="90942"/>
                </a:lnTo>
                <a:lnTo>
                  <a:pt x="45908" y="166009"/>
                </a:lnTo>
                <a:lnTo>
                  <a:pt x="44032" y="324753"/>
                </a:lnTo>
                <a:lnTo>
                  <a:pt x="47254" y="391596"/>
                </a:lnTo>
                <a:lnTo>
                  <a:pt x="54314" y="481922"/>
                </a:lnTo>
                <a:lnTo>
                  <a:pt x="58055" y="526120"/>
                </a:lnTo>
                <a:lnTo>
                  <a:pt x="77776" y="661584"/>
                </a:lnTo>
                <a:lnTo>
                  <a:pt x="88028" y="713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709798" y="3663532"/>
            <a:ext cx="5571850" cy="749493"/>
          </a:xfrm>
          <a:custGeom>
            <a:avLst/>
            <a:gdLst/>
            <a:ahLst/>
            <a:cxnLst/>
            <a:rect l="0" t="0" r="0" b="0"/>
            <a:pathLst>
              <a:path w="5571850" h="749493">
                <a:moveTo>
                  <a:pt x="0" y="388722"/>
                </a:moveTo>
                <a:lnTo>
                  <a:pt x="30653" y="327416"/>
                </a:lnTo>
                <a:lnTo>
                  <a:pt x="44619" y="306009"/>
                </a:lnTo>
                <a:lnTo>
                  <a:pt x="58983" y="288338"/>
                </a:lnTo>
                <a:lnTo>
                  <a:pt x="73523" y="272328"/>
                </a:lnTo>
                <a:lnTo>
                  <a:pt x="88143" y="253793"/>
                </a:lnTo>
                <a:lnTo>
                  <a:pt x="102797" y="234543"/>
                </a:lnTo>
                <a:lnTo>
                  <a:pt x="117466" y="217831"/>
                </a:lnTo>
                <a:lnTo>
                  <a:pt x="132143" y="198984"/>
                </a:lnTo>
                <a:lnTo>
                  <a:pt x="146823" y="179596"/>
                </a:lnTo>
                <a:lnTo>
                  <a:pt x="161504" y="162823"/>
                </a:lnTo>
                <a:lnTo>
                  <a:pt x="183526" y="139622"/>
                </a:lnTo>
                <a:lnTo>
                  <a:pt x="249595" y="73070"/>
                </a:lnTo>
                <a:lnTo>
                  <a:pt x="274065" y="55118"/>
                </a:lnTo>
                <a:lnTo>
                  <a:pt x="305333" y="36128"/>
                </a:lnTo>
                <a:lnTo>
                  <a:pt x="357329" y="12903"/>
                </a:lnTo>
                <a:lnTo>
                  <a:pt x="393318" y="2276"/>
                </a:lnTo>
                <a:lnTo>
                  <a:pt x="432968" y="0"/>
                </a:lnTo>
                <a:lnTo>
                  <a:pt x="534679" y="6288"/>
                </a:lnTo>
                <a:lnTo>
                  <a:pt x="560641" y="13202"/>
                </a:lnTo>
                <a:lnTo>
                  <a:pt x="613922" y="34317"/>
                </a:lnTo>
                <a:lnTo>
                  <a:pt x="666001" y="56478"/>
                </a:lnTo>
                <a:lnTo>
                  <a:pt x="694456" y="73437"/>
                </a:lnTo>
                <a:lnTo>
                  <a:pt x="723416" y="91987"/>
                </a:lnTo>
                <a:lnTo>
                  <a:pt x="752600" y="108387"/>
                </a:lnTo>
                <a:lnTo>
                  <a:pt x="781884" y="127096"/>
                </a:lnTo>
                <a:lnTo>
                  <a:pt x="812437" y="146423"/>
                </a:lnTo>
                <a:lnTo>
                  <a:pt x="864031" y="172284"/>
                </a:lnTo>
                <a:lnTo>
                  <a:pt x="899926" y="192200"/>
                </a:lnTo>
                <a:lnTo>
                  <a:pt x="954527" y="224048"/>
                </a:lnTo>
                <a:lnTo>
                  <a:pt x="991126" y="242531"/>
                </a:lnTo>
                <a:lnTo>
                  <a:pt x="1026560" y="260126"/>
                </a:lnTo>
                <a:lnTo>
                  <a:pt x="1058622" y="280181"/>
                </a:lnTo>
                <a:lnTo>
                  <a:pt x="1092448" y="298066"/>
                </a:lnTo>
                <a:lnTo>
                  <a:pt x="1127873" y="314172"/>
                </a:lnTo>
                <a:lnTo>
                  <a:pt x="1182211" y="336997"/>
                </a:lnTo>
                <a:lnTo>
                  <a:pt x="1235832" y="358034"/>
                </a:lnTo>
                <a:lnTo>
                  <a:pt x="1319259" y="380723"/>
                </a:lnTo>
                <a:lnTo>
                  <a:pt x="1409683" y="396384"/>
                </a:lnTo>
                <a:lnTo>
                  <a:pt x="1573867" y="409594"/>
                </a:lnTo>
                <a:lnTo>
                  <a:pt x="1740297" y="410700"/>
                </a:lnTo>
                <a:lnTo>
                  <a:pt x="1894016" y="399528"/>
                </a:lnTo>
                <a:lnTo>
                  <a:pt x="2048151" y="380746"/>
                </a:lnTo>
                <a:lnTo>
                  <a:pt x="2202312" y="362562"/>
                </a:lnTo>
                <a:lnTo>
                  <a:pt x="2345259" y="337307"/>
                </a:lnTo>
                <a:lnTo>
                  <a:pt x="2495803" y="307969"/>
                </a:lnTo>
                <a:lnTo>
                  <a:pt x="2655277" y="285494"/>
                </a:lnTo>
                <a:lnTo>
                  <a:pt x="2818934" y="269970"/>
                </a:lnTo>
                <a:lnTo>
                  <a:pt x="2848312" y="269874"/>
                </a:lnTo>
                <a:lnTo>
                  <a:pt x="2959118" y="287693"/>
                </a:lnTo>
                <a:lnTo>
                  <a:pt x="3026138" y="309448"/>
                </a:lnTo>
                <a:lnTo>
                  <a:pt x="3086504" y="331736"/>
                </a:lnTo>
                <a:lnTo>
                  <a:pt x="3145556" y="352134"/>
                </a:lnTo>
                <a:lnTo>
                  <a:pt x="3189658" y="371492"/>
                </a:lnTo>
                <a:lnTo>
                  <a:pt x="3233721" y="392725"/>
                </a:lnTo>
                <a:lnTo>
                  <a:pt x="3277772" y="415737"/>
                </a:lnTo>
                <a:lnTo>
                  <a:pt x="3307137" y="434987"/>
                </a:lnTo>
                <a:lnTo>
                  <a:pt x="3339765" y="452515"/>
                </a:lnTo>
                <a:lnTo>
                  <a:pt x="3373434" y="469685"/>
                </a:lnTo>
                <a:lnTo>
                  <a:pt x="3404712" y="489552"/>
                </a:lnTo>
                <a:lnTo>
                  <a:pt x="3438189" y="510616"/>
                </a:lnTo>
                <a:lnTo>
                  <a:pt x="3472236" y="530989"/>
                </a:lnTo>
                <a:lnTo>
                  <a:pt x="3503682" y="548201"/>
                </a:lnTo>
                <a:lnTo>
                  <a:pt x="3533971" y="567270"/>
                </a:lnTo>
                <a:lnTo>
                  <a:pt x="3563746" y="586757"/>
                </a:lnTo>
                <a:lnTo>
                  <a:pt x="3593293" y="603574"/>
                </a:lnTo>
                <a:lnTo>
                  <a:pt x="3637442" y="626799"/>
                </a:lnTo>
                <a:lnTo>
                  <a:pt x="3687365" y="649179"/>
                </a:lnTo>
                <a:lnTo>
                  <a:pt x="3735055" y="671308"/>
                </a:lnTo>
                <a:lnTo>
                  <a:pt x="3795015" y="691916"/>
                </a:lnTo>
                <a:lnTo>
                  <a:pt x="3853986" y="711032"/>
                </a:lnTo>
                <a:lnTo>
                  <a:pt x="3883384" y="721615"/>
                </a:lnTo>
                <a:lnTo>
                  <a:pt x="4006712" y="745077"/>
                </a:lnTo>
                <a:lnTo>
                  <a:pt x="4092289" y="749492"/>
                </a:lnTo>
                <a:lnTo>
                  <a:pt x="4250266" y="727675"/>
                </a:lnTo>
                <a:lnTo>
                  <a:pt x="4353225" y="704246"/>
                </a:lnTo>
                <a:lnTo>
                  <a:pt x="4410740" y="680886"/>
                </a:lnTo>
                <a:lnTo>
                  <a:pt x="4461978" y="652708"/>
                </a:lnTo>
                <a:lnTo>
                  <a:pt x="4513018" y="629423"/>
                </a:lnTo>
                <a:lnTo>
                  <a:pt x="4535997" y="614380"/>
                </a:lnTo>
                <a:lnTo>
                  <a:pt x="4559669" y="596683"/>
                </a:lnTo>
                <a:lnTo>
                  <a:pt x="4623280" y="557883"/>
                </a:lnTo>
                <a:lnTo>
                  <a:pt x="4690786" y="513547"/>
                </a:lnTo>
                <a:lnTo>
                  <a:pt x="4734944" y="492952"/>
                </a:lnTo>
                <a:lnTo>
                  <a:pt x="4801038" y="469601"/>
                </a:lnTo>
                <a:lnTo>
                  <a:pt x="4823063" y="462189"/>
                </a:lnTo>
                <a:lnTo>
                  <a:pt x="4914056" y="455765"/>
                </a:lnTo>
                <a:lnTo>
                  <a:pt x="5012863" y="457366"/>
                </a:lnTo>
                <a:lnTo>
                  <a:pt x="5087130" y="478773"/>
                </a:lnTo>
                <a:lnTo>
                  <a:pt x="5120282" y="492367"/>
                </a:lnTo>
                <a:lnTo>
                  <a:pt x="5153927" y="512554"/>
                </a:lnTo>
                <a:lnTo>
                  <a:pt x="5185375" y="528052"/>
                </a:lnTo>
                <a:lnTo>
                  <a:pt x="5214405" y="548821"/>
                </a:lnTo>
                <a:lnTo>
                  <a:pt x="5243733" y="567546"/>
                </a:lnTo>
                <a:lnTo>
                  <a:pt x="5267373" y="584840"/>
                </a:lnTo>
                <a:lnTo>
                  <a:pt x="5288482" y="600684"/>
                </a:lnTo>
                <a:lnTo>
                  <a:pt x="5325434" y="623360"/>
                </a:lnTo>
                <a:lnTo>
                  <a:pt x="5355415" y="644353"/>
                </a:lnTo>
                <a:lnTo>
                  <a:pt x="5380631" y="654459"/>
                </a:lnTo>
                <a:lnTo>
                  <a:pt x="5422342" y="661181"/>
                </a:lnTo>
                <a:lnTo>
                  <a:pt x="5465696" y="657327"/>
                </a:lnTo>
                <a:lnTo>
                  <a:pt x="5491635" y="648397"/>
                </a:lnTo>
                <a:lnTo>
                  <a:pt x="5526875" y="629613"/>
                </a:lnTo>
                <a:lnTo>
                  <a:pt x="5571849" y="5979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343510" y="1321387"/>
            <a:ext cx="3462590" cy="2369109"/>
            <a:chOff x="3343510" y="1321387"/>
            <a:chExt cx="3462590" cy="2369109"/>
          </a:xfrm>
        </p:grpSpPr>
        <p:sp>
          <p:nvSpPr>
            <p:cNvPr id="4" name="Freeform 3"/>
            <p:cNvSpPr/>
            <p:nvPr/>
          </p:nvSpPr>
          <p:spPr>
            <a:xfrm>
              <a:off x="3343510" y="1321387"/>
              <a:ext cx="354318" cy="475851"/>
            </a:xfrm>
            <a:custGeom>
              <a:avLst/>
              <a:gdLst/>
              <a:ahLst/>
              <a:cxnLst/>
              <a:rect l="0" t="0" r="0" b="0"/>
              <a:pathLst>
                <a:path w="354318" h="475851">
                  <a:moveTo>
                    <a:pt x="324294" y="0"/>
                  </a:moveTo>
                  <a:lnTo>
                    <a:pt x="262988" y="0"/>
                  </a:lnTo>
                  <a:lnTo>
                    <a:pt x="246718" y="1223"/>
                  </a:lnTo>
                  <a:lnTo>
                    <a:pt x="228530" y="3262"/>
                  </a:lnTo>
                  <a:lnTo>
                    <a:pt x="209064" y="5845"/>
                  </a:lnTo>
                  <a:lnTo>
                    <a:pt x="192416" y="8791"/>
                  </a:lnTo>
                  <a:lnTo>
                    <a:pt x="177647" y="11978"/>
                  </a:lnTo>
                  <a:lnTo>
                    <a:pt x="121724" y="25884"/>
                  </a:lnTo>
                  <a:lnTo>
                    <a:pt x="108496" y="29491"/>
                  </a:lnTo>
                  <a:lnTo>
                    <a:pt x="84010" y="36762"/>
                  </a:lnTo>
                  <a:lnTo>
                    <a:pt x="69894" y="41637"/>
                  </a:lnTo>
                  <a:lnTo>
                    <a:pt x="37897" y="53579"/>
                  </a:lnTo>
                  <a:lnTo>
                    <a:pt x="24470" y="60189"/>
                  </a:lnTo>
                  <a:lnTo>
                    <a:pt x="13073" y="67043"/>
                  </a:lnTo>
                  <a:lnTo>
                    <a:pt x="3027" y="74060"/>
                  </a:lnTo>
                  <a:lnTo>
                    <a:pt x="0" y="82408"/>
                  </a:lnTo>
                  <a:lnTo>
                    <a:pt x="1653" y="91644"/>
                  </a:lnTo>
                  <a:lnTo>
                    <a:pt x="6425" y="101471"/>
                  </a:lnTo>
                  <a:lnTo>
                    <a:pt x="14501" y="110470"/>
                  </a:lnTo>
                  <a:lnTo>
                    <a:pt x="24778" y="118916"/>
                  </a:lnTo>
                  <a:lnTo>
                    <a:pt x="36525" y="126994"/>
                  </a:lnTo>
                  <a:lnTo>
                    <a:pt x="65889" y="145758"/>
                  </a:lnTo>
                  <a:lnTo>
                    <a:pt x="96885" y="165109"/>
                  </a:lnTo>
                  <a:lnTo>
                    <a:pt x="122895" y="181866"/>
                  </a:lnTo>
                  <a:lnTo>
                    <a:pt x="136194" y="189760"/>
                  </a:lnTo>
                  <a:lnTo>
                    <a:pt x="149953" y="197470"/>
                  </a:lnTo>
                  <a:lnTo>
                    <a:pt x="164021" y="205057"/>
                  </a:lnTo>
                  <a:lnTo>
                    <a:pt x="177069" y="212562"/>
                  </a:lnTo>
                  <a:lnTo>
                    <a:pt x="189439" y="220013"/>
                  </a:lnTo>
                  <a:lnTo>
                    <a:pt x="201356" y="227426"/>
                  </a:lnTo>
                  <a:lnTo>
                    <a:pt x="212971" y="236040"/>
                  </a:lnTo>
                  <a:lnTo>
                    <a:pt x="224385" y="245452"/>
                  </a:lnTo>
                  <a:lnTo>
                    <a:pt x="235664" y="255398"/>
                  </a:lnTo>
                  <a:lnTo>
                    <a:pt x="246855" y="264475"/>
                  </a:lnTo>
                  <a:lnTo>
                    <a:pt x="257986" y="272974"/>
                  </a:lnTo>
                  <a:lnTo>
                    <a:pt x="269077" y="281086"/>
                  </a:lnTo>
                  <a:lnTo>
                    <a:pt x="280142" y="290165"/>
                  </a:lnTo>
                  <a:lnTo>
                    <a:pt x="291188" y="299889"/>
                  </a:lnTo>
                  <a:lnTo>
                    <a:pt x="302223" y="310041"/>
                  </a:lnTo>
                  <a:lnTo>
                    <a:pt x="312027" y="320480"/>
                  </a:lnTo>
                  <a:lnTo>
                    <a:pt x="321010" y="331110"/>
                  </a:lnTo>
                  <a:lnTo>
                    <a:pt x="329446" y="341867"/>
                  </a:lnTo>
                  <a:lnTo>
                    <a:pt x="336293" y="352709"/>
                  </a:lnTo>
                  <a:lnTo>
                    <a:pt x="342081" y="363608"/>
                  </a:lnTo>
                  <a:lnTo>
                    <a:pt x="347163" y="374544"/>
                  </a:lnTo>
                  <a:lnTo>
                    <a:pt x="350552" y="386728"/>
                  </a:lnTo>
                  <a:lnTo>
                    <a:pt x="352811" y="399746"/>
                  </a:lnTo>
                  <a:lnTo>
                    <a:pt x="354317" y="413318"/>
                  </a:lnTo>
                  <a:lnTo>
                    <a:pt x="352874" y="426036"/>
                  </a:lnTo>
                  <a:lnTo>
                    <a:pt x="349464" y="438186"/>
                  </a:lnTo>
                  <a:lnTo>
                    <a:pt x="344745" y="449956"/>
                  </a:lnTo>
                  <a:lnTo>
                    <a:pt x="336704" y="459027"/>
                  </a:lnTo>
                  <a:lnTo>
                    <a:pt x="326450" y="466297"/>
                  </a:lnTo>
                  <a:lnTo>
                    <a:pt x="314720" y="472368"/>
                  </a:lnTo>
                  <a:lnTo>
                    <a:pt x="300782" y="475191"/>
                  </a:lnTo>
                  <a:lnTo>
                    <a:pt x="285373" y="475850"/>
                  </a:lnTo>
                  <a:lnTo>
                    <a:pt x="268982" y="475066"/>
                  </a:lnTo>
                  <a:lnTo>
                    <a:pt x="251938" y="472096"/>
                  </a:lnTo>
                  <a:lnTo>
                    <a:pt x="234457" y="467669"/>
                  </a:lnTo>
                  <a:lnTo>
                    <a:pt x="216686" y="462270"/>
                  </a:lnTo>
                  <a:lnTo>
                    <a:pt x="199944" y="455001"/>
                  </a:lnTo>
                  <a:lnTo>
                    <a:pt x="183889" y="446484"/>
                  </a:lnTo>
                  <a:lnTo>
                    <a:pt x="137097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932081" y="1453526"/>
              <a:ext cx="33036" cy="363382"/>
            </a:xfrm>
            <a:custGeom>
              <a:avLst/>
              <a:gdLst/>
              <a:ahLst/>
              <a:cxnLst/>
              <a:rect l="0" t="0" r="0" b="0"/>
              <a:pathLst>
                <a:path w="33036" h="363382">
                  <a:moveTo>
                    <a:pt x="0" y="0"/>
                  </a:moveTo>
                  <a:lnTo>
                    <a:pt x="5846" y="23382"/>
                  </a:lnTo>
                  <a:lnTo>
                    <a:pt x="11979" y="51175"/>
                  </a:lnTo>
                  <a:lnTo>
                    <a:pt x="15327" y="67152"/>
                  </a:lnTo>
                  <a:lnTo>
                    <a:pt x="17559" y="86367"/>
                  </a:lnTo>
                  <a:lnTo>
                    <a:pt x="19047" y="107741"/>
                  </a:lnTo>
                  <a:lnTo>
                    <a:pt x="20700" y="150659"/>
                  </a:lnTo>
                  <a:lnTo>
                    <a:pt x="21435" y="186047"/>
                  </a:lnTo>
                  <a:lnTo>
                    <a:pt x="22855" y="201112"/>
                  </a:lnTo>
                  <a:lnTo>
                    <a:pt x="25025" y="214826"/>
                  </a:lnTo>
                  <a:lnTo>
                    <a:pt x="27695" y="227639"/>
                  </a:lnTo>
                  <a:lnTo>
                    <a:pt x="29475" y="242299"/>
                  </a:lnTo>
                  <a:lnTo>
                    <a:pt x="30661" y="258190"/>
                  </a:lnTo>
                  <a:lnTo>
                    <a:pt x="31453" y="274901"/>
                  </a:lnTo>
                  <a:lnTo>
                    <a:pt x="32332" y="306520"/>
                  </a:lnTo>
                  <a:lnTo>
                    <a:pt x="33035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43989" y="1651868"/>
              <a:ext cx="286301" cy="10878"/>
            </a:xfrm>
            <a:custGeom>
              <a:avLst/>
              <a:gdLst/>
              <a:ahLst/>
              <a:cxnLst/>
              <a:rect l="0" t="0" r="0" b="0"/>
              <a:pathLst>
                <a:path w="286301" h="10878">
                  <a:moveTo>
                    <a:pt x="0" y="10877"/>
                  </a:moveTo>
                  <a:lnTo>
                    <a:pt x="23382" y="5032"/>
                  </a:lnTo>
                  <a:lnTo>
                    <a:pt x="35164" y="3310"/>
                  </a:lnTo>
                  <a:lnTo>
                    <a:pt x="47913" y="2162"/>
                  </a:lnTo>
                  <a:lnTo>
                    <a:pt x="61306" y="1396"/>
                  </a:lnTo>
                  <a:lnTo>
                    <a:pt x="99026" y="546"/>
                  </a:lnTo>
                  <a:lnTo>
                    <a:pt x="175490" y="0"/>
                  </a:lnTo>
                  <a:lnTo>
                    <a:pt x="190403" y="1179"/>
                  </a:lnTo>
                  <a:lnTo>
                    <a:pt x="204016" y="3188"/>
                  </a:lnTo>
                  <a:lnTo>
                    <a:pt x="216762" y="5751"/>
                  </a:lnTo>
                  <a:lnTo>
                    <a:pt x="230154" y="7460"/>
                  </a:lnTo>
                  <a:lnTo>
                    <a:pt x="243975" y="8599"/>
                  </a:lnTo>
                  <a:lnTo>
                    <a:pt x="286300" y="10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181992" y="1550833"/>
              <a:ext cx="289656" cy="266075"/>
            </a:xfrm>
            <a:custGeom>
              <a:avLst/>
              <a:gdLst/>
              <a:ahLst/>
              <a:cxnLst/>
              <a:rect l="0" t="0" r="0" b="0"/>
              <a:pathLst>
                <a:path w="289656" h="266075">
                  <a:moveTo>
                    <a:pt x="201563" y="34831"/>
                  </a:moveTo>
                  <a:lnTo>
                    <a:pt x="189872" y="23140"/>
                  </a:lnTo>
                  <a:lnTo>
                    <a:pt x="181534" y="17249"/>
                  </a:lnTo>
                  <a:lnTo>
                    <a:pt x="171081" y="10875"/>
                  </a:lnTo>
                  <a:lnTo>
                    <a:pt x="159219" y="4178"/>
                  </a:lnTo>
                  <a:lnTo>
                    <a:pt x="146416" y="937"/>
                  </a:lnTo>
                  <a:lnTo>
                    <a:pt x="132987" y="0"/>
                  </a:lnTo>
                  <a:lnTo>
                    <a:pt x="119141" y="599"/>
                  </a:lnTo>
                  <a:lnTo>
                    <a:pt x="105016" y="3445"/>
                  </a:lnTo>
                  <a:lnTo>
                    <a:pt x="90705" y="7790"/>
                  </a:lnTo>
                  <a:lnTo>
                    <a:pt x="76270" y="13133"/>
                  </a:lnTo>
                  <a:lnTo>
                    <a:pt x="64200" y="20366"/>
                  </a:lnTo>
                  <a:lnTo>
                    <a:pt x="53707" y="28858"/>
                  </a:lnTo>
                  <a:lnTo>
                    <a:pt x="44264" y="38190"/>
                  </a:lnTo>
                  <a:lnTo>
                    <a:pt x="35522" y="50529"/>
                  </a:lnTo>
                  <a:lnTo>
                    <a:pt x="27247" y="64873"/>
                  </a:lnTo>
                  <a:lnTo>
                    <a:pt x="19283" y="80553"/>
                  </a:lnTo>
                  <a:lnTo>
                    <a:pt x="12750" y="97123"/>
                  </a:lnTo>
                  <a:lnTo>
                    <a:pt x="7171" y="114288"/>
                  </a:lnTo>
                  <a:lnTo>
                    <a:pt x="2229" y="131849"/>
                  </a:lnTo>
                  <a:lnTo>
                    <a:pt x="157" y="149673"/>
                  </a:lnTo>
                  <a:lnTo>
                    <a:pt x="0" y="167674"/>
                  </a:lnTo>
                  <a:lnTo>
                    <a:pt x="1118" y="185792"/>
                  </a:lnTo>
                  <a:lnTo>
                    <a:pt x="4311" y="200318"/>
                  </a:lnTo>
                  <a:lnTo>
                    <a:pt x="8886" y="212448"/>
                  </a:lnTo>
                  <a:lnTo>
                    <a:pt x="14384" y="222982"/>
                  </a:lnTo>
                  <a:lnTo>
                    <a:pt x="22942" y="228782"/>
                  </a:lnTo>
                  <a:lnTo>
                    <a:pt x="33542" y="231424"/>
                  </a:lnTo>
                  <a:lnTo>
                    <a:pt x="45503" y="231963"/>
                  </a:lnTo>
                  <a:lnTo>
                    <a:pt x="58371" y="228651"/>
                  </a:lnTo>
                  <a:lnTo>
                    <a:pt x="71843" y="222773"/>
                  </a:lnTo>
                  <a:lnTo>
                    <a:pt x="85719" y="215184"/>
                  </a:lnTo>
                  <a:lnTo>
                    <a:pt x="98640" y="207677"/>
                  </a:lnTo>
                  <a:lnTo>
                    <a:pt x="122785" y="192811"/>
                  </a:lnTo>
                  <a:lnTo>
                    <a:pt x="133139" y="184197"/>
                  </a:lnTo>
                  <a:lnTo>
                    <a:pt x="142488" y="174784"/>
                  </a:lnTo>
                  <a:lnTo>
                    <a:pt x="151169" y="164839"/>
                  </a:lnTo>
                  <a:lnTo>
                    <a:pt x="159402" y="154537"/>
                  </a:lnTo>
                  <a:lnTo>
                    <a:pt x="167338" y="143999"/>
                  </a:lnTo>
                  <a:lnTo>
                    <a:pt x="175076" y="133304"/>
                  </a:lnTo>
                  <a:lnTo>
                    <a:pt x="182681" y="123726"/>
                  </a:lnTo>
                  <a:lnTo>
                    <a:pt x="190199" y="114894"/>
                  </a:lnTo>
                  <a:lnTo>
                    <a:pt x="197657" y="106559"/>
                  </a:lnTo>
                  <a:lnTo>
                    <a:pt x="205077" y="96108"/>
                  </a:lnTo>
                  <a:lnTo>
                    <a:pt x="212470" y="84247"/>
                  </a:lnTo>
                  <a:lnTo>
                    <a:pt x="219846" y="71446"/>
                  </a:lnTo>
                  <a:lnTo>
                    <a:pt x="224763" y="69029"/>
                  </a:lnTo>
                  <a:lnTo>
                    <a:pt x="228041" y="73535"/>
                  </a:lnTo>
                  <a:lnTo>
                    <a:pt x="230227" y="82657"/>
                  </a:lnTo>
                  <a:lnTo>
                    <a:pt x="239148" y="124723"/>
                  </a:lnTo>
                  <a:lnTo>
                    <a:pt x="242525" y="138806"/>
                  </a:lnTo>
                  <a:lnTo>
                    <a:pt x="246000" y="151864"/>
                  </a:lnTo>
                  <a:lnTo>
                    <a:pt x="253124" y="177385"/>
                  </a:lnTo>
                  <a:lnTo>
                    <a:pt x="260369" y="205042"/>
                  </a:lnTo>
                  <a:lnTo>
                    <a:pt x="265237" y="216821"/>
                  </a:lnTo>
                  <a:lnTo>
                    <a:pt x="270929" y="227121"/>
                  </a:lnTo>
                  <a:lnTo>
                    <a:pt x="289655" y="266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570752" y="1543430"/>
              <a:ext cx="187197" cy="317524"/>
            </a:xfrm>
            <a:custGeom>
              <a:avLst/>
              <a:gdLst/>
              <a:ahLst/>
              <a:cxnLst/>
              <a:rect l="0" t="0" r="0" b="0"/>
              <a:pathLst>
                <a:path w="187197" h="317524">
                  <a:moveTo>
                    <a:pt x="0" y="42234"/>
                  </a:moveTo>
                  <a:lnTo>
                    <a:pt x="0" y="145773"/>
                  </a:lnTo>
                  <a:lnTo>
                    <a:pt x="1223" y="158977"/>
                  </a:lnTo>
                  <a:lnTo>
                    <a:pt x="3262" y="171450"/>
                  </a:lnTo>
                  <a:lnTo>
                    <a:pt x="5845" y="183436"/>
                  </a:lnTo>
                  <a:lnTo>
                    <a:pt x="7567" y="196320"/>
                  </a:lnTo>
                  <a:lnTo>
                    <a:pt x="8715" y="209804"/>
                  </a:lnTo>
                  <a:lnTo>
                    <a:pt x="9481" y="223687"/>
                  </a:lnTo>
                  <a:lnTo>
                    <a:pt x="10331" y="252164"/>
                  </a:lnTo>
                  <a:lnTo>
                    <a:pt x="10558" y="266609"/>
                  </a:lnTo>
                  <a:lnTo>
                    <a:pt x="11932" y="279910"/>
                  </a:lnTo>
                  <a:lnTo>
                    <a:pt x="14072" y="292448"/>
                  </a:lnTo>
                  <a:lnTo>
                    <a:pt x="16722" y="304477"/>
                  </a:lnTo>
                  <a:lnTo>
                    <a:pt x="17266" y="307602"/>
                  </a:lnTo>
                  <a:lnTo>
                    <a:pt x="14606" y="298024"/>
                  </a:lnTo>
                  <a:lnTo>
                    <a:pt x="13408" y="284948"/>
                  </a:lnTo>
                  <a:lnTo>
                    <a:pt x="12609" y="267666"/>
                  </a:lnTo>
                  <a:lnTo>
                    <a:pt x="11484" y="212211"/>
                  </a:lnTo>
                  <a:lnTo>
                    <a:pt x="11327" y="195928"/>
                  </a:lnTo>
                  <a:lnTo>
                    <a:pt x="12445" y="178955"/>
                  </a:lnTo>
                  <a:lnTo>
                    <a:pt x="14414" y="161522"/>
                  </a:lnTo>
                  <a:lnTo>
                    <a:pt x="16950" y="143783"/>
                  </a:lnTo>
                  <a:lnTo>
                    <a:pt x="19865" y="127062"/>
                  </a:lnTo>
                  <a:lnTo>
                    <a:pt x="23031" y="111021"/>
                  </a:lnTo>
                  <a:lnTo>
                    <a:pt x="26365" y="95433"/>
                  </a:lnTo>
                  <a:lnTo>
                    <a:pt x="31035" y="81371"/>
                  </a:lnTo>
                  <a:lnTo>
                    <a:pt x="36596" y="68325"/>
                  </a:lnTo>
                  <a:lnTo>
                    <a:pt x="42750" y="55958"/>
                  </a:lnTo>
                  <a:lnTo>
                    <a:pt x="49299" y="45266"/>
                  </a:lnTo>
                  <a:lnTo>
                    <a:pt x="56113" y="35691"/>
                  </a:lnTo>
                  <a:lnTo>
                    <a:pt x="63102" y="26860"/>
                  </a:lnTo>
                  <a:lnTo>
                    <a:pt x="70208" y="18526"/>
                  </a:lnTo>
                  <a:lnTo>
                    <a:pt x="77393" y="10523"/>
                  </a:lnTo>
                  <a:lnTo>
                    <a:pt x="84630" y="2741"/>
                  </a:lnTo>
                  <a:lnTo>
                    <a:pt x="93125" y="0"/>
                  </a:lnTo>
                  <a:lnTo>
                    <a:pt x="102459" y="619"/>
                  </a:lnTo>
                  <a:lnTo>
                    <a:pt x="112352" y="3480"/>
                  </a:lnTo>
                  <a:lnTo>
                    <a:pt x="120171" y="10280"/>
                  </a:lnTo>
                  <a:lnTo>
                    <a:pt x="126607" y="19708"/>
                  </a:lnTo>
                  <a:lnTo>
                    <a:pt x="132122" y="30887"/>
                  </a:lnTo>
                  <a:lnTo>
                    <a:pt x="138245" y="45681"/>
                  </a:lnTo>
                  <a:lnTo>
                    <a:pt x="144774" y="62885"/>
                  </a:lnTo>
                  <a:lnTo>
                    <a:pt x="151574" y="81695"/>
                  </a:lnTo>
                  <a:lnTo>
                    <a:pt x="156107" y="101576"/>
                  </a:lnTo>
                  <a:lnTo>
                    <a:pt x="159129" y="122171"/>
                  </a:lnTo>
                  <a:lnTo>
                    <a:pt x="161144" y="143242"/>
                  </a:lnTo>
                  <a:lnTo>
                    <a:pt x="162486" y="162184"/>
                  </a:lnTo>
                  <a:lnTo>
                    <a:pt x="163382" y="179705"/>
                  </a:lnTo>
                  <a:lnTo>
                    <a:pt x="163979" y="196281"/>
                  </a:lnTo>
                  <a:lnTo>
                    <a:pt x="165601" y="211001"/>
                  </a:lnTo>
                  <a:lnTo>
                    <a:pt x="167905" y="224485"/>
                  </a:lnTo>
                  <a:lnTo>
                    <a:pt x="173728" y="250479"/>
                  </a:lnTo>
                  <a:lnTo>
                    <a:pt x="176994" y="264263"/>
                  </a:lnTo>
                  <a:lnTo>
                    <a:pt x="187196" y="317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853646" y="1333605"/>
              <a:ext cx="278696" cy="571396"/>
            </a:xfrm>
            <a:custGeom>
              <a:avLst/>
              <a:gdLst/>
              <a:ahLst/>
              <a:cxnLst/>
              <a:rect l="0" t="0" r="0" b="0"/>
              <a:pathLst>
                <a:path w="278696" h="571396">
                  <a:moveTo>
                    <a:pt x="168580" y="274082"/>
                  </a:moveTo>
                  <a:lnTo>
                    <a:pt x="151043" y="262391"/>
                  </a:lnTo>
                  <a:lnTo>
                    <a:pt x="139759" y="261394"/>
                  </a:lnTo>
                  <a:lnTo>
                    <a:pt x="126119" y="263177"/>
                  </a:lnTo>
                  <a:lnTo>
                    <a:pt x="110909" y="266812"/>
                  </a:lnTo>
                  <a:lnTo>
                    <a:pt x="97098" y="272906"/>
                  </a:lnTo>
                  <a:lnTo>
                    <a:pt x="84220" y="280639"/>
                  </a:lnTo>
                  <a:lnTo>
                    <a:pt x="71964" y="289465"/>
                  </a:lnTo>
                  <a:lnTo>
                    <a:pt x="61347" y="299020"/>
                  </a:lnTo>
                  <a:lnTo>
                    <a:pt x="51821" y="309060"/>
                  </a:lnTo>
                  <a:lnTo>
                    <a:pt x="43024" y="319424"/>
                  </a:lnTo>
                  <a:lnTo>
                    <a:pt x="34712" y="330004"/>
                  </a:lnTo>
                  <a:lnTo>
                    <a:pt x="26724" y="340727"/>
                  </a:lnTo>
                  <a:lnTo>
                    <a:pt x="18951" y="351547"/>
                  </a:lnTo>
                  <a:lnTo>
                    <a:pt x="12546" y="362431"/>
                  </a:lnTo>
                  <a:lnTo>
                    <a:pt x="7053" y="373357"/>
                  </a:lnTo>
                  <a:lnTo>
                    <a:pt x="2166" y="384312"/>
                  </a:lnTo>
                  <a:lnTo>
                    <a:pt x="133" y="397732"/>
                  </a:lnTo>
                  <a:lnTo>
                    <a:pt x="0" y="412797"/>
                  </a:lnTo>
                  <a:lnTo>
                    <a:pt x="1136" y="428958"/>
                  </a:lnTo>
                  <a:lnTo>
                    <a:pt x="4340" y="444625"/>
                  </a:lnTo>
                  <a:lnTo>
                    <a:pt x="8923" y="459965"/>
                  </a:lnTo>
                  <a:lnTo>
                    <a:pt x="14425" y="475085"/>
                  </a:lnTo>
                  <a:lnTo>
                    <a:pt x="22987" y="485165"/>
                  </a:lnTo>
                  <a:lnTo>
                    <a:pt x="33589" y="491885"/>
                  </a:lnTo>
                  <a:lnTo>
                    <a:pt x="45551" y="496365"/>
                  </a:lnTo>
                  <a:lnTo>
                    <a:pt x="58420" y="496905"/>
                  </a:lnTo>
                  <a:lnTo>
                    <a:pt x="71893" y="494817"/>
                  </a:lnTo>
                  <a:lnTo>
                    <a:pt x="85769" y="490979"/>
                  </a:lnTo>
                  <a:lnTo>
                    <a:pt x="97468" y="485973"/>
                  </a:lnTo>
                  <a:lnTo>
                    <a:pt x="107713" y="480189"/>
                  </a:lnTo>
                  <a:lnTo>
                    <a:pt x="116990" y="473886"/>
                  </a:lnTo>
                  <a:lnTo>
                    <a:pt x="125622" y="464789"/>
                  </a:lnTo>
                  <a:lnTo>
                    <a:pt x="133824" y="453831"/>
                  </a:lnTo>
                  <a:lnTo>
                    <a:pt x="141739" y="441632"/>
                  </a:lnTo>
                  <a:lnTo>
                    <a:pt x="150686" y="428605"/>
                  </a:lnTo>
                  <a:lnTo>
                    <a:pt x="170415" y="401080"/>
                  </a:lnTo>
                  <a:lnTo>
                    <a:pt x="179591" y="384441"/>
                  </a:lnTo>
                  <a:lnTo>
                    <a:pt x="188156" y="366007"/>
                  </a:lnTo>
                  <a:lnTo>
                    <a:pt x="196312" y="346377"/>
                  </a:lnTo>
                  <a:lnTo>
                    <a:pt x="204197" y="325949"/>
                  </a:lnTo>
                  <a:lnTo>
                    <a:pt x="219484" y="283676"/>
                  </a:lnTo>
                  <a:lnTo>
                    <a:pt x="225762" y="262125"/>
                  </a:lnTo>
                  <a:lnTo>
                    <a:pt x="231171" y="240417"/>
                  </a:lnTo>
                  <a:lnTo>
                    <a:pt x="236001" y="218604"/>
                  </a:lnTo>
                  <a:lnTo>
                    <a:pt x="239221" y="197945"/>
                  </a:lnTo>
                  <a:lnTo>
                    <a:pt x="241368" y="178054"/>
                  </a:lnTo>
                  <a:lnTo>
                    <a:pt x="242799" y="158676"/>
                  </a:lnTo>
                  <a:lnTo>
                    <a:pt x="243752" y="140864"/>
                  </a:lnTo>
                  <a:lnTo>
                    <a:pt x="244812" y="108021"/>
                  </a:lnTo>
                  <a:lnTo>
                    <a:pt x="245409" y="50325"/>
                  </a:lnTo>
                  <a:lnTo>
                    <a:pt x="244269" y="33148"/>
                  </a:lnTo>
                  <a:lnTo>
                    <a:pt x="242286" y="18026"/>
                  </a:lnTo>
                  <a:lnTo>
                    <a:pt x="239741" y="4274"/>
                  </a:lnTo>
                  <a:lnTo>
                    <a:pt x="235596" y="0"/>
                  </a:lnTo>
                  <a:lnTo>
                    <a:pt x="230387" y="2045"/>
                  </a:lnTo>
                  <a:lnTo>
                    <a:pt x="224466" y="8302"/>
                  </a:lnTo>
                  <a:lnTo>
                    <a:pt x="219296" y="17368"/>
                  </a:lnTo>
                  <a:lnTo>
                    <a:pt x="214626" y="28305"/>
                  </a:lnTo>
                  <a:lnTo>
                    <a:pt x="210289" y="40491"/>
                  </a:lnTo>
                  <a:lnTo>
                    <a:pt x="207397" y="53509"/>
                  </a:lnTo>
                  <a:lnTo>
                    <a:pt x="205470" y="67082"/>
                  </a:lnTo>
                  <a:lnTo>
                    <a:pt x="204185" y="81024"/>
                  </a:lnTo>
                  <a:lnTo>
                    <a:pt x="202104" y="96437"/>
                  </a:lnTo>
                  <a:lnTo>
                    <a:pt x="199494" y="112829"/>
                  </a:lnTo>
                  <a:lnTo>
                    <a:pt x="196530" y="129875"/>
                  </a:lnTo>
                  <a:lnTo>
                    <a:pt x="194554" y="148580"/>
                  </a:lnTo>
                  <a:lnTo>
                    <a:pt x="193237" y="168391"/>
                  </a:lnTo>
                  <a:lnTo>
                    <a:pt x="191773" y="208756"/>
                  </a:lnTo>
                  <a:lnTo>
                    <a:pt x="190834" y="284516"/>
                  </a:lnTo>
                  <a:lnTo>
                    <a:pt x="190757" y="303061"/>
                  </a:lnTo>
                  <a:lnTo>
                    <a:pt x="191929" y="321542"/>
                  </a:lnTo>
                  <a:lnTo>
                    <a:pt x="193934" y="339980"/>
                  </a:lnTo>
                  <a:lnTo>
                    <a:pt x="196494" y="358390"/>
                  </a:lnTo>
                  <a:lnTo>
                    <a:pt x="198201" y="375557"/>
                  </a:lnTo>
                  <a:lnTo>
                    <a:pt x="199338" y="391896"/>
                  </a:lnTo>
                  <a:lnTo>
                    <a:pt x="200097" y="407683"/>
                  </a:lnTo>
                  <a:lnTo>
                    <a:pt x="201826" y="423101"/>
                  </a:lnTo>
                  <a:lnTo>
                    <a:pt x="204203" y="438274"/>
                  </a:lnTo>
                  <a:lnTo>
                    <a:pt x="207010" y="453283"/>
                  </a:lnTo>
                  <a:lnTo>
                    <a:pt x="210106" y="466960"/>
                  </a:lnTo>
                  <a:lnTo>
                    <a:pt x="213393" y="479748"/>
                  </a:lnTo>
                  <a:lnTo>
                    <a:pt x="216808" y="491945"/>
                  </a:lnTo>
                  <a:lnTo>
                    <a:pt x="222755" y="504969"/>
                  </a:lnTo>
                  <a:lnTo>
                    <a:pt x="230390" y="518547"/>
                  </a:lnTo>
                  <a:lnTo>
                    <a:pt x="278695" y="571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01367" y="1563641"/>
              <a:ext cx="228287" cy="319336"/>
            </a:xfrm>
            <a:custGeom>
              <a:avLst/>
              <a:gdLst/>
              <a:ahLst/>
              <a:cxnLst/>
              <a:rect l="0" t="0" r="0" b="0"/>
              <a:pathLst>
                <a:path w="228287" h="319336">
                  <a:moveTo>
                    <a:pt x="118171" y="0"/>
                  </a:moveTo>
                  <a:lnTo>
                    <a:pt x="100634" y="5846"/>
                  </a:lnTo>
                  <a:lnTo>
                    <a:pt x="93021" y="10015"/>
                  </a:lnTo>
                  <a:lnTo>
                    <a:pt x="85499" y="15241"/>
                  </a:lnTo>
                  <a:lnTo>
                    <a:pt x="78037" y="21172"/>
                  </a:lnTo>
                  <a:lnTo>
                    <a:pt x="69392" y="31244"/>
                  </a:lnTo>
                  <a:lnTo>
                    <a:pt x="59958" y="44076"/>
                  </a:lnTo>
                  <a:lnTo>
                    <a:pt x="24289" y="96935"/>
                  </a:lnTo>
                  <a:lnTo>
                    <a:pt x="17654" y="108670"/>
                  </a:lnTo>
                  <a:lnTo>
                    <a:pt x="12008" y="120163"/>
                  </a:lnTo>
                  <a:lnTo>
                    <a:pt x="7020" y="131496"/>
                  </a:lnTo>
                  <a:lnTo>
                    <a:pt x="3694" y="146392"/>
                  </a:lnTo>
                  <a:lnTo>
                    <a:pt x="1477" y="163665"/>
                  </a:lnTo>
                  <a:lnTo>
                    <a:pt x="0" y="182520"/>
                  </a:lnTo>
                  <a:lnTo>
                    <a:pt x="237" y="199985"/>
                  </a:lnTo>
                  <a:lnTo>
                    <a:pt x="1620" y="216522"/>
                  </a:lnTo>
                  <a:lnTo>
                    <a:pt x="3765" y="232440"/>
                  </a:lnTo>
                  <a:lnTo>
                    <a:pt x="10089" y="244276"/>
                  </a:lnTo>
                  <a:lnTo>
                    <a:pt x="19199" y="253390"/>
                  </a:lnTo>
                  <a:lnTo>
                    <a:pt x="30167" y="260690"/>
                  </a:lnTo>
                  <a:lnTo>
                    <a:pt x="42372" y="263109"/>
                  </a:lnTo>
                  <a:lnTo>
                    <a:pt x="55403" y="262275"/>
                  </a:lnTo>
                  <a:lnTo>
                    <a:pt x="68985" y="259272"/>
                  </a:lnTo>
                  <a:lnTo>
                    <a:pt x="81710" y="251153"/>
                  </a:lnTo>
                  <a:lnTo>
                    <a:pt x="93863" y="239622"/>
                  </a:lnTo>
                  <a:lnTo>
                    <a:pt x="105636" y="225817"/>
                  </a:lnTo>
                  <a:lnTo>
                    <a:pt x="115932" y="212944"/>
                  </a:lnTo>
                  <a:lnTo>
                    <a:pt x="125243" y="200691"/>
                  </a:lnTo>
                  <a:lnTo>
                    <a:pt x="133897" y="188852"/>
                  </a:lnTo>
                  <a:lnTo>
                    <a:pt x="139667" y="176065"/>
                  </a:lnTo>
                  <a:lnTo>
                    <a:pt x="143513" y="162646"/>
                  </a:lnTo>
                  <a:lnTo>
                    <a:pt x="146077" y="148807"/>
                  </a:lnTo>
                  <a:lnTo>
                    <a:pt x="149010" y="135910"/>
                  </a:lnTo>
                  <a:lnTo>
                    <a:pt x="152189" y="123641"/>
                  </a:lnTo>
                  <a:lnTo>
                    <a:pt x="155532" y="111792"/>
                  </a:lnTo>
                  <a:lnTo>
                    <a:pt x="157760" y="98998"/>
                  </a:lnTo>
                  <a:lnTo>
                    <a:pt x="159246" y="85575"/>
                  </a:lnTo>
                  <a:lnTo>
                    <a:pt x="160236" y="71732"/>
                  </a:lnTo>
                  <a:lnTo>
                    <a:pt x="160897" y="57609"/>
                  </a:lnTo>
                  <a:lnTo>
                    <a:pt x="161630" y="28867"/>
                  </a:lnTo>
                  <a:lnTo>
                    <a:pt x="160602" y="22915"/>
                  </a:lnTo>
                  <a:lnTo>
                    <a:pt x="158694" y="22618"/>
                  </a:lnTo>
                  <a:lnTo>
                    <a:pt x="156197" y="26090"/>
                  </a:lnTo>
                  <a:lnTo>
                    <a:pt x="154533" y="36970"/>
                  </a:lnTo>
                  <a:lnTo>
                    <a:pt x="153424" y="52787"/>
                  </a:lnTo>
                  <a:lnTo>
                    <a:pt x="152191" y="89530"/>
                  </a:lnTo>
                  <a:lnTo>
                    <a:pt x="151400" y="152996"/>
                  </a:lnTo>
                  <a:lnTo>
                    <a:pt x="151335" y="168067"/>
                  </a:lnTo>
                  <a:lnTo>
                    <a:pt x="152515" y="181785"/>
                  </a:lnTo>
                  <a:lnTo>
                    <a:pt x="154526" y="194600"/>
                  </a:lnTo>
                  <a:lnTo>
                    <a:pt x="157090" y="206814"/>
                  </a:lnTo>
                  <a:lnTo>
                    <a:pt x="160022" y="218628"/>
                  </a:lnTo>
                  <a:lnTo>
                    <a:pt x="163201" y="230174"/>
                  </a:lnTo>
                  <a:lnTo>
                    <a:pt x="166543" y="241542"/>
                  </a:lnTo>
                  <a:lnTo>
                    <a:pt x="172442" y="254014"/>
                  </a:lnTo>
                  <a:lnTo>
                    <a:pt x="180045" y="267223"/>
                  </a:lnTo>
                  <a:lnTo>
                    <a:pt x="228286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06734" y="1574653"/>
              <a:ext cx="242256" cy="274498"/>
            </a:xfrm>
            <a:custGeom>
              <a:avLst/>
              <a:gdLst/>
              <a:ahLst/>
              <a:cxnLst/>
              <a:rect l="0" t="0" r="0" b="0"/>
              <a:pathLst>
                <a:path w="242256" h="274498">
                  <a:moveTo>
                    <a:pt x="0" y="0"/>
                  </a:moveTo>
                  <a:lnTo>
                    <a:pt x="0" y="29228"/>
                  </a:lnTo>
                  <a:lnTo>
                    <a:pt x="1224" y="43955"/>
                  </a:lnTo>
                  <a:lnTo>
                    <a:pt x="3263" y="59891"/>
                  </a:lnTo>
                  <a:lnTo>
                    <a:pt x="5846" y="76633"/>
                  </a:lnTo>
                  <a:lnTo>
                    <a:pt x="7568" y="92688"/>
                  </a:lnTo>
                  <a:lnTo>
                    <a:pt x="8716" y="108285"/>
                  </a:lnTo>
                  <a:lnTo>
                    <a:pt x="9481" y="123577"/>
                  </a:lnTo>
                  <a:lnTo>
                    <a:pt x="11215" y="138666"/>
                  </a:lnTo>
                  <a:lnTo>
                    <a:pt x="13594" y="153619"/>
                  </a:lnTo>
                  <a:lnTo>
                    <a:pt x="16404" y="168482"/>
                  </a:lnTo>
                  <a:lnTo>
                    <a:pt x="22788" y="198047"/>
                  </a:lnTo>
                  <a:lnTo>
                    <a:pt x="26204" y="212783"/>
                  </a:lnTo>
                  <a:lnTo>
                    <a:pt x="33261" y="248732"/>
                  </a:lnTo>
                  <a:lnTo>
                    <a:pt x="36857" y="268596"/>
                  </a:lnTo>
                  <a:lnTo>
                    <a:pt x="39253" y="274497"/>
                  </a:lnTo>
                  <a:lnTo>
                    <a:pt x="40851" y="271090"/>
                  </a:lnTo>
                  <a:lnTo>
                    <a:pt x="41916" y="261478"/>
                  </a:lnTo>
                  <a:lnTo>
                    <a:pt x="41403" y="248953"/>
                  </a:lnTo>
                  <a:lnTo>
                    <a:pt x="39837" y="234485"/>
                  </a:lnTo>
                  <a:lnTo>
                    <a:pt x="37570" y="218722"/>
                  </a:lnTo>
                  <a:lnTo>
                    <a:pt x="36058" y="203319"/>
                  </a:lnTo>
                  <a:lnTo>
                    <a:pt x="35050" y="188157"/>
                  </a:lnTo>
                  <a:lnTo>
                    <a:pt x="34379" y="173155"/>
                  </a:lnTo>
                  <a:lnTo>
                    <a:pt x="33632" y="143435"/>
                  </a:lnTo>
                  <a:lnTo>
                    <a:pt x="33433" y="128658"/>
                  </a:lnTo>
                  <a:lnTo>
                    <a:pt x="34524" y="113912"/>
                  </a:lnTo>
                  <a:lnTo>
                    <a:pt x="36475" y="99188"/>
                  </a:lnTo>
                  <a:lnTo>
                    <a:pt x="38999" y="84478"/>
                  </a:lnTo>
                  <a:lnTo>
                    <a:pt x="43128" y="69777"/>
                  </a:lnTo>
                  <a:lnTo>
                    <a:pt x="48328" y="55082"/>
                  </a:lnTo>
                  <a:lnTo>
                    <a:pt x="54242" y="40392"/>
                  </a:lnTo>
                  <a:lnTo>
                    <a:pt x="61855" y="28151"/>
                  </a:lnTo>
                  <a:lnTo>
                    <a:pt x="70601" y="17544"/>
                  </a:lnTo>
                  <a:lnTo>
                    <a:pt x="80102" y="8025"/>
                  </a:lnTo>
                  <a:lnTo>
                    <a:pt x="92554" y="2903"/>
                  </a:lnTo>
                  <a:lnTo>
                    <a:pt x="106972" y="712"/>
                  </a:lnTo>
                  <a:lnTo>
                    <a:pt x="122703" y="474"/>
                  </a:lnTo>
                  <a:lnTo>
                    <a:pt x="138083" y="2763"/>
                  </a:lnTo>
                  <a:lnTo>
                    <a:pt x="153231" y="6736"/>
                  </a:lnTo>
                  <a:lnTo>
                    <a:pt x="168223" y="11832"/>
                  </a:lnTo>
                  <a:lnTo>
                    <a:pt x="183112" y="17676"/>
                  </a:lnTo>
                  <a:lnTo>
                    <a:pt x="197932" y="24019"/>
                  </a:lnTo>
                  <a:lnTo>
                    <a:pt x="24225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22528" y="1344900"/>
              <a:ext cx="323774" cy="648193"/>
            </a:xfrm>
            <a:custGeom>
              <a:avLst/>
              <a:gdLst/>
              <a:ahLst/>
              <a:cxnLst/>
              <a:rect l="0" t="0" r="0" b="0"/>
              <a:pathLst>
                <a:path w="323774" h="648193">
                  <a:moveTo>
                    <a:pt x="202645" y="240764"/>
                  </a:moveTo>
                  <a:lnTo>
                    <a:pt x="185109" y="234919"/>
                  </a:lnTo>
                  <a:lnTo>
                    <a:pt x="176272" y="234420"/>
                  </a:lnTo>
                  <a:lnTo>
                    <a:pt x="166711" y="235311"/>
                  </a:lnTo>
                  <a:lnTo>
                    <a:pt x="156667" y="237129"/>
                  </a:lnTo>
                  <a:lnTo>
                    <a:pt x="147523" y="240788"/>
                  </a:lnTo>
                  <a:lnTo>
                    <a:pt x="138980" y="245674"/>
                  </a:lnTo>
                  <a:lnTo>
                    <a:pt x="130837" y="251379"/>
                  </a:lnTo>
                  <a:lnTo>
                    <a:pt x="122962" y="257629"/>
                  </a:lnTo>
                  <a:lnTo>
                    <a:pt x="115265" y="264242"/>
                  </a:lnTo>
                  <a:lnTo>
                    <a:pt x="107687" y="271098"/>
                  </a:lnTo>
                  <a:lnTo>
                    <a:pt x="89478" y="288504"/>
                  </a:lnTo>
                  <a:lnTo>
                    <a:pt x="79484" y="298284"/>
                  </a:lnTo>
                  <a:lnTo>
                    <a:pt x="70374" y="309699"/>
                  </a:lnTo>
                  <a:lnTo>
                    <a:pt x="61854" y="322202"/>
                  </a:lnTo>
                  <a:lnTo>
                    <a:pt x="53727" y="335432"/>
                  </a:lnTo>
                  <a:lnTo>
                    <a:pt x="45862" y="349146"/>
                  </a:lnTo>
                  <a:lnTo>
                    <a:pt x="30597" y="377434"/>
                  </a:lnTo>
                  <a:lnTo>
                    <a:pt x="24324" y="391830"/>
                  </a:lnTo>
                  <a:lnTo>
                    <a:pt x="18919" y="406320"/>
                  </a:lnTo>
                  <a:lnTo>
                    <a:pt x="1452" y="458896"/>
                  </a:lnTo>
                  <a:lnTo>
                    <a:pt x="0" y="470607"/>
                  </a:lnTo>
                  <a:lnTo>
                    <a:pt x="256" y="482085"/>
                  </a:lnTo>
                  <a:lnTo>
                    <a:pt x="1650" y="493408"/>
                  </a:lnTo>
                  <a:lnTo>
                    <a:pt x="6250" y="505850"/>
                  </a:lnTo>
                  <a:lnTo>
                    <a:pt x="12987" y="519039"/>
                  </a:lnTo>
                  <a:lnTo>
                    <a:pt x="21148" y="532726"/>
                  </a:lnTo>
                  <a:lnTo>
                    <a:pt x="33931" y="540627"/>
                  </a:lnTo>
                  <a:lnTo>
                    <a:pt x="49794" y="544671"/>
                  </a:lnTo>
                  <a:lnTo>
                    <a:pt x="67710" y="546143"/>
                  </a:lnTo>
                  <a:lnTo>
                    <a:pt x="83324" y="545901"/>
                  </a:lnTo>
                  <a:lnTo>
                    <a:pt x="97404" y="544517"/>
                  </a:lnTo>
                  <a:lnTo>
                    <a:pt x="110462" y="542370"/>
                  </a:lnTo>
                  <a:lnTo>
                    <a:pt x="122837" y="537268"/>
                  </a:lnTo>
                  <a:lnTo>
                    <a:pt x="134758" y="530197"/>
                  </a:lnTo>
                  <a:lnTo>
                    <a:pt x="146376" y="521812"/>
                  </a:lnTo>
                  <a:lnTo>
                    <a:pt x="156568" y="511328"/>
                  </a:lnTo>
                  <a:lnTo>
                    <a:pt x="165809" y="499444"/>
                  </a:lnTo>
                  <a:lnTo>
                    <a:pt x="174417" y="486628"/>
                  </a:lnTo>
                  <a:lnTo>
                    <a:pt x="182603" y="473190"/>
                  </a:lnTo>
                  <a:lnTo>
                    <a:pt x="190507" y="459337"/>
                  </a:lnTo>
                  <a:lnTo>
                    <a:pt x="198224" y="445208"/>
                  </a:lnTo>
                  <a:lnTo>
                    <a:pt x="205815" y="429671"/>
                  </a:lnTo>
                  <a:lnTo>
                    <a:pt x="213324" y="413195"/>
                  </a:lnTo>
                  <a:lnTo>
                    <a:pt x="220776" y="396094"/>
                  </a:lnTo>
                  <a:lnTo>
                    <a:pt x="226967" y="378576"/>
                  </a:lnTo>
                  <a:lnTo>
                    <a:pt x="232318" y="360779"/>
                  </a:lnTo>
                  <a:lnTo>
                    <a:pt x="237110" y="342797"/>
                  </a:lnTo>
                  <a:lnTo>
                    <a:pt x="241527" y="323468"/>
                  </a:lnTo>
                  <a:lnTo>
                    <a:pt x="249698" y="282416"/>
                  </a:lnTo>
                  <a:lnTo>
                    <a:pt x="252366" y="262414"/>
                  </a:lnTo>
                  <a:lnTo>
                    <a:pt x="254145" y="242963"/>
                  </a:lnTo>
                  <a:lnTo>
                    <a:pt x="255331" y="223877"/>
                  </a:lnTo>
                  <a:lnTo>
                    <a:pt x="256649" y="186358"/>
                  </a:lnTo>
                  <a:lnTo>
                    <a:pt x="257495" y="118270"/>
                  </a:lnTo>
                  <a:lnTo>
                    <a:pt x="256341" y="102820"/>
                  </a:lnTo>
                  <a:lnTo>
                    <a:pt x="254349" y="87626"/>
                  </a:lnTo>
                  <a:lnTo>
                    <a:pt x="242359" y="16385"/>
                  </a:lnTo>
                  <a:lnTo>
                    <a:pt x="237685" y="5533"/>
                  </a:lnTo>
                  <a:lnTo>
                    <a:pt x="232123" y="745"/>
                  </a:lnTo>
                  <a:lnTo>
                    <a:pt x="225967" y="0"/>
                  </a:lnTo>
                  <a:lnTo>
                    <a:pt x="221864" y="8068"/>
                  </a:lnTo>
                  <a:lnTo>
                    <a:pt x="219129" y="22011"/>
                  </a:lnTo>
                  <a:lnTo>
                    <a:pt x="217305" y="39871"/>
                  </a:lnTo>
                  <a:lnTo>
                    <a:pt x="216089" y="57895"/>
                  </a:lnTo>
                  <a:lnTo>
                    <a:pt x="215278" y="76029"/>
                  </a:lnTo>
                  <a:lnTo>
                    <a:pt x="214377" y="112491"/>
                  </a:lnTo>
                  <a:lnTo>
                    <a:pt x="213977" y="149088"/>
                  </a:lnTo>
                  <a:lnTo>
                    <a:pt x="215094" y="167412"/>
                  </a:lnTo>
                  <a:lnTo>
                    <a:pt x="217062" y="185745"/>
                  </a:lnTo>
                  <a:lnTo>
                    <a:pt x="219598" y="204085"/>
                  </a:lnTo>
                  <a:lnTo>
                    <a:pt x="221288" y="223652"/>
                  </a:lnTo>
                  <a:lnTo>
                    <a:pt x="222415" y="244038"/>
                  </a:lnTo>
                  <a:lnTo>
                    <a:pt x="223166" y="264970"/>
                  </a:lnTo>
                  <a:lnTo>
                    <a:pt x="224891" y="285042"/>
                  </a:lnTo>
                  <a:lnTo>
                    <a:pt x="227264" y="304541"/>
                  </a:lnTo>
                  <a:lnTo>
                    <a:pt x="230069" y="323658"/>
                  </a:lnTo>
                  <a:lnTo>
                    <a:pt x="236449" y="361212"/>
                  </a:lnTo>
                  <a:lnTo>
                    <a:pt x="250514" y="435168"/>
                  </a:lnTo>
                  <a:lnTo>
                    <a:pt x="255357" y="452342"/>
                  </a:lnTo>
                  <a:lnTo>
                    <a:pt x="261033" y="468685"/>
                  </a:lnTo>
                  <a:lnTo>
                    <a:pt x="267264" y="484474"/>
                  </a:lnTo>
                  <a:lnTo>
                    <a:pt x="272642" y="499895"/>
                  </a:lnTo>
                  <a:lnTo>
                    <a:pt x="277451" y="515069"/>
                  </a:lnTo>
                  <a:lnTo>
                    <a:pt x="286056" y="544980"/>
                  </a:lnTo>
                  <a:lnTo>
                    <a:pt x="297779" y="588111"/>
                  </a:lnTo>
                  <a:lnTo>
                    <a:pt x="301550" y="600797"/>
                  </a:lnTo>
                  <a:lnTo>
                    <a:pt x="323773" y="648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04296" y="2103208"/>
              <a:ext cx="54549" cy="473498"/>
            </a:xfrm>
            <a:custGeom>
              <a:avLst/>
              <a:gdLst/>
              <a:ahLst/>
              <a:cxnLst/>
              <a:rect l="0" t="0" r="0" b="0"/>
              <a:pathLst>
                <a:path w="54549" h="473498">
                  <a:moveTo>
                    <a:pt x="54548" y="0"/>
                  </a:moveTo>
                  <a:lnTo>
                    <a:pt x="39222" y="61306"/>
                  </a:lnTo>
                  <a:lnTo>
                    <a:pt x="35766" y="73905"/>
                  </a:lnTo>
                  <a:lnTo>
                    <a:pt x="28664" y="97692"/>
                  </a:lnTo>
                  <a:lnTo>
                    <a:pt x="25057" y="111621"/>
                  </a:lnTo>
                  <a:lnTo>
                    <a:pt x="17786" y="143411"/>
                  </a:lnTo>
                  <a:lnTo>
                    <a:pt x="15358" y="159230"/>
                  </a:lnTo>
                  <a:lnTo>
                    <a:pt x="13739" y="174670"/>
                  </a:lnTo>
                  <a:lnTo>
                    <a:pt x="12660" y="189857"/>
                  </a:lnTo>
                  <a:lnTo>
                    <a:pt x="10718" y="206099"/>
                  </a:lnTo>
                  <a:lnTo>
                    <a:pt x="8199" y="223045"/>
                  </a:lnTo>
                  <a:lnTo>
                    <a:pt x="5296" y="240459"/>
                  </a:lnTo>
                  <a:lnTo>
                    <a:pt x="3361" y="256963"/>
                  </a:lnTo>
                  <a:lnTo>
                    <a:pt x="2070" y="272860"/>
                  </a:lnTo>
                  <a:lnTo>
                    <a:pt x="1210" y="288352"/>
                  </a:lnTo>
                  <a:lnTo>
                    <a:pt x="255" y="321878"/>
                  </a:lnTo>
                  <a:lnTo>
                    <a:pt x="0" y="339383"/>
                  </a:lnTo>
                  <a:lnTo>
                    <a:pt x="1054" y="354723"/>
                  </a:lnTo>
                  <a:lnTo>
                    <a:pt x="2980" y="368621"/>
                  </a:lnTo>
                  <a:lnTo>
                    <a:pt x="5487" y="381556"/>
                  </a:lnTo>
                  <a:lnTo>
                    <a:pt x="7158" y="396298"/>
                  </a:lnTo>
                  <a:lnTo>
                    <a:pt x="8273" y="412243"/>
                  </a:lnTo>
                  <a:lnTo>
                    <a:pt x="9016" y="428990"/>
                  </a:lnTo>
                  <a:lnTo>
                    <a:pt x="10735" y="443826"/>
                  </a:lnTo>
                  <a:lnTo>
                    <a:pt x="13104" y="457387"/>
                  </a:lnTo>
                  <a:lnTo>
                    <a:pt x="21513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03786" y="2086333"/>
              <a:ext cx="308325" cy="38899"/>
            </a:xfrm>
            <a:custGeom>
              <a:avLst/>
              <a:gdLst/>
              <a:ahLst/>
              <a:cxnLst/>
              <a:rect l="0" t="0" r="0" b="0"/>
              <a:pathLst>
                <a:path w="308325" h="38899">
                  <a:moveTo>
                    <a:pt x="0" y="38898"/>
                  </a:moveTo>
                  <a:lnTo>
                    <a:pt x="11691" y="27206"/>
                  </a:lnTo>
                  <a:lnTo>
                    <a:pt x="21253" y="22539"/>
                  </a:lnTo>
                  <a:lnTo>
                    <a:pt x="33745" y="18204"/>
                  </a:lnTo>
                  <a:lnTo>
                    <a:pt x="48190" y="14090"/>
                  </a:lnTo>
                  <a:lnTo>
                    <a:pt x="66385" y="11348"/>
                  </a:lnTo>
                  <a:lnTo>
                    <a:pt x="87080" y="9520"/>
                  </a:lnTo>
                  <a:lnTo>
                    <a:pt x="109441" y="8301"/>
                  </a:lnTo>
                  <a:lnTo>
                    <a:pt x="130465" y="6265"/>
                  </a:lnTo>
                  <a:lnTo>
                    <a:pt x="150599" y="3684"/>
                  </a:lnTo>
                  <a:lnTo>
                    <a:pt x="170140" y="740"/>
                  </a:lnTo>
                  <a:lnTo>
                    <a:pt x="188061" y="0"/>
                  </a:lnTo>
                  <a:lnTo>
                    <a:pt x="204901" y="731"/>
                  </a:lnTo>
                  <a:lnTo>
                    <a:pt x="221023" y="2442"/>
                  </a:lnTo>
                  <a:lnTo>
                    <a:pt x="235441" y="4806"/>
                  </a:lnTo>
                  <a:lnTo>
                    <a:pt x="248724" y="7605"/>
                  </a:lnTo>
                  <a:lnTo>
                    <a:pt x="308324" y="16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70752" y="2323439"/>
              <a:ext cx="209220" cy="10559"/>
            </a:xfrm>
            <a:custGeom>
              <a:avLst/>
              <a:gdLst/>
              <a:ahLst/>
              <a:cxnLst/>
              <a:rect l="0" t="0" r="0" b="0"/>
              <a:pathLst>
                <a:path w="209220" h="10559">
                  <a:moveTo>
                    <a:pt x="0" y="0"/>
                  </a:moveTo>
                  <a:lnTo>
                    <a:pt x="23382" y="5845"/>
                  </a:lnTo>
                  <a:lnTo>
                    <a:pt x="35164" y="7567"/>
                  </a:lnTo>
                  <a:lnTo>
                    <a:pt x="47913" y="8715"/>
                  </a:lnTo>
                  <a:lnTo>
                    <a:pt x="61306" y="9481"/>
                  </a:lnTo>
                  <a:lnTo>
                    <a:pt x="89238" y="10331"/>
                  </a:lnTo>
                  <a:lnTo>
                    <a:pt x="103538" y="10558"/>
                  </a:lnTo>
                  <a:lnTo>
                    <a:pt x="117966" y="9486"/>
                  </a:lnTo>
                  <a:lnTo>
                    <a:pt x="132478" y="7547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35029" y="2314821"/>
              <a:ext cx="265637" cy="253760"/>
            </a:xfrm>
            <a:custGeom>
              <a:avLst/>
              <a:gdLst/>
              <a:ahLst/>
              <a:cxnLst/>
              <a:rect l="0" t="0" r="0" b="0"/>
              <a:pathLst>
                <a:path w="265637" h="253760">
                  <a:moveTo>
                    <a:pt x="44046" y="19629"/>
                  </a:moveTo>
                  <a:lnTo>
                    <a:pt x="38201" y="37166"/>
                  </a:lnTo>
                  <a:lnTo>
                    <a:pt x="36479" y="49673"/>
                  </a:lnTo>
                  <a:lnTo>
                    <a:pt x="35331" y="65352"/>
                  </a:lnTo>
                  <a:lnTo>
                    <a:pt x="34055" y="99902"/>
                  </a:lnTo>
                  <a:lnTo>
                    <a:pt x="33488" y="131572"/>
                  </a:lnTo>
                  <a:lnTo>
                    <a:pt x="35784" y="148092"/>
                  </a:lnTo>
                  <a:lnTo>
                    <a:pt x="39762" y="165223"/>
                  </a:lnTo>
                  <a:lnTo>
                    <a:pt x="44861" y="182761"/>
                  </a:lnTo>
                  <a:lnTo>
                    <a:pt x="50707" y="196900"/>
                  </a:lnTo>
                  <a:lnTo>
                    <a:pt x="57051" y="208773"/>
                  </a:lnTo>
                  <a:lnTo>
                    <a:pt x="63728" y="219136"/>
                  </a:lnTo>
                  <a:lnTo>
                    <a:pt x="71849" y="227268"/>
                  </a:lnTo>
                  <a:lnTo>
                    <a:pt x="80934" y="233912"/>
                  </a:lnTo>
                  <a:lnTo>
                    <a:pt x="90661" y="239566"/>
                  </a:lnTo>
                  <a:lnTo>
                    <a:pt x="103264" y="244558"/>
                  </a:lnTo>
                  <a:lnTo>
                    <a:pt x="117783" y="249110"/>
                  </a:lnTo>
                  <a:lnTo>
                    <a:pt x="133580" y="253368"/>
                  </a:lnTo>
                  <a:lnTo>
                    <a:pt x="150229" y="253759"/>
                  </a:lnTo>
                  <a:lnTo>
                    <a:pt x="167445" y="251573"/>
                  </a:lnTo>
                  <a:lnTo>
                    <a:pt x="185040" y="247669"/>
                  </a:lnTo>
                  <a:lnTo>
                    <a:pt x="201665" y="240172"/>
                  </a:lnTo>
                  <a:lnTo>
                    <a:pt x="217642" y="230280"/>
                  </a:lnTo>
                  <a:lnTo>
                    <a:pt x="233187" y="218792"/>
                  </a:lnTo>
                  <a:lnTo>
                    <a:pt x="244774" y="207462"/>
                  </a:lnTo>
                  <a:lnTo>
                    <a:pt x="253722" y="196238"/>
                  </a:lnTo>
                  <a:lnTo>
                    <a:pt x="260911" y="185086"/>
                  </a:lnTo>
                  <a:lnTo>
                    <a:pt x="264480" y="170309"/>
                  </a:lnTo>
                  <a:lnTo>
                    <a:pt x="265636" y="153117"/>
                  </a:lnTo>
                  <a:lnTo>
                    <a:pt x="265183" y="134315"/>
                  </a:lnTo>
                  <a:lnTo>
                    <a:pt x="262435" y="118110"/>
                  </a:lnTo>
                  <a:lnTo>
                    <a:pt x="258155" y="103636"/>
                  </a:lnTo>
                  <a:lnTo>
                    <a:pt x="252855" y="90316"/>
                  </a:lnTo>
                  <a:lnTo>
                    <a:pt x="246874" y="78989"/>
                  </a:lnTo>
                  <a:lnTo>
                    <a:pt x="240440" y="68990"/>
                  </a:lnTo>
                  <a:lnTo>
                    <a:pt x="233704" y="59878"/>
                  </a:lnTo>
                  <a:lnTo>
                    <a:pt x="225543" y="51356"/>
                  </a:lnTo>
                  <a:lnTo>
                    <a:pt x="216431" y="43227"/>
                  </a:lnTo>
                  <a:lnTo>
                    <a:pt x="206686" y="35361"/>
                  </a:lnTo>
                  <a:lnTo>
                    <a:pt x="196519" y="28894"/>
                  </a:lnTo>
                  <a:lnTo>
                    <a:pt x="186071" y="23359"/>
                  </a:lnTo>
                  <a:lnTo>
                    <a:pt x="175434" y="18445"/>
                  </a:lnTo>
                  <a:lnTo>
                    <a:pt x="164673" y="13946"/>
                  </a:lnTo>
                  <a:lnTo>
                    <a:pt x="153828" y="9723"/>
                  </a:lnTo>
                  <a:lnTo>
                    <a:pt x="142928" y="5684"/>
                  </a:lnTo>
                  <a:lnTo>
                    <a:pt x="129543" y="2991"/>
                  </a:lnTo>
                  <a:lnTo>
                    <a:pt x="114503" y="1196"/>
                  </a:lnTo>
                  <a:lnTo>
                    <a:pt x="98359" y="0"/>
                  </a:lnTo>
                  <a:lnTo>
                    <a:pt x="82701" y="2872"/>
                  </a:lnTo>
                  <a:lnTo>
                    <a:pt x="67369" y="8458"/>
                  </a:lnTo>
                  <a:lnTo>
                    <a:pt x="52254" y="15853"/>
                  </a:lnTo>
                  <a:lnTo>
                    <a:pt x="40953" y="24453"/>
                  </a:lnTo>
                  <a:lnTo>
                    <a:pt x="32196" y="33856"/>
                  </a:lnTo>
                  <a:lnTo>
                    <a:pt x="25135" y="43796"/>
                  </a:lnTo>
                  <a:lnTo>
                    <a:pt x="20427" y="55317"/>
                  </a:lnTo>
                  <a:lnTo>
                    <a:pt x="17289" y="67891"/>
                  </a:lnTo>
                  <a:lnTo>
                    <a:pt x="15196" y="81168"/>
                  </a:lnTo>
                  <a:lnTo>
                    <a:pt x="12578" y="93690"/>
                  </a:lnTo>
                  <a:lnTo>
                    <a:pt x="9609" y="105708"/>
                  </a:lnTo>
                  <a:lnTo>
                    <a:pt x="0" y="173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98410" y="2317509"/>
              <a:ext cx="231244" cy="241312"/>
            </a:xfrm>
            <a:custGeom>
              <a:avLst/>
              <a:gdLst/>
              <a:ahLst/>
              <a:cxnLst/>
              <a:rect l="0" t="0" r="0" b="0"/>
              <a:pathLst>
                <a:path w="231244" h="241312">
                  <a:moveTo>
                    <a:pt x="0" y="60988"/>
                  </a:moveTo>
                  <a:lnTo>
                    <a:pt x="0" y="90216"/>
                  </a:lnTo>
                  <a:lnTo>
                    <a:pt x="1224" y="103720"/>
                  </a:lnTo>
                  <a:lnTo>
                    <a:pt x="3263" y="117616"/>
                  </a:lnTo>
                  <a:lnTo>
                    <a:pt x="15327" y="186775"/>
                  </a:lnTo>
                  <a:lnTo>
                    <a:pt x="17559" y="204798"/>
                  </a:lnTo>
                  <a:lnTo>
                    <a:pt x="19047" y="221707"/>
                  </a:lnTo>
                  <a:lnTo>
                    <a:pt x="20040" y="237874"/>
                  </a:lnTo>
                  <a:lnTo>
                    <a:pt x="20701" y="241311"/>
                  </a:lnTo>
                  <a:lnTo>
                    <a:pt x="21142" y="236261"/>
                  </a:lnTo>
                  <a:lnTo>
                    <a:pt x="21436" y="225553"/>
                  </a:lnTo>
                  <a:lnTo>
                    <a:pt x="22855" y="209850"/>
                  </a:lnTo>
                  <a:lnTo>
                    <a:pt x="27695" y="169564"/>
                  </a:lnTo>
                  <a:lnTo>
                    <a:pt x="30699" y="150501"/>
                  </a:lnTo>
                  <a:lnTo>
                    <a:pt x="33925" y="132898"/>
                  </a:lnTo>
                  <a:lnTo>
                    <a:pt x="37299" y="116269"/>
                  </a:lnTo>
                  <a:lnTo>
                    <a:pt x="41995" y="101512"/>
                  </a:lnTo>
                  <a:lnTo>
                    <a:pt x="47573" y="88004"/>
                  </a:lnTo>
                  <a:lnTo>
                    <a:pt x="53739" y="75328"/>
                  </a:lnTo>
                  <a:lnTo>
                    <a:pt x="59073" y="63207"/>
                  </a:lnTo>
                  <a:lnTo>
                    <a:pt x="63852" y="51456"/>
                  </a:lnTo>
                  <a:lnTo>
                    <a:pt x="68262" y="39951"/>
                  </a:lnTo>
                  <a:lnTo>
                    <a:pt x="73649" y="29834"/>
                  </a:lnTo>
                  <a:lnTo>
                    <a:pt x="79687" y="20643"/>
                  </a:lnTo>
                  <a:lnTo>
                    <a:pt x="86160" y="12068"/>
                  </a:lnTo>
                  <a:lnTo>
                    <a:pt x="95369" y="6351"/>
                  </a:lnTo>
                  <a:lnTo>
                    <a:pt x="106402" y="2540"/>
                  </a:lnTo>
                  <a:lnTo>
                    <a:pt x="118652" y="0"/>
                  </a:lnTo>
                  <a:lnTo>
                    <a:pt x="131712" y="753"/>
                  </a:lnTo>
                  <a:lnTo>
                    <a:pt x="145313" y="3702"/>
                  </a:lnTo>
                  <a:lnTo>
                    <a:pt x="159274" y="8115"/>
                  </a:lnTo>
                  <a:lnTo>
                    <a:pt x="171029" y="13504"/>
                  </a:lnTo>
                  <a:lnTo>
                    <a:pt x="181312" y="19544"/>
                  </a:lnTo>
                  <a:lnTo>
                    <a:pt x="190615" y="26017"/>
                  </a:lnTo>
                  <a:lnTo>
                    <a:pt x="199264" y="32780"/>
                  </a:lnTo>
                  <a:lnTo>
                    <a:pt x="207477" y="39736"/>
                  </a:lnTo>
                  <a:lnTo>
                    <a:pt x="231243" y="60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17746" y="2261983"/>
              <a:ext cx="462486" cy="358769"/>
            </a:xfrm>
            <a:custGeom>
              <a:avLst/>
              <a:gdLst/>
              <a:ahLst/>
              <a:cxnLst/>
              <a:rect l="0" t="0" r="0" b="0"/>
              <a:pathLst>
                <a:path w="462486" h="358769">
                  <a:moveTo>
                    <a:pt x="0" y="61456"/>
                  </a:moveTo>
                  <a:lnTo>
                    <a:pt x="0" y="84838"/>
                  </a:lnTo>
                  <a:lnTo>
                    <a:pt x="1224" y="95397"/>
                  </a:lnTo>
                  <a:lnTo>
                    <a:pt x="3263" y="106106"/>
                  </a:lnTo>
                  <a:lnTo>
                    <a:pt x="5845" y="116916"/>
                  </a:lnTo>
                  <a:lnTo>
                    <a:pt x="7567" y="129017"/>
                  </a:lnTo>
                  <a:lnTo>
                    <a:pt x="8715" y="141978"/>
                  </a:lnTo>
                  <a:lnTo>
                    <a:pt x="9481" y="155513"/>
                  </a:lnTo>
                  <a:lnTo>
                    <a:pt x="11214" y="168207"/>
                  </a:lnTo>
                  <a:lnTo>
                    <a:pt x="13594" y="180340"/>
                  </a:lnTo>
                  <a:lnTo>
                    <a:pt x="16404" y="192099"/>
                  </a:lnTo>
                  <a:lnTo>
                    <a:pt x="18277" y="204833"/>
                  </a:lnTo>
                  <a:lnTo>
                    <a:pt x="19526" y="218216"/>
                  </a:lnTo>
                  <a:lnTo>
                    <a:pt x="20358" y="232032"/>
                  </a:lnTo>
                  <a:lnTo>
                    <a:pt x="22137" y="247360"/>
                  </a:lnTo>
                  <a:lnTo>
                    <a:pt x="24546" y="263696"/>
                  </a:lnTo>
                  <a:lnTo>
                    <a:pt x="27375" y="280705"/>
                  </a:lnTo>
                  <a:lnTo>
                    <a:pt x="30485" y="283479"/>
                  </a:lnTo>
                  <a:lnTo>
                    <a:pt x="33782" y="276764"/>
                  </a:lnTo>
                  <a:lnTo>
                    <a:pt x="37204" y="263723"/>
                  </a:lnTo>
                  <a:lnTo>
                    <a:pt x="39484" y="250135"/>
                  </a:lnTo>
                  <a:lnTo>
                    <a:pt x="41005" y="236182"/>
                  </a:lnTo>
                  <a:lnTo>
                    <a:pt x="42019" y="221986"/>
                  </a:lnTo>
                  <a:lnTo>
                    <a:pt x="42695" y="206405"/>
                  </a:lnTo>
                  <a:lnTo>
                    <a:pt x="43445" y="172779"/>
                  </a:lnTo>
                  <a:lnTo>
                    <a:pt x="44869" y="156471"/>
                  </a:lnTo>
                  <a:lnTo>
                    <a:pt x="47042" y="140705"/>
                  </a:lnTo>
                  <a:lnTo>
                    <a:pt x="49714" y="125300"/>
                  </a:lnTo>
                  <a:lnTo>
                    <a:pt x="52719" y="110136"/>
                  </a:lnTo>
                  <a:lnTo>
                    <a:pt x="59320" y="80237"/>
                  </a:lnTo>
                  <a:lnTo>
                    <a:pt x="64017" y="67859"/>
                  </a:lnTo>
                  <a:lnTo>
                    <a:pt x="69595" y="57160"/>
                  </a:lnTo>
                  <a:lnTo>
                    <a:pt x="75761" y="47580"/>
                  </a:lnTo>
                  <a:lnTo>
                    <a:pt x="83542" y="43641"/>
                  </a:lnTo>
                  <a:lnTo>
                    <a:pt x="92399" y="43462"/>
                  </a:lnTo>
                  <a:lnTo>
                    <a:pt x="101976" y="45789"/>
                  </a:lnTo>
                  <a:lnTo>
                    <a:pt x="108359" y="52235"/>
                  </a:lnTo>
                  <a:lnTo>
                    <a:pt x="112615" y="61426"/>
                  </a:lnTo>
                  <a:lnTo>
                    <a:pt x="115453" y="72447"/>
                  </a:lnTo>
                  <a:lnTo>
                    <a:pt x="118568" y="83466"/>
                  </a:lnTo>
                  <a:lnTo>
                    <a:pt x="125292" y="105496"/>
                  </a:lnTo>
                  <a:lnTo>
                    <a:pt x="127574" y="118957"/>
                  </a:lnTo>
                  <a:lnTo>
                    <a:pt x="129095" y="134048"/>
                  </a:lnTo>
                  <a:lnTo>
                    <a:pt x="130110" y="150226"/>
                  </a:lnTo>
                  <a:lnTo>
                    <a:pt x="132009" y="164683"/>
                  </a:lnTo>
                  <a:lnTo>
                    <a:pt x="134500" y="177990"/>
                  </a:lnTo>
                  <a:lnTo>
                    <a:pt x="140529" y="205012"/>
                  </a:lnTo>
                  <a:lnTo>
                    <a:pt x="147287" y="237413"/>
                  </a:lnTo>
                  <a:lnTo>
                    <a:pt x="152026" y="242383"/>
                  </a:lnTo>
                  <a:lnTo>
                    <a:pt x="157632" y="239579"/>
                  </a:lnTo>
                  <a:lnTo>
                    <a:pt x="163816" y="231592"/>
                  </a:lnTo>
                  <a:lnTo>
                    <a:pt x="170386" y="221373"/>
                  </a:lnTo>
                  <a:lnTo>
                    <a:pt x="177213" y="209667"/>
                  </a:lnTo>
                  <a:lnTo>
                    <a:pt x="184211" y="196968"/>
                  </a:lnTo>
                  <a:lnTo>
                    <a:pt x="190100" y="183609"/>
                  </a:lnTo>
                  <a:lnTo>
                    <a:pt x="195250" y="169808"/>
                  </a:lnTo>
                  <a:lnTo>
                    <a:pt x="199906" y="155714"/>
                  </a:lnTo>
                  <a:lnTo>
                    <a:pt x="211606" y="123740"/>
                  </a:lnTo>
                  <a:lnTo>
                    <a:pt x="218151" y="106649"/>
                  </a:lnTo>
                  <a:lnTo>
                    <a:pt x="224962" y="90361"/>
                  </a:lnTo>
                  <a:lnTo>
                    <a:pt x="231950" y="74609"/>
                  </a:lnTo>
                  <a:lnTo>
                    <a:pt x="239055" y="59213"/>
                  </a:lnTo>
                  <a:lnTo>
                    <a:pt x="246239" y="46502"/>
                  </a:lnTo>
                  <a:lnTo>
                    <a:pt x="253475" y="35581"/>
                  </a:lnTo>
                  <a:lnTo>
                    <a:pt x="260747" y="25853"/>
                  </a:lnTo>
                  <a:lnTo>
                    <a:pt x="269265" y="16921"/>
                  </a:lnTo>
                  <a:lnTo>
                    <a:pt x="278614" y="8519"/>
                  </a:lnTo>
                  <a:lnTo>
                    <a:pt x="288517" y="471"/>
                  </a:lnTo>
                  <a:lnTo>
                    <a:pt x="297566" y="0"/>
                  </a:lnTo>
                  <a:lnTo>
                    <a:pt x="306046" y="4580"/>
                  </a:lnTo>
                  <a:lnTo>
                    <a:pt x="314146" y="12527"/>
                  </a:lnTo>
                  <a:lnTo>
                    <a:pt x="320770" y="21496"/>
                  </a:lnTo>
                  <a:lnTo>
                    <a:pt x="326410" y="31145"/>
                  </a:lnTo>
                  <a:lnTo>
                    <a:pt x="331393" y="41249"/>
                  </a:lnTo>
                  <a:lnTo>
                    <a:pt x="335938" y="51655"/>
                  </a:lnTo>
                  <a:lnTo>
                    <a:pt x="340192" y="62263"/>
                  </a:lnTo>
                  <a:lnTo>
                    <a:pt x="344252" y="73005"/>
                  </a:lnTo>
                  <a:lnTo>
                    <a:pt x="348181" y="85061"/>
                  </a:lnTo>
                  <a:lnTo>
                    <a:pt x="352024" y="97992"/>
                  </a:lnTo>
                  <a:lnTo>
                    <a:pt x="355810" y="111507"/>
                  </a:lnTo>
                  <a:lnTo>
                    <a:pt x="360781" y="125411"/>
                  </a:lnTo>
                  <a:lnTo>
                    <a:pt x="366542" y="139574"/>
                  </a:lnTo>
                  <a:lnTo>
                    <a:pt x="372830" y="153911"/>
                  </a:lnTo>
                  <a:lnTo>
                    <a:pt x="378245" y="169586"/>
                  </a:lnTo>
                  <a:lnTo>
                    <a:pt x="383079" y="186153"/>
                  </a:lnTo>
                  <a:lnTo>
                    <a:pt x="387524" y="203316"/>
                  </a:lnTo>
                  <a:lnTo>
                    <a:pt x="394159" y="220875"/>
                  </a:lnTo>
                  <a:lnTo>
                    <a:pt x="402253" y="238699"/>
                  </a:lnTo>
                  <a:lnTo>
                    <a:pt x="411319" y="256699"/>
                  </a:lnTo>
                  <a:lnTo>
                    <a:pt x="419810" y="272369"/>
                  </a:lnTo>
                  <a:lnTo>
                    <a:pt x="427918" y="286487"/>
                  </a:lnTo>
                  <a:lnTo>
                    <a:pt x="435770" y="299569"/>
                  </a:lnTo>
                  <a:lnTo>
                    <a:pt x="442228" y="311961"/>
                  </a:lnTo>
                  <a:lnTo>
                    <a:pt x="447757" y="323893"/>
                  </a:lnTo>
                  <a:lnTo>
                    <a:pt x="462485" y="3587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55782" y="2749716"/>
              <a:ext cx="376300" cy="663868"/>
            </a:xfrm>
            <a:custGeom>
              <a:avLst/>
              <a:gdLst/>
              <a:ahLst/>
              <a:cxnLst/>
              <a:rect l="0" t="0" r="0" b="0"/>
              <a:pathLst>
                <a:path w="376300" h="663868">
                  <a:moveTo>
                    <a:pt x="156068" y="124301"/>
                  </a:moveTo>
                  <a:lnTo>
                    <a:pt x="150222" y="141838"/>
                  </a:lnTo>
                  <a:lnTo>
                    <a:pt x="147277" y="154345"/>
                  </a:lnTo>
                  <a:lnTo>
                    <a:pt x="144089" y="170024"/>
                  </a:lnTo>
                  <a:lnTo>
                    <a:pt x="140741" y="187818"/>
                  </a:lnTo>
                  <a:lnTo>
                    <a:pt x="138509" y="205798"/>
                  </a:lnTo>
                  <a:lnTo>
                    <a:pt x="137021" y="223902"/>
                  </a:lnTo>
                  <a:lnTo>
                    <a:pt x="136029" y="242089"/>
                  </a:lnTo>
                  <a:lnTo>
                    <a:pt x="134144" y="260331"/>
                  </a:lnTo>
                  <a:lnTo>
                    <a:pt x="131664" y="278610"/>
                  </a:lnTo>
                  <a:lnTo>
                    <a:pt x="118892" y="357748"/>
                  </a:lnTo>
                  <a:lnTo>
                    <a:pt x="114155" y="379036"/>
                  </a:lnTo>
                  <a:lnTo>
                    <a:pt x="108550" y="400570"/>
                  </a:lnTo>
                  <a:lnTo>
                    <a:pt x="102366" y="422266"/>
                  </a:lnTo>
                  <a:lnTo>
                    <a:pt x="95797" y="442848"/>
                  </a:lnTo>
                  <a:lnTo>
                    <a:pt x="88970" y="462687"/>
                  </a:lnTo>
                  <a:lnTo>
                    <a:pt x="81971" y="482030"/>
                  </a:lnTo>
                  <a:lnTo>
                    <a:pt x="74859" y="499820"/>
                  </a:lnTo>
                  <a:lnTo>
                    <a:pt x="67670" y="516574"/>
                  </a:lnTo>
                  <a:lnTo>
                    <a:pt x="53158" y="548240"/>
                  </a:lnTo>
                  <a:lnTo>
                    <a:pt x="38551" y="578627"/>
                  </a:lnTo>
                  <a:lnTo>
                    <a:pt x="32454" y="593582"/>
                  </a:lnTo>
                  <a:lnTo>
                    <a:pt x="27165" y="608446"/>
                  </a:lnTo>
                  <a:lnTo>
                    <a:pt x="22416" y="623249"/>
                  </a:lnTo>
                  <a:lnTo>
                    <a:pt x="16803" y="629447"/>
                  </a:lnTo>
                  <a:lnTo>
                    <a:pt x="10614" y="629909"/>
                  </a:lnTo>
                  <a:lnTo>
                    <a:pt x="4041" y="626546"/>
                  </a:lnTo>
                  <a:lnTo>
                    <a:pt x="882" y="619411"/>
                  </a:lnTo>
                  <a:lnTo>
                    <a:pt x="0" y="609759"/>
                  </a:lnTo>
                  <a:lnTo>
                    <a:pt x="636" y="598431"/>
                  </a:lnTo>
                  <a:lnTo>
                    <a:pt x="2282" y="584762"/>
                  </a:lnTo>
                  <a:lnTo>
                    <a:pt x="4604" y="569531"/>
                  </a:lnTo>
                  <a:lnTo>
                    <a:pt x="17121" y="495285"/>
                  </a:lnTo>
                  <a:lnTo>
                    <a:pt x="21837" y="474399"/>
                  </a:lnTo>
                  <a:lnTo>
                    <a:pt x="27429" y="453133"/>
                  </a:lnTo>
                  <a:lnTo>
                    <a:pt x="33603" y="431615"/>
                  </a:lnTo>
                  <a:lnTo>
                    <a:pt x="38943" y="409928"/>
                  </a:lnTo>
                  <a:lnTo>
                    <a:pt x="43726" y="388130"/>
                  </a:lnTo>
                  <a:lnTo>
                    <a:pt x="48139" y="366256"/>
                  </a:lnTo>
                  <a:lnTo>
                    <a:pt x="53528" y="344333"/>
                  </a:lnTo>
                  <a:lnTo>
                    <a:pt x="59567" y="322376"/>
                  </a:lnTo>
                  <a:lnTo>
                    <a:pt x="66041" y="300397"/>
                  </a:lnTo>
                  <a:lnTo>
                    <a:pt x="74027" y="279627"/>
                  </a:lnTo>
                  <a:lnTo>
                    <a:pt x="83021" y="259663"/>
                  </a:lnTo>
                  <a:lnTo>
                    <a:pt x="92688" y="240236"/>
                  </a:lnTo>
                  <a:lnTo>
                    <a:pt x="100356" y="219944"/>
                  </a:lnTo>
                  <a:lnTo>
                    <a:pt x="106692" y="199074"/>
                  </a:lnTo>
                  <a:lnTo>
                    <a:pt x="112139" y="177820"/>
                  </a:lnTo>
                  <a:lnTo>
                    <a:pt x="118217" y="158757"/>
                  </a:lnTo>
                  <a:lnTo>
                    <a:pt x="124717" y="141154"/>
                  </a:lnTo>
                  <a:lnTo>
                    <a:pt x="131497" y="124525"/>
                  </a:lnTo>
                  <a:lnTo>
                    <a:pt x="138463" y="108545"/>
                  </a:lnTo>
                  <a:lnTo>
                    <a:pt x="152730" y="77738"/>
                  </a:lnTo>
                  <a:lnTo>
                    <a:pt x="158737" y="63895"/>
                  </a:lnTo>
                  <a:lnTo>
                    <a:pt x="163964" y="50995"/>
                  </a:lnTo>
                  <a:lnTo>
                    <a:pt x="168673" y="38726"/>
                  </a:lnTo>
                  <a:lnTo>
                    <a:pt x="174260" y="26875"/>
                  </a:lnTo>
                  <a:lnTo>
                    <a:pt x="180431" y="15304"/>
                  </a:lnTo>
                  <a:lnTo>
                    <a:pt x="186992" y="3919"/>
                  </a:lnTo>
                  <a:lnTo>
                    <a:pt x="193813" y="0"/>
                  </a:lnTo>
                  <a:lnTo>
                    <a:pt x="200808" y="1058"/>
                  </a:lnTo>
                  <a:lnTo>
                    <a:pt x="207918" y="5434"/>
                  </a:lnTo>
                  <a:lnTo>
                    <a:pt x="213881" y="12022"/>
                  </a:lnTo>
                  <a:lnTo>
                    <a:pt x="223769" y="29129"/>
                  </a:lnTo>
                  <a:lnTo>
                    <a:pt x="226896" y="40054"/>
                  </a:lnTo>
                  <a:lnTo>
                    <a:pt x="228980" y="52230"/>
                  </a:lnTo>
                  <a:lnTo>
                    <a:pt x="230370" y="65242"/>
                  </a:lnTo>
                  <a:lnTo>
                    <a:pt x="231296" y="81258"/>
                  </a:lnTo>
                  <a:lnTo>
                    <a:pt x="232325" y="118629"/>
                  </a:lnTo>
                  <a:lnTo>
                    <a:pt x="233823" y="138872"/>
                  </a:lnTo>
                  <a:lnTo>
                    <a:pt x="236045" y="159709"/>
                  </a:lnTo>
                  <a:lnTo>
                    <a:pt x="238750" y="180941"/>
                  </a:lnTo>
                  <a:lnTo>
                    <a:pt x="240554" y="202437"/>
                  </a:lnTo>
                  <a:lnTo>
                    <a:pt x="241756" y="224108"/>
                  </a:lnTo>
                  <a:lnTo>
                    <a:pt x="242557" y="245897"/>
                  </a:lnTo>
                  <a:lnTo>
                    <a:pt x="244315" y="267764"/>
                  </a:lnTo>
                  <a:lnTo>
                    <a:pt x="246711" y="289683"/>
                  </a:lnTo>
                  <a:lnTo>
                    <a:pt x="252635" y="333613"/>
                  </a:lnTo>
                  <a:lnTo>
                    <a:pt x="270003" y="443648"/>
                  </a:lnTo>
                  <a:lnTo>
                    <a:pt x="274848" y="464444"/>
                  </a:lnTo>
                  <a:lnTo>
                    <a:pt x="280524" y="484425"/>
                  </a:lnTo>
                  <a:lnTo>
                    <a:pt x="286755" y="503864"/>
                  </a:lnTo>
                  <a:lnTo>
                    <a:pt x="293357" y="521716"/>
                  </a:lnTo>
                  <a:lnTo>
                    <a:pt x="300205" y="538512"/>
                  </a:lnTo>
                  <a:lnTo>
                    <a:pt x="307217" y="554604"/>
                  </a:lnTo>
                  <a:lnTo>
                    <a:pt x="321534" y="585534"/>
                  </a:lnTo>
                  <a:lnTo>
                    <a:pt x="328777" y="600634"/>
                  </a:lnTo>
                  <a:lnTo>
                    <a:pt x="336053" y="613147"/>
                  </a:lnTo>
                  <a:lnTo>
                    <a:pt x="343351" y="623936"/>
                  </a:lnTo>
                  <a:lnTo>
                    <a:pt x="376299" y="663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34769" y="3161848"/>
              <a:ext cx="253267" cy="20494"/>
            </a:xfrm>
            <a:custGeom>
              <a:avLst/>
              <a:gdLst/>
              <a:ahLst/>
              <a:cxnLst/>
              <a:rect l="0" t="0" r="0" b="0"/>
              <a:pathLst>
                <a:path w="253267" h="20494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5138" y="713"/>
                  </a:lnTo>
                  <a:lnTo>
                    <a:pt x="78907" y="2412"/>
                  </a:lnTo>
                  <a:lnTo>
                    <a:pt x="92980" y="4769"/>
                  </a:lnTo>
                  <a:lnTo>
                    <a:pt x="108480" y="6340"/>
                  </a:lnTo>
                  <a:lnTo>
                    <a:pt x="124931" y="7387"/>
                  </a:lnTo>
                  <a:lnTo>
                    <a:pt x="142016" y="8085"/>
                  </a:lnTo>
                  <a:lnTo>
                    <a:pt x="161970" y="9774"/>
                  </a:lnTo>
                  <a:lnTo>
                    <a:pt x="253266" y="20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42197" y="3039190"/>
              <a:ext cx="330347" cy="374394"/>
            </a:xfrm>
            <a:custGeom>
              <a:avLst/>
              <a:gdLst/>
              <a:ahLst/>
              <a:cxnLst/>
              <a:rect l="0" t="0" r="0" b="0"/>
              <a:pathLst>
                <a:path w="330347" h="374394">
                  <a:moveTo>
                    <a:pt x="0" y="0"/>
                  </a:moveTo>
                  <a:lnTo>
                    <a:pt x="5845" y="23383"/>
                  </a:lnTo>
                  <a:lnTo>
                    <a:pt x="12461" y="36388"/>
                  </a:lnTo>
                  <a:lnTo>
                    <a:pt x="21766" y="51176"/>
                  </a:lnTo>
                  <a:lnTo>
                    <a:pt x="32863" y="67152"/>
                  </a:lnTo>
                  <a:lnTo>
                    <a:pt x="43932" y="81473"/>
                  </a:lnTo>
                  <a:lnTo>
                    <a:pt x="54981" y="94692"/>
                  </a:lnTo>
                  <a:lnTo>
                    <a:pt x="66018" y="107174"/>
                  </a:lnTo>
                  <a:lnTo>
                    <a:pt x="88070" y="130832"/>
                  </a:lnTo>
                  <a:lnTo>
                    <a:pt x="99089" y="142279"/>
                  </a:lnTo>
                  <a:lnTo>
                    <a:pt x="110106" y="154805"/>
                  </a:lnTo>
                  <a:lnTo>
                    <a:pt x="121120" y="168049"/>
                  </a:lnTo>
                  <a:lnTo>
                    <a:pt x="132134" y="181773"/>
                  </a:lnTo>
                  <a:lnTo>
                    <a:pt x="144370" y="195816"/>
                  </a:lnTo>
                  <a:lnTo>
                    <a:pt x="157422" y="210072"/>
                  </a:lnTo>
                  <a:lnTo>
                    <a:pt x="184975" y="238963"/>
                  </a:lnTo>
                  <a:lnTo>
                    <a:pt x="251281" y="306199"/>
                  </a:lnTo>
                  <a:lnTo>
                    <a:pt x="262954" y="316695"/>
                  </a:lnTo>
                  <a:lnTo>
                    <a:pt x="274407" y="326140"/>
                  </a:lnTo>
                  <a:lnTo>
                    <a:pt x="285712" y="334883"/>
                  </a:lnTo>
                  <a:lnTo>
                    <a:pt x="295697" y="343159"/>
                  </a:lnTo>
                  <a:lnTo>
                    <a:pt x="304800" y="351124"/>
                  </a:lnTo>
                  <a:lnTo>
                    <a:pt x="330346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042197" y="3094248"/>
              <a:ext cx="209220" cy="242255"/>
            </a:xfrm>
            <a:custGeom>
              <a:avLst/>
              <a:gdLst/>
              <a:ahLst/>
              <a:cxnLst/>
              <a:rect l="0" t="0" r="0" b="0"/>
              <a:pathLst>
                <a:path w="209220" h="242255">
                  <a:moveTo>
                    <a:pt x="209219" y="0"/>
                  </a:moveTo>
                  <a:lnTo>
                    <a:pt x="185837" y="17537"/>
                  </a:lnTo>
                  <a:lnTo>
                    <a:pt x="174055" y="27597"/>
                  </a:lnTo>
                  <a:lnTo>
                    <a:pt x="161306" y="39198"/>
                  </a:lnTo>
                  <a:lnTo>
                    <a:pt x="147913" y="51826"/>
                  </a:lnTo>
                  <a:lnTo>
                    <a:pt x="135314" y="62691"/>
                  </a:lnTo>
                  <a:lnTo>
                    <a:pt x="123244" y="72382"/>
                  </a:lnTo>
                  <a:lnTo>
                    <a:pt x="111527" y="81289"/>
                  </a:lnTo>
                  <a:lnTo>
                    <a:pt x="101268" y="92122"/>
                  </a:lnTo>
                  <a:lnTo>
                    <a:pt x="91982" y="104237"/>
                  </a:lnTo>
                  <a:lnTo>
                    <a:pt x="59496" y="153001"/>
                  </a:lnTo>
                  <a:lnTo>
                    <a:pt x="51899" y="163176"/>
                  </a:lnTo>
                  <a:lnTo>
                    <a:pt x="44388" y="172406"/>
                  </a:lnTo>
                  <a:lnTo>
                    <a:pt x="36933" y="181007"/>
                  </a:lnTo>
                  <a:lnTo>
                    <a:pt x="30739" y="190411"/>
                  </a:lnTo>
                  <a:lnTo>
                    <a:pt x="25387" y="200351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70752" y="3017167"/>
              <a:ext cx="44047" cy="286302"/>
            </a:xfrm>
            <a:custGeom>
              <a:avLst/>
              <a:gdLst/>
              <a:ahLst/>
              <a:cxnLst/>
              <a:rect l="0" t="0" r="0" b="0"/>
              <a:pathLst>
                <a:path w="44047" h="286302">
                  <a:moveTo>
                    <a:pt x="0" y="0"/>
                  </a:moveTo>
                  <a:lnTo>
                    <a:pt x="5845" y="29229"/>
                  </a:lnTo>
                  <a:lnTo>
                    <a:pt x="7567" y="42732"/>
                  </a:lnTo>
                  <a:lnTo>
                    <a:pt x="8715" y="56629"/>
                  </a:lnTo>
                  <a:lnTo>
                    <a:pt x="9481" y="70787"/>
                  </a:lnTo>
                  <a:lnTo>
                    <a:pt x="11214" y="85120"/>
                  </a:lnTo>
                  <a:lnTo>
                    <a:pt x="13594" y="99570"/>
                  </a:lnTo>
                  <a:lnTo>
                    <a:pt x="16403" y="114097"/>
                  </a:lnTo>
                  <a:lnTo>
                    <a:pt x="18276" y="128675"/>
                  </a:lnTo>
                  <a:lnTo>
                    <a:pt x="19525" y="143288"/>
                  </a:lnTo>
                  <a:lnTo>
                    <a:pt x="20358" y="157925"/>
                  </a:lnTo>
                  <a:lnTo>
                    <a:pt x="22136" y="172576"/>
                  </a:lnTo>
                  <a:lnTo>
                    <a:pt x="24545" y="187238"/>
                  </a:lnTo>
                  <a:lnTo>
                    <a:pt x="44046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482659" y="3138294"/>
              <a:ext cx="308325" cy="11013"/>
            </a:xfrm>
            <a:custGeom>
              <a:avLst/>
              <a:gdLst/>
              <a:ahLst/>
              <a:cxnLst/>
              <a:rect l="0" t="0" r="0" b="0"/>
              <a:pathLst>
                <a:path w="308325" h="11013">
                  <a:moveTo>
                    <a:pt x="0" y="11012"/>
                  </a:moveTo>
                  <a:lnTo>
                    <a:pt x="29229" y="5166"/>
                  </a:lnTo>
                  <a:lnTo>
                    <a:pt x="46403" y="3444"/>
                  </a:lnTo>
                  <a:lnTo>
                    <a:pt x="66417" y="2296"/>
                  </a:lnTo>
                  <a:lnTo>
                    <a:pt x="109047" y="1021"/>
                  </a:lnTo>
                  <a:lnTo>
                    <a:pt x="204925" y="135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45145" y="2940086"/>
              <a:ext cx="22024" cy="440464"/>
            </a:xfrm>
            <a:custGeom>
              <a:avLst/>
              <a:gdLst/>
              <a:ahLst/>
              <a:cxnLst/>
              <a:rect l="0" t="0" r="0" b="0"/>
              <a:pathLst>
                <a:path w="22024" h="440464">
                  <a:moveTo>
                    <a:pt x="0" y="0"/>
                  </a:moveTo>
                  <a:lnTo>
                    <a:pt x="0" y="129423"/>
                  </a:lnTo>
                  <a:lnTo>
                    <a:pt x="1223" y="147458"/>
                  </a:lnTo>
                  <a:lnTo>
                    <a:pt x="3263" y="165598"/>
                  </a:lnTo>
                  <a:lnTo>
                    <a:pt x="5845" y="183809"/>
                  </a:lnTo>
                  <a:lnTo>
                    <a:pt x="7567" y="200844"/>
                  </a:lnTo>
                  <a:lnTo>
                    <a:pt x="8715" y="217095"/>
                  </a:lnTo>
                  <a:lnTo>
                    <a:pt x="9481" y="232822"/>
                  </a:lnTo>
                  <a:lnTo>
                    <a:pt x="11214" y="248202"/>
                  </a:lnTo>
                  <a:lnTo>
                    <a:pt x="13594" y="263348"/>
                  </a:lnTo>
                  <a:lnTo>
                    <a:pt x="16404" y="278340"/>
                  </a:lnTo>
                  <a:lnTo>
                    <a:pt x="18277" y="294452"/>
                  </a:lnTo>
                  <a:lnTo>
                    <a:pt x="19525" y="311311"/>
                  </a:lnTo>
                  <a:lnTo>
                    <a:pt x="20358" y="328668"/>
                  </a:lnTo>
                  <a:lnTo>
                    <a:pt x="21283" y="370792"/>
                  </a:lnTo>
                  <a:lnTo>
                    <a:pt x="22023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34133" y="2844044"/>
              <a:ext cx="300766" cy="565985"/>
            </a:xfrm>
            <a:custGeom>
              <a:avLst/>
              <a:gdLst/>
              <a:ahLst/>
              <a:cxnLst/>
              <a:rect l="0" t="0" r="0" b="0"/>
              <a:pathLst>
                <a:path w="300766" h="565985">
                  <a:moveTo>
                    <a:pt x="0" y="18961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7756" y="6334"/>
                  </a:lnTo>
                  <a:lnTo>
                    <a:pt x="98880" y="9320"/>
                  </a:lnTo>
                  <a:lnTo>
                    <a:pt x="109966" y="12534"/>
                  </a:lnTo>
                  <a:lnTo>
                    <a:pt x="119805" y="18347"/>
                  </a:lnTo>
                  <a:lnTo>
                    <a:pt x="128810" y="25893"/>
                  </a:lnTo>
                  <a:lnTo>
                    <a:pt x="137261" y="34594"/>
                  </a:lnTo>
                  <a:lnTo>
                    <a:pt x="146565" y="42842"/>
                  </a:lnTo>
                  <a:lnTo>
                    <a:pt x="156438" y="50787"/>
                  </a:lnTo>
                  <a:lnTo>
                    <a:pt x="166691" y="58531"/>
                  </a:lnTo>
                  <a:lnTo>
                    <a:pt x="175973" y="67364"/>
                  </a:lnTo>
                  <a:lnTo>
                    <a:pt x="184609" y="76924"/>
                  </a:lnTo>
                  <a:lnTo>
                    <a:pt x="192812" y="86967"/>
                  </a:lnTo>
                  <a:lnTo>
                    <a:pt x="199505" y="97333"/>
                  </a:lnTo>
                  <a:lnTo>
                    <a:pt x="205190" y="107914"/>
                  </a:lnTo>
                  <a:lnTo>
                    <a:pt x="210204" y="118639"/>
                  </a:lnTo>
                  <a:lnTo>
                    <a:pt x="214770" y="130683"/>
                  </a:lnTo>
                  <a:lnTo>
                    <a:pt x="219038" y="143606"/>
                  </a:lnTo>
                  <a:lnTo>
                    <a:pt x="223106" y="157116"/>
                  </a:lnTo>
                  <a:lnTo>
                    <a:pt x="223371" y="169793"/>
                  </a:lnTo>
                  <a:lnTo>
                    <a:pt x="221101" y="181914"/>
                  </a:lnTo>
                  <a:lnTo>
                    <a:pt x="217141" y="193666"/>
                  </a:lnTo>
                  <a:lnTo>
                    <a:pt x="209606" y="202724"/>
                  </a:lnTo>
                  <a:lnTo>
                    <a:pt x="199690" y="209986"/>
                  </a:lnTo>
                  <a:lnTo>
                    <a:pt x="188184" y="216051"/>
                  </a:lnTo>
                  <a:lnTo>
                    <a:pt x="174397" y="220094"/>
                  </a:lnTo>
                  <a:lnTo>
                    <a:pt x="159087" y="222790"/>
                  </a:lnTo>
                  <a:lnTo>
                    <a:pt x="142763" y="224587"/>
                  </a:lnTo>
                  <a:lnTo>
                    <a:pt x="126987" y="225785"/>
                  </a:lnTo>
                  <a:lnTo>
                    <a:pt x="111575" y="226584"/>
                  </a:lnTo>
                  <a:lnTo>
                    <a:pt x="96406" y="227116"/>
                  </a:lnTo>
                  <a:lnTo>
                    <a:pt x="89965" y="226248"/>
                  </a:lnTo>
                  <a:lnTo>
                    <a:pt x="89341" y="224445"/>
                  </a:lnTo>
                  <a:lnTo>
                    <a:pt x="92595" y="222020"/>
                  </a:lnTo>
                  <a:lnTo>
                    <a:pt x="98435" y="221627"/>
                  </a:lnTo>
                  <a:lnTo>
                    <a:pt x="106000" y="222588"/>
                  </a:lnTo>
                  <a:lnTo>
                    <a:pt x="114713" y="224452"/>
                  </a:lnTo>
                  <a:lnTo>
                    <a:pt x="124192" y="228142"/>
                  </a:lnTo>
                  <a:lnTo>
                    <a:pt x="134182" y="233049"/>
                  </a:lnTo>
                  <a:lnTo>
                    <a:pt x="144513" y="238768"/>
                  </a:lnTo>
                  <a:lnTo>
                    <a:pt x="155070" y="245027"/>
                  </a:lnTo>
                  <a:lnTo>
                    <a:pt x="176589" y="258507"/>
                  </a:lnTo>
                  <a:lnTo>
                    <a:pt x="186242" y="265527"/>
                  </a:lnTo>
                  <a:lnTo>
                    <a:pt x="195125" y="272655"/>
                  </a:lnTo>
                  <a:lnTo>
                    <a:pt x="203494" y="279853"/>
                  </a:lnTo>
                  <a:lnTo>
                    <a:pt x="212743" y="288323"/>
                  </a:lnTo>
                  <a:lnTo>
                    <a:pt x="232809" y="307521"/>
                  </a:lnTo>
                  <a:lnTo>
                    <a:pt x="242075" y="317780"/>
                  </a:lnTo>
                  <a:lnTo>
                    <a:pt x="250699" y="328289"/>
                  </a:lnTo>
                  <a:lnTo>
                    <a:pt x="258896" y="338966"/>
                  </a:lnTo>
                  <a:lnTo>
                    <a:pt x="266807" y="349755"/>
                  </a:lnTo>
                  <a:lnTo>
                    <a:pt x="282123" y="371530"/>
                  </a:lnTo>
                  <a:lnTo>
                    <a:pt x="288410" y="383699"/>
                  </a:lnTo>
                  <a:lnTo>
                    <a:pt x="293825" y="396706"/>
                  </a:lnTo>
                  <a:lnTo>
                    <a:pt x="298658" y="410270"/>
                  </a:lnTo>
                  <a:lnTo>
                    <a:pt x="300656" y="425432"/>
                  </a:lnTo>
                  <a:lnTo>
                    <a:pt x="300765" y="441656"/>
                  </a:lnTo>
                  <a:lnTo>
                    <a:pt x="299614" y="458590"/>
                  </a:lnTo>
                  <a:lnTo>
                    <a:pt x="297624" y="473550"/>
                  </a:lnTo>
                  <a:lnTo>
                    <a:pt x="295073" y="487194"/>
                  </a:lnTo>
                  <a:lnTo>
                    <a:pt x="292149" y="499960"/>
                  </a:lnTo>
                  <a:lnTo>
                    <a:pt x="286529" y="512142"/>
                  </a:lnTo>
                  <a:lnTo>
                    <a:pt x="279112" y="523933"/>
                  </a:lnTo>
                  <a:lnTo>
                    <a:pt x="270496" y="535465"/>
                  </a:lnTo>
                  <a:lnTo>
                    <a:pt x="258636" y="544376"/>
                  </a:lnTo>
                  <a:lnTo>
                    <a:pt x="244610" y="551540"/>
                  </a:lnTo>
                  <a:lnTo>
                    <a:pt x="229143" y="557540"/>
                  </a:lnTo>
                  <a:lnTo>
                    <a:pt x="212714" y="561540"/>
                  </a:lnTo>
                  <a:lnTo>
                    <a:pt x="195644" y="564206"/>
                  </a:lnTo>
                  <a:lnTo>
                    <a:pt x="178146" y="565984"/>
                  </a:lnTo>
                  <a:lnTo>
                    <a:pt x="160363" y="564722"/>
                  </a:lnTo>
                  <a:lnTo>
                    <a:pt x="142390" y="561434"/>
                  </a:lnTo>
                  <a:lnTo>
                    <a:pt x="124291" y="556794"/>
                  </a:lnTo>
                  <a:lnTo>
                    <a:pt x="109778" y="551255"/>
                  </a:lnTo>
                  <a:lnTo>
                    <a:pt x="97655" y="545115"/>
                  </a:lnTo>
                  <a:lnTo>
                    <a:pt x="87127" y="538574"/>
                  </a:lnTo>
                  <a:lnTo>
                    <a:pt x="77661" y="531767"/>
                  </a:lnTo>
                  <a:lnTo>
                    <a:pt x="68903" y="524782"/>
                  </a:lnTo>
                  <a:lnTo>
                    <a:pt x="60617" y="517678"/>
                  </a:lnTo>
                  <a:lnTo>
                    <a:pt x="52647" y="510495"/>
                  </a:lnTo>
                  <a:lnTo>
                    <a:pt x="22023" y="481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76126" y="3192798"/>
              <a:ext cx="311599" cy="497698"/>
            </a:xfrm>
            <a:custGeom>
              <a:avLst/>
              <a:gdLst/>
              <a:ahLst/>
              <a:cxnLst/>
              <a:rect l="0" t="0" r="0" b="0"/>
              <a:pathLst>
                <a:path w="311599" h="497698">
                  <a:moveTo>
                    <a:pt x="9481" y="11566"/>
                  </a:moveTo>
                  <a:lnTo>
                    <a:pt x="3635" y="34948"/>
                  </a:lnTo>
                  <a:lnTo>
                    <a:pt x="1913" y="47954"/>
                  </a:lnTo>
                  <a:lnTo>
                    <a:pt x="765" y="62742"/>
                  </a:lnTo>
                  <a:lnTo>
                    <a:pt x="0" y="78718"/>
                  </a:lnTo>
                  <a:lnTo>
                    <a:pt x="1937" y="94262"/>
                  </a:lnTo>
                  <a:lnTo>
                    <a:pt x="5675" y="109519"/>
                  </a:lnTo>
                  <a:lnTo>
                    <a:pt x="10614" y="124585"/>
                  </a:lnTo>
                  <a:lnTo>
                    <a:pt x="18801" y="134629"/>
                  </a:lnTo>
                  <a:lnTo>
                    <a:pt x="29153" y="141325"/>
                  </a:lnTo>
                  <a:lnTo>
                    <a:pt x="40949" y="145788"/>
                  </a:lnTo>
                  <a:lnTo>
                    <a:pt x="53706" y="146317"/>
                  </a:lnTo>
                  <a:lnTo>
                    <a:pt x="67105" y="144223"/>
                  </a:lnTo>
                  <a:lnTo>
                    <a:pt x="80932" y="140379"/>
                  </a:lnTo>
                  <a:lnTo>
                    <a:pt x="93820" y="135370"/>
                  </a:lnTo>
                  <a:lnTo>
                    <a:pt x="106083" y="129584"/>
                  </a:lnTo>
                  <a:lnTo>
                    <a:pt x="117928" y="123279"/>
                  </a:lnTo>
                  <a:lnTo>
                    <a:pt x="128273" y="115405"/>
                  </a:lnTo>
                  <a:lnTo>
                    <a:pt x="137616" y="106486"/>
                  </a:lnTo>
                  <a:lnTo>
                    <a:pt x="146291" y="96869"/>
                  </a:lnTo>
                  <a:lnTo>
                    <a:pt x="162457" y="79658"/>
                  </a:lnTo>
                  <a:lnTo>
                    <a:pt x="170193" y="71643"/>
                  </a:lnTo>
                  <a:lnTo>
                    <a:pt x="177798" y="61405"/>
                  </a:lnTo>
                  <a:lnTo>
                    <a:pt x="185315" y="49686"/>
                  </a:lnTo>
                  <a:lnTo>
                    <a:pt x="192773" y="36979"/>
                  </a:lnTo>
                  <a:lnTo>
                    <a:pt x="198968" y="24838"/>
                  </a:lnTo>
                  <a:lnTo>
                    <a:pt x="204322" y="13073"/>
                  </a:lnTo>
                  <a:lnTo>
                    <a:pt x="209116" y="1559"/>
                  </a:lnTo>
                  <a:lnTo>
                    <a:pt x="212311" y="0"/>
                  </a:lnTo>
                  <a:lnTo>
                    <a:pt x="214441" y="5079"/>
                  </a:lnTo>
                  <a:lnTo>
                    <a:pt x="215861" y="14582"/>
                  </a:lnTo>
                  <a:lnTo>
                    <a:pt x="216808" y="25812"/>
                  </a:lnTo>
                  <a:lnTo>
                    <a:pt x="217439" y="38192"/>
                  </a:lnTo>
                  <a:lnTo>
                    <a:pt x="217860" y="51340"/>
                  </a:lnTo>
                  <a:lnTo>
                    <a:pt x="219363" y="64999"/>
                  </a:lnTo>
                  <a:lnTo>
                    <a:pt x="221590" y="78999"/>
                  </a:lnTo>
                  <a:lnTo>
                    <a:pt x="224297" y="93227"/>
                  </a:lnTo>
                  <a:lnTo>
                    <a:pt x="230568" y="122086"/>
                  </a:lnTo>
                  <a:lnTo>
                    <a:pt x="237434" y="152448"/>
                  </a:lnTo>
                  <a:lnTo>
                    <a:pt x="248178" y="202712"/>
                  </a:lnTo>
                  <a:lnTo>
                    <a:pt x="255456" y="233961"/>
                  </a:lnTo>
                  <a:lnTo>
                    <a:pt x="260334" y="250368"/>
                  </a:lnTo>
                  <a:lnTo>
                    <a:pt x="266032" y="267425"/>
                  </a:lnTo>
                  <a:lnTo>
                    <a:pt x="272278" y="284913"/>
                  </a:lnTo>
                  <a:lnTo>
                    <a:pt x="277666" y="302689"/>
                  </a:lnTo>
                  <a:lnTo>
                    <a:pt x="282481" y="320658"/>
                  </a:lnTo>
                  <a:lnTo>
                    <a:pt x="286914" y="338754"/>
                  </a:lnTo>
                  <a:lnTo>
                    <a:pt x="291093" y="354489"/>
                  </a:lnTo>
                  <a:lnTo>
                    <a:pt x="306592" y="409379"/>
                  </a:lnTo>
                  <a:lnTo>
                    <a:pt x="310330" y="423595"/>
                  </a:lnTo>
                  <a:lnTo>
                    <a:pt x="311598" y="437967"/>
                  </a:lnTo>
                  <a:lnTo>
                    <a:pt x="311220" y="452442"/>
                  </a:lnTo>
                  <a:lnTo>
                    <a:pt x="309745" y="466986"/>
                  </a:lnTo>
                  <a:lnTo>
                    <a:pt x="305090" y="477906"/>
                  </a:lnTo>
                  <a:lnTo>
                    <a:pt x="298317" y="486409"/>
                  </a:lnTo>
                  <a:lnTo>
                    <a:pt x="290131" y="493302"/>
                  </a:lnTo>
                  <a:lnTo>
                    <a:pt x="279779" y="496673"/>
                  </a:lnTo>
                  <a:lnTo>
                    <a:pt x="267984" y="497697"/>
                  </a:lnTo>
                  <a:lnTo>
                    <a:pt x="255227" y="497156"/>
                  </a:lnTo>
                  <a:lnTo>
                    <a:pt x="240604" y="491901"/>
                  </a:lnTo>
                  <a:lnTo>
                    <a:pt x="224739" y="483504"/>
                  </a:lnTo>
                  <a:lnTo>
                    <a:pt x="208044" y="473012"/>
                  </a:lnTo>
                  <a:lnTo>
                    <a:pt x="194467" y="463571"/>
                  </a:lnTo>
                  <a:lnTo>
                    <a:pt x="182969" y="454829"/>
                  </a:lnTo>
                  <a:lnTo>
                    <a:pt x="172856" y="446555"/>
                  </a:lnTo>
                  <a:lnTo>
                    <a:pt x="163668" y="437368"/>
                  </a:lnTo>
                  <a:lnTo>
                    <a:pt x="155095" y="427572"/>
                  </a:lnTo>
                  <a:lnTo>
                    <a:pt x="130608" y="396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58208" y="3199040"/>
              <a:ext cx="176186" cy="16336"/>
            </a:xfrm>
            <a:custGeom>
              <a:avLst/>
              <a:gdLst/>
              <a:ahLst/>
              <a:cxnLst/>
              <a:rect l="0" t="0" r="0" b="0"/>
              <a:pathLst>
                <a:path w="176186" h="16336">
                  <a:moveTo>
                    <a:pt x="0" y="16335"/>
                  </a:moveTo>
                  <a:lnTo>
                    <a:pt x="23383" y="10490"/>
                  </a:lnTo>
                  <a:lnTo>
                    <a:pt x="37612" y="7544"/>
                  </a:lnTo>
                  <a:lnTo>
                    <a:pt x="72998" y="1009"/>
                  </a:lnTo>
                  <a:lnTo>
                    <a:pt x="90265" y="0"/>
                  </a:lnTo>
                  <a:lnTo>
                    <a:pt x="106670" y="551"/>
                  </a:lnTo>
                  <a:lnTo>
                    <a:pt x="176185" y="5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925173" y="3292456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0" y="44046"/>
                  </a:moveTo>
                  <a:lnTo>
                    <a:pt x="11692" y="32355"/>
                  </a:lnTo>
                  <a:lnTo>
                    <a:pt x="21253" y="27688"/>
                  </a:lnTo>
                  <a:lnTo>
                    <a:pt x="33745" y="23352"/>
                  </a:lnTo>
                  <a:lnTo>
                    <a:pt x="62715" y="15273"/>
                  </a:lnTo>
                  <a:lnTo>
                    <a:pt x="91904" y="7604"/>
                  </a:lnTo>
                  <a:lnTo>
                    <a:pt x="108986" y="5069"/>
                  </a:lnTo>
                  <a:lnTo>
                    <a:pt x="127716" y="3380"/>
                  </a:lnTo>
                  <a:lnTo>
                    <a:pt x="147543" y="2253"/>
                  </a:lnTo>
                  <a:lnTo>
                    <a:pt x="182624" y="1001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340178" y="3050202"/>
              <a:ext cx="465922" cy="428598"/>
            </a:xfrm>
            <a:custGeom>
              <a:avLst/>
              <a:gdLst/>
              <a:ahLst/>
              <a:cxnLst/>
              <a:rect l="0" t="0" r="0" b="0"/>
              <a:pathLst>
                <a:path w="465922" h="428598">
                  <a:moveTo>
                    <a:pt x="256701" y="0"/>
                  </a:moveTo>
                  <a:lnTo>
                    <a:pt x="227473" y="0"/>
                  </a:lnTo>
                  <a:lnTo>
                    <a:pt x="216416" y="2447"/>
                  </a:lnTo>
                  <a:lnTo>
                    <a:pt x="206598" y="6525"/>
                  </a:lnTo>
                  <a:lnTo>
                    <a:pt x="197605" y="11691"/>
                  </a:lnTo>
                  <a:lnTo>
                    <a:pt x="187939" y="17582"/>
                  </a:lnTo>
                  <a:lnTo>
                    <a:pt x="167412" y="30653"/>
                  </a:lnTo>
                  <a:lnTo>
                    <a:pt x="135219" y="51769"/>
                  </a:lnTo>
                  <a:lnTo>
                    <a:pt x="124325" y="60206"/>
                  </a:lnTo>
                  <a:lnTo>
                    <a:pt x="113393" y="69502"/>
                  </a:lnTo>
                  <a:lnTo>
                    <a:pt x="102434" y="79369"/>
                  </a:lnTo>
                  <a:lnTo>
                    <a:pt x="91457" y="90841"/>
                  </a:lnTo>
                  <a:lnTo>
                    <a:pt x="80469" y="103384"/>
                  </a:lnTo>
                  <a:lnTo>
                    <a:pt x="69473" y="116639"/>
                  </a:lnTo>
                  <a:lnTo>
                    <a:pt x="59695" y="130370"/>
                  </a:lnTo>
                  <a:lnTo>
                    <a:pt x="50730" y="144418"/>
                  </a:lnTo>
                  <a:lnTo>
                    <a:pt x="42306" y="158678"/>
                  </a:lnTo>
                  <a:lnTo>
                    <a:pt x="26420" y="184309"/>
                  </a:lnTo>
                  <a:lnTo>
                    <a:pt x="18759" y="196283"/>
                  </a:lnTo>
                  <a:lnTo>
                    <a:pt x="12427" y="209160"/>
                  </a:lnTo>
                  <a:lnTo>
                    <a:pt x="6983" y="222638"/>
                  </a:lnTo>
                  <a:lnTo>
                    <a:pt x="2129" y="236518"/>
                  </a:lnTo>
                  <a:lnTo>
                    <a:pt x="117" y="250665"/>
                  </a:lnTo>
                  <a:lnTo>
                    <a:pt x="0" y="264991"/>
                  </a:lnTo>
                  <a:lnTo>
                    <a:pt x="1145" y="279435"/>
                  </a:lnTo>
                  <a:lnTo>
                    <a:pt x="3132" y="292735"/>
                  </a:lnTo>
                  <a:lnTo>
                    <a:pt x="5680" y="305272"/>
                  </a:lnTo>
                  <a:lnTo>
                    <a:pt x="8602" y="317301"/>
                  </a:lnTo>
                  <a:lnTo>
                    <a:pt x="14221" y="328990"/>
                  </a:lnTo>
                  <a:lnTo>
                    <a:pt x="21637" y="340454"/>
                  </a:lnTo>
                  <a:lnTo>
                    <a:pt x="30252" y="351767"/>
                  </a:lnTo>
                  <a:lnTo>
                    <a:pt x="40889" y="361756"/>
                  </a:lnTo>
                  <a:lnTo>
                    <a:pt x="52875" y="370862"/>
                  </a:lnTo>
                  <a:lnTo>
                    <a:pt x="65759" y="379380"/>
                  </a:lnTo>
                  <a:lnTo>
                    <a:pt x="79242" y="387506"/>
                  </a:lnTo>
                  <a:lnTo>
                    <a:pt x="93125" y="395370"/>
                  </a:lnTo>
                  <a:lnTo>
                    <a:pt x="107275" y="403060"/>
                  </a:lnTo>
                  <a:lnTo>
                    <a:pt x="122825" y="409410"/>
                  </a:lnTo>
                  <a:lnTo>
                    <a:pt x="139310" y="414867"/>
                  </a:lnTo>
                  <a:lnTo>
                    <a:pt x="156417" y="419728"/>
                  </a:lnTo>
                  <a:lnTo>
                    <a:pt x="172715" y="422969"/>
                  </a:lnTo>
                  <a:lnTo>
                    <a:pt x="188475" y="425130"/>
                  </a:lnTo>
                  <a:lnTo>
                    <a:pt x="203876" y="426570"/>
                  </a:lnTo>
                  <a:lnTo>
                    <a:pt x="220261" y="427530"/>
                  </a:lnTo>
                  <a:lnTo>
                    <a:pt x="254779" y="428597"/>
                  </a:lnTo>
                  <a:lnTo>
                    <a:pt x="271326" y="427658"/>
                  </a:lnTo>
                  <a:lnTo>
                    <a:pt x="287250" y="425809"/>
                  </a:lnTo>
                  <a:lnTo>
                    <a:pt x="302761" y="423352"/>
                  </a:lnTo>
                  <a:lnTo>
                    <a:pt x="316772" y="420491"/>
                  </a:lnTo>
                  <a:lnTo>
                    <a:pt x="329783" y="417360"/>
                  </a:lnTo>
                  <a:lnTo>
                    <a:pt x="342128" y="414049"/>
                  </a:lnTo>
                  <a:lnTo>
                    <a:pt x="365632" y="407108"/>
                  </a:lnTo>
                  <a:lnTo>
                    <a:pt x="377038" y="403544"/>
                  </a:lnTo>
                  <a:lnTo>
                    <a:pt x="389536" y="398721"/>
                  </a:lnTo>
                  <a:lnTo>
                    <a:pt x="402763" y="393059"/>
                  </a:lnTo>
                  <a:lnTo>
                    <a:pt x="416474" y="386837"/>
                  </a:lnTo>
                  <a:lnTo>
                    <a:pt x="428063" y="380242"/>
                  </a:lnTo>
                  <a:lnTo>
                    <a:pt x="438235" y="373398"/>
                  </a:lnTo>
                  <a:lnTo>
                    <a:pt x="46592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27394" y="4525751"/>
            <a:ext cx="1570590" cy="980030"/>
            <a:chOff x="4527394" y="4525751"/>
            <a:chExt cx="1570590" cy="980030"/>
          </a:xfrm>
        </p:grpSpPr>
        <p:sp>
          <p:nvSpPr>
            <p:cNvPr id="32" name="Freeform 31"/>
            <p:cNvSpPr/>
            <p:nvPr/>
          </p:nvSpPr>
          <p:spPr>
            <a:xfrm>
              <a:off x="4527394" y="4525751"/>
              <a:ext cx="175497" cy="770810"/>
            </a:xfrm>
            <a:custGeom>
              <a:avLst/>
              <a:gdLst/>
              <a:ahLst/>
              <a:cxnLst/>
              <a:rect l="0" t="0" r="0" b="0"/>
              <a:pathLst>
                <a:path w="175497" h="770810">
                  <a:moveTo>
                    <a:pt x="120438" y="0"/>
                  </a:moveTo>
                  <a:lnTo>
                    <a:pt x="68670" y="103538"/>
                  </a:lnTo>
                  <a:lnTo>
                    <a:pt x="62679" y="117966"/>
                  </a:lnTo>
                  <a:lnTo>
                    <a:pt x="57462" y="132478"/>
                  </a:lnTo>
                  <a:lnTo>
                    <a:pt x="52761" y="147047"/>
                  </a:lnTo>
                  <a:lnTo>
                    <a:pt x="47179" y="161654"/>
                  </a:lnTo>
                  <a:lnTo>
                    <a:pt x="41012" y="176286"/>
                  </a:lnTo>
                  <a:lnTo>
                    <a:pt x="34453" y="190934"/>
                  </a:lnTo>
                  <a:lnTo>
                    <a:pt x="28856" y="206817"/>
                  </a:lnTo>
                  <a:lnTo>
                    <a:pt x="23902" y="223524"/>
                  </a:lnTo>
                  <a:lnTo>
                    <a:pt x="7160" y="288447"/>
                  </a:lnTo>
                  <a:lnTo>
                    <a:pt x="4544" y="304860"/>
                  </a:lnTo>
                  <a:lnTo>
                    <a:pt x="2800" y="321920"/>
                  </a:lnTo>
                  <a:lnTo>
                    <a:pt x="1637" y="339411"/>
                  </a:lnTo>
                  <a:lnTo>
                    <a:pt x="862" y="357189"/>
                  </a:lnTo>
                  <a:lnTo>
                    <a:pt x="0" y="393256"/>
                  </a:lnTo>
                  <a:lnTo>
                    <a:pt x="994" y="411439"/>
                  </a:lnTo>
                  <a:lnTo>
                    <a:pt x="2880" y="429678"/>
                  </a:lnTo>
                  <a:lnTo>
                    <a:pt x="5361" y="447955"/>
                  </a:lnTo>
                  <a:lnTo>
                    <a:pt x="9462" y="466257"/>
                  </a:lnTo>
                  <a:lnTo>
                    <a:pt x="14643" y="484576"/>
                  </a:lnTo>
                  <a:lnTo>
                    <a:pt x="20544" y="502906"/>
                  </a:lnTo>
                  <a:lnTo>
                    <a:pt x="25702" y="520020"/>
                  </a:lnTo>
                  <a:lnTo>
                    <a:pt x="34695" y="552087"/>
                  </a:lnTo>
                  <a:lnTo>
                    <a:pt x="40029" y="567489"/>
                  </a:lnTo>
                  <a:lnTo>
                    <a:pt x="46033" y="582652"/>
                  </a:lnTo>
                  <a:lnTo>
                    <a:pt x="52482" y="597654"/>
                  </a:lnTo>
                  <a:lnTo>
                    <a:pt x="59229" y="611326"/>
                  </a:lnTo>
                  <a:lnTo>
                    <a:pt x="66173" y="624112"/>
                  </a:lnTo>
                  <a:lnTo>
                    <a:pt x="73250" y="636306"/>
                  </a:lnTo>
                  <a:lnTo>
                    <a:pt x="80415" y="646882"/>
                  </a:lnTo>
                  <a:lnTo>
                    <a:pt x="87639" y="656380"/>
                  </a:lnTo>
                  <a:lnTo>
                    <a:pt x="94901" y="665159"/>
                  </a:lnTo>
                  <a:lnTo>
                    <a:pt x="100967" y="674682"/>
                  </a:lnTo>
                  <a:lnTo>
                    <a:pt x="106234" y="684701"/>
                  </a:lnTo>
                  <a:lnTo>
                    <a:pt x="110969" y="695052"/>
                  </a:lnTo>
                  <a:lnTo>
                    <a:pt x="116572" y="704399"/>
                  </a:lnTo>
                  <a:lnTo>
                    <a:pt x="122755" y="713077"/>
                  </a:lnTo>
                  <a:lnTo>
                    <a:pt x="129324" y="721309"/>
                  </a:lnTo>
                  <a:lnTo>
                    <a:pt x="136150" y="729245"/>
                  </a:lnTo>
                  <a:lnTo>
                    <a:pt x="143148" y="736982"/>
                  </a:lnTo>
                  <a:lnTo>
                    <a:pt x="175496" y="770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79971" y="4606800"/>
              <a:ext cx="294464" cy="559813"/>
            </a:xfrm>
            <a:custGeom>
              <a:avLst/>
              <a:gdLst/>
              <a:ahLst/>
              <a:cxnLst/>
              <a:rect l="0" t="0" r="0" b="0"/>
              <a:pathLst>
                <a:path w="294464" h="559813">
                  <a:moveTo>
                    <a:pt x="0" y="40078"/>
                  </a:moveTo>
                  <a:lnTo>
                    <a:pt x="11691" y="28387"/>
                  </a:lnTo>
                  <a:lnTo>
                    <a:pt x="20030" y="22496"/>
                  </a:lnTo>
                  <a:lnTo>
                    <a:pt x="30482" y="16122"/>
                  </a:lnTo>
                  <a:lnTo>
                    <a:pt x="42345" y="9425"/>
                  </a:lnTo>
                  <a:lnTo>
                    <a:pt x="56371" y="4961"/>
                  </a:lnTo>
                  <a:lnTo>
                    <a:pt x="71839" y="1984"/>
                  </a:lnTo>
                  <a:lnTo>
                    <a:pt x="88268" y="0"/>
                  </a:lnTo>
                  <a:lnTo>
                    <a:pt x="104115" y="1124"/>
                  </a:lnTo>
                  <a:lnTo>
                    <a:pt x="119574" y="4321"/>
                  </a:lnTo>
                  <a:lnTo>
                    <a:pt x="134774" y="8899"/>
                  </a:lnTo>
                  <a:lnTo>
                    <a:pt x="147354" y="15622"/>
                  </a:lnTo>
                  <a:lnTo>
                    <a:pt x="158188" y="23774"/>
                  </a:lnTo>
                  <a:lnTo>
                    <a:pt x="167858" y="32879"/>
                  </a:lnTo>
                  <a:lnTo>
                    <a:pt x="175528" y="42620"/>
                  </a:lnTo>
                  <a:lnTo>
                    <a:pt x="181864" y="52784"/>
                  </a:lnTo>
                  <a:lnTo>
                    <a:pt x="187313" y="63231"/>
                  </a:lnTo>
                  <a:lnTo>
                    <a:pt x="189721" y="75089"/>
                  </a:lnTo>
                  <a:lnTo>
                    <a:pt x="190103" y="87889"/>
                  </a:lnTo>
                  <a:lnTo>
                    <a:pt x="189134" y="101316"/>
                  </a:lnTo>
                  <a:lnTo>
                    <a:pt x="184818" y="113938"/>
                  </a:lnTo>
                  <a:lnTo>
                    <a:pt x="178270" y="126023"/>
                  </a:lnTo>
                  <a:lnTo>
                    <a:pt x="170234" y="137751"/>
                  </a:lnTo>
                  <a:lnTo>
                    <a:pt x="161206" y="149239"/>
                  </a:lnTo>
                  <a:lnTo>
                    <a:pt x="151517" y="160569"/>
                  </a:lnTo>
                  <a:lnTo>
                    <a:pt x="141387" y="171793"/>
                  </a:lnTo>
                  <a:lnTo>
                    <a:pt x="130963" y="181722"/>
                  </a:lnTo>
                  <a:lnTo>
                    <a:pt x="120344" y="190789"/>
                  </a:lnTo>
                  <a:lnTo>
                    <a:pt x="109593" y="199280"/>
                  </a:lnTo>
                  <a:lnTo>
                    <a:pt x="107320" y="206165"/>
                  </a:lnTo>
                  <a:lnTo>
                    <a:pt x="110699" y="211978"/>
                  </a:lnTo>
                  <a:lnTo>
                    <a:pt x="117846" y="217077"/>
                  </a:lnTo>
                  <a:lnTo>
                    <a:pt x="127504" y="222923"/>
                  </a:lnTo>
                  <a:lnTo>
                    <a:pt x="138837" y="229267"/>
                  </a:lnTo>
                  <a:lnTo>
                    <a:pt x="151287" y="235944"/>
                  </a:lnTo>
                  <a:lnTo>
                    <a:pt x="164480" y="244066"/>
                  </a:lnTo>
                  <a:lnTo>
                    <a:pt x="178170" y="253151"/>
                  </a:lnTo>
                  <a:lnTo>
                    <a:pt x="192191" y="262878"/>
                  </a:lnTo>
                  <a:lnTo>
                    <a:pt x="203984" y="271810"/>
                  </a:lnTo>
                  <a:lnTo>
                    <a:pt x="214294" y="280211"/>
                  </a:lnTo>
                  <a:lnTo>
                    <a:pt x="223614" y="288259"/>
                  </a:lnTo>
                  <a:lnTo>
                    <a:pt x="232275" y="296072"/>
                  </a:lnTo>
                  <a:lnTo>
                    <a:pt x="248423" y="311278"/>
                  </a:lnTo>
                  <a:lnTo>
                    <a:pt x="271271" y="333596"/>
                  </a:lnTo>
                  <a:lnTo>
                    <a:pt x="277505" y="342202"/>
                  </a:lnTo>
                  <a:lnTo>
                    <a:pt x="282884" y="351609"/>
                  </a:lnTo>
                  <a:lnTo>
                    <a:pt x="287694" y="361552"/>
                  </a:lnTo>
                  <a:lnTo>
                    <a:pt x="290900" y="374297"/>
                  </a:lnTo>
                  <a:lnTo>
                    <a:pt x="293037" y="388912"/>
                  </a:lnTo>
                  <a:lnTo>
                    <a:pt x="294463" y="404773"/>
                  </a:lnTo>
                  <a:lnTo>
                    <a:pt x="294189" y="422688"/>
                  </a:lnTo>
                  <a:lnTo>
                    <a:pt x="292783" y="441972"/>
                  </a:lnTo>
                  <a:lnTo>
                    <a:pt x="290622" y="462169"/>
                  </a:lnTo>
                  <a:lnTo>
                    <a:pt x="285512" y="480528"/>
                  </a:lnTo>
                  <a:lnTo>
                    <a:pt x="278434" y="497662"/>
                  </a:lnTo>
                  <a:lnTo>
                    <a:pt x="270044" y="513978"/>
                  </a:lnTo>
                  <a:lnTo>
                    <a:pt x="259558" y="526078"/>
                  </a:lnTo>
                  <a:lnTo>
                    <a:pt x="247672" y="535369"/>
                  </a:lnTo>
                  <a:lnTo>
                    <a:pt x="234855" y="542787"/>
                  </a:lnTo>
                  <a:lnTo>
                    <a:pt x="222639" y="548955"/>
                  </a:lnTo>
                  <a:lnTo>
                    <a:pt x="210825" y="554291"/>
                  </a:lnTo>
                  <a:lnTo>
                    <a:pt x="199278" y="559072"/>
                  </a:lnTo>
                  <a:lnTo>
                    <a:pt x="186687" y="559812"/>
                  </a:lnTo>
                  <a:lnTo>
                    <a:pt x="173398" y="557858"/>
                  </a:lnTo>
                  <a:lnTo>
                    <a:pt x="159645" y="554109"/>
                  </a:lnTo>
                  <a:lnTo>
                    <a:pt x="148029" y="549162"/>
                  </a:lnTo>
                  <a:lnTo>
                    <a:pt x="137838" y="543417"/>
                  </a:lnTo>
                  <a:lnTo>
                    <a:pt x="128598" y="537141"/>
                  </a:lnTo>
                  <a:lnTo>
                    <a:pt x="119990" y="530509"/>
                  </a:lnTo>
                  <a:lnTo>
                    <a:pt x="111805" y="523641"/>
                  </a:lnTo>
                  <a:lnTo>
                    <a:pt x="77081" y="480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87399" y="5219479"/>
              <a:ext cx="77082" cy="176186"/>
            </a:xfrm>
            <a:custGeom>
              <a:avLst/>
              <a:gdLst/>
              <a:ahLst/>
              <a:cxnLst/>
              <a:rect l="0" t="0" r="0" b="0"/>
              <a:pathLst>
                <a:path w="77082" h="176186">
                  <a:moveTo>
                    <a:pt x="77081" y="0"/>
                  </a:moveTo>
                  <a:lnTo>
                    <a:pt x="77081" y="23383"/>
                  </a:lnTo>
                  <a:lnTo>
                    <a:pt x="74634" y="36388"/>
                  </a:lnTo>
                  <a:lnTo>
                    <a:pt x="70556" y="51176"/>
                  </a:lnTo>
                  <a:lnTo>
                    <a:pt x="65390" y="67152"/>
                  </a:lnTo>
                  <a:lnTo>
                    <a:pt x="58275" y="82697"/>
                  </a:lnTo>
                  <a:lnTo>
                    <a:pt x="49862" y="97954"/>
                  </a:lnTo>
                  <a:lnTo>
                    <a:pt x="31949" y="12673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422259" y="4695209"/>
              <a:ext cx="260661" cy="436179"/>
            </a:xfrm>
            <a:custGeom>
              <a:avLst/>
              <a:gdLst/>
              <a:ahLst/>
              <a:cxnLst/>
              <a:rect l="0" t="0" r="0" b="0"/>
              <a:pathLst>
                <a:path w="260661" h="436179">
                  <a:moveTo>
                    <a:pt x="29417" y="28750"/>
                  </a:moveTo>
                  <a:lnTo>
                    <a:pt x="46954" y="11213"/>
                  </a:lnTo>
                  <a:lnTo>
                    <a:pt x="59461" y="6047"/>
                  </a:lnTo>
                  <a:lnTo>
                    <a:pt x="75140" y="2603"/>
                  </a:lnTo>
                  <a:lnTo>
                    <a:pt x="92934" y="307"/>
                  </a:lnTo>
                  <a:lnTo>
                    <a:pt x="108467" y="0"/>
                  </a:lnTo>
                  <a:lnTo>
                    <a:pt x="122493" y="1019"/>
                  </a:lnTo>
                  <a:lnTo>
                    <a:pt x="135514" y="2922"/>
                  </a:lnTo>
                  <a:lnTo>
                    <a:pt x="149089" y="7861"/>
                  </a:lnTo>
                  <a:lnTo>
                    <a:pt x="163033" y="14824"/>
                  </a:lnTo>
                  <a:lnTo>
                    <a:pt x="177222" y="23136"/>
                  </a:lnTo>
                  <a:lnTo>
                    <a:pt x="187906" y="32348"/>
                  </a:lnTo>
                  <a:lnTo>
                    <a:pt x="196252" y="42161"/>
                  </a:lnTo>
                  <a:lnTo>
                    <a:pt x="224283" y="84282"/>
                  </a:lnTo>
                  <a:lnTo>
                    <a:pt x="230292" y="95135"/>
                  </a:lnTo>
                  <a:lnTo>
                    <a:pt x="235520" y="106042"/>
                  </a:lnTo>
                  <a:lnTo>
                    <a:pt x="240230" y="116983"/>
                  </a:lnTo>
                  <a:lnTo>
                    <a:pt x="243369" y="129171"/>
                  </a:lnTo>
                  <a:lnTo>
                    <a:pt x="245462" y="142191"/>
                  </a:lnTo>
                  <a:lnTo>
                    <a:pt x="246858" y="155765"/>
                  </a:lnTo>
                  <a:lnTo>
                    <a:pt x="247788" y="169708"/>
                  </a:lnTo>
                  <a:lnTo>
                    <a:pt x="248408" y="183897"/>
                  </a:lnTo>
                  <a:lnTo>
                    <a:pt x="248822" y="198251"/>
                  </a:lnTo>
                  <a:lnTo>
                    <a:pt x="247874" y="215161"/>
                  </a:lnTo>
                  <a:lnTo>
                    <a:pt x="246019" y="233775"/>
                  </a:lnTo>
                  <a:lnTo>
                    <a:pt x="243558" y="253526"/>
                  </a:lnTo>
                  <a:lnTo>
                    <a:pt x="239471" y="270364"/>
                  </a:lnTo>
                  <a:lnTo>
                    <a:pt x="234299" y="285260"/>
                  </a:lnTo>
                  <a:lnTo>
                    <a:pt x="228404" y="298860"/>
                  </a:lnTo>
                  <a:lnTo>
                    <a:pt x="222027" y="311598"/>
                  </a:lnTo>
                  <a:lnTo>
                    <a:pt x="215329" y="323761"/>
                  </a:lnTo>
                  <a:lnTo>
                    <a:pt x="208416" y="335539"/>
                  </a:lnTo>
                  <a:lnTo>
                    <a:pt x="201361" y="345839"/>
                  </a:lnTo>
                  <a:lnTo>
                    <a:pt x="194210" y="355152"/>
                  </a:lnTo>
                  <a:lnTo>
                    <a:pt x="186996" y="363808"/>
                  </a:lnTo>
                  <a:lnTo>
                    <a:pt x="176069" y="372026"/>
                  </a:lnTo>
                  <a:lnTo>
                    <a:pt x="162667" y="379951"/>
                  </a:lnTo>
                  <a:lnTo>
                    <a:pt x="147615" y="387682"/>
                  </a:lnTo>
                  <a:lnTo>
                    <a:pt x="133909" y="394059"/>
                  </a:lnTo>
                  <a:lnTo>
                    <a:pt x="121102" y="399534"/>
                  </a:lnTo>
                  <a:lnTo>
                    <a:pt x="108893" y="404408"/>
                  </a:lnTo>
                  <a:lnTo>
                    <a:pt x="95859" y="406433"/>
                  </a:lnTo>
                  <a:lnTo>
                    <a:pt x="82277" y="406560"/>
                  </a:lnTo>
                  <a:lnTo>
                    <a:pt x="68328" y="405421"/>
                  </a:lnTo>
                  <a:lnTo>
                    <a:pt x="55358" y="402215"/>
                  </a:lnTo>
                  <a:lnTo>
                    <a:pt x="43040" y="397630"/>
                  </a:lnTo>
                  <a:lnTo>
                    <a:pt x="31158" y="392127"/>
                  </a:lnTo>
                  <a:lnTo>
                    <a:pt x="22014" y="384787"/>
                  </a:lnTo>
                  <a:lnTo>
                    <a:pt x="14694" y="376224"/>
                  </a:lnTo>
                  <a:lnTo>
                    <a:pt x="8590" y="366844"/>
                  </a:lnTo>
                  <a:lnTo>
                    <a:pt x="4521" y="355697"/>
                  </a:lnTo>
                  <a:lnTo>
                    <a:pt x="1808" y="343372"/>
                  </a:lnTo>
                  <a:lnTo>
                    <a:pt x="0" y="330261"/>
                  </a:lnTo>
                  <a:lnTo>
                    <a:pt x="2465" y="319074"/>
                  </a:lnTo>
                  <a:lnTo>
                    <a:pt x="7778" y="309168"/>
                  </a:lnTo>
                  <a:lnTo>
                    <a:pt x="14992" y="300117"/>
                  </a:lnTo>
                  <a:lnTo>
                    <a:pt x="24694" y="292860"/>
                  </a:lnTo>
                  <a:lnTo>
                    <a:pt x="36057" y="286798"/>
                  </a:lnTo>
                  <a:lnTo>
                    <a:pt x="48526" y="281534"/>
                  </a:lnTo>
                  <a:lnTo>
                    <a:pt x="61732" y="280471"/>
                  </a:lnTo>
                  <a:lnTo>
                    <a:pt x="75431" y="282209"/>
                  </a:lnTo>
                  <a:lnTo>
                    <a:pt x="89457" y="285816"/>
                  </a:lnTo>
                  <a:lnTo>
                    <a:pt x="103702" y="290666"/>
                  </a:lnTo>
                  <a:lnTo>
                    <a:pt x="118093" y="296348"/>
                  </a:lnTo>
                  <a:lnTo>
                    <a:pt x="132581" y="302582"/>
                  </a:lnTo>
                  <a:lnTo>
                    <a:pt x="145910" y="311632"/>
                  </a:lnTo>
                  <a:lnTo>
                    <a:pt x="158466" y="322560"/>
                  </a:lnTo>
                  <a:lnTo>
                    <a:pt x="218639" y="383108"/>
                  </a:lnTo>
                  <a:lnTo>
                    <a:pt x="260660" y="4361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59104" y="4525751"/>
              <a:ext cx="238880" cy="980030"/>
            </a:xfrm>
            <a:custGeom>
              <a:avLst/>
              <a:gdLst/>
              <a:ahLst/>
              <a:cxnLst/>
              <a:rect l="0" t="0" r="0" b="0"/>
              <a:pathLst>
                <a:path w="238880" h="980030">
                  <a:moveTo>
                    <a:pt x="0" y="0"/>
                  </a:moveTo>
                  <a:lnTo>
                    <a:pt x="5846" y="17537"/>
                  </a:lnTo>
                  <a:lnTo>
                    <a:pt x="11239" y="27597"/>
                  </a:lnTo>
                  <a:lnTo>
                    <a:pt x="18504" y="39197"/>
                  </a:lnTo>
                  <a:lnTo>
                    <a:pt x="27018" y="51825"/>
                  </a:lnTo>
                  <a:lnTo>
                    <a:pt x="38812" y="71256"/>
                  </a:lnTo>
                  <a:lnTo>
                    <a:pt x="68229" y="122209"/>
                  </a:lnTo>
                  <a:lnTo>
                    <a:pt x="82191" y="149989"/>
                  </a:lnTo>
                  <a:lnTo>
                    <a:pt x="95170" y="178297"/>
                  </a:lnTo>
                  <a:lnTo>
                    <a:pt x="107493" y="206957"/>
                  </a:lnTo>
                  <a:lnTo>
                    <a:pt x="134236" y="264903"/>
                  </a:lnTo>
                  <a:lnTo>
                    <a:pt x="148219" y="294059"/>
                  </a:lnTo>
                  <a:lnTo>
                    <a:pt x="159988" y="325731"/>
                  </a:lnTo>
                  <a:lnTo>
                    <a:pt x="170281" y="359081"/>
                  </a:lnTo>
                  <a:lnTo>
                    <a:pt x="179590" y="393549"/>
                  </a:lnTo>
                  <a:lnTo>
                    <a:pt x="199721" y="461211"/>
                  </a:lnTo>
                  <a:lnTo>
                    <a:pt x="210229" y="494671"/>
                  </a:lnTo>
                  <a:lnTo>
                    <a:pt x="218457" y="527988"/>
                  </a:lnTo>
                  <a:lnTo>
                    <a:pt x="225166" y="561212"/>
                  </a:lnTo>
                  <a:lnTo>
                    <a:pt x="230862" y="594373"/>
                  </a:lnTo>
                  <a:lnTo>
                    <a:pt x="234660" y="627491"/>
                  </a:lnTo>
                  <a:lnTo>
                    <a:pt x="237191" y="660582"/>
                  </a:lnTo>
                  <a:lnTo>
                    <a:pt x="238879" y="693654"/>
                  </a:lnTo>
                  <a:lnTo>
                    <a:pt x="238781" y="724266"/>
                  </a:lnTo>
                  <a:lnTo>
                    <a:pt x="237492" y="753239"/>
                  </a:lnTo>
                  <a:lnTo>
                    <a:pt x="235409" y="781119"/>
                  </a:lnTo>
                  <a:lnTo>
                    <a:pt x="231573" y="805823"/>
                  </a:lnTo>
                  <a:lnTo>
                    <a:pt x="226569" y="828410"/>
                  </a:lnTo>
                  <a:lnTo>
                    <a:pt x="220786" y="849586"/>
                  </a:lnTo>
                  <a:lnTo>
                    <a:pt x="214484" y="868596"/>
                  </a:lnTo>
                  <a:lnTo>
                    <a:pt x="207835" y="886165"/>
                  </a:lnTo>
                  <a:lnTo>
                    <a:pt x="200956" y="902771"/>
                  </a:lnTo>
                  <a:lnTo>
                    <a:pt x="192699" y="916288"/>
                  </a:lnTo>
                  <a:lnTo>
                    <a:pt x="183524" y="927747"/>
                  </a:lnTo>
                  <a:lnTo>
                    <a:pt x="173737" y="937834"/>
                  </a:lnTo>
                  <a:lnTo>
                    <a:pt x="163541" y="945781"/>
                  </a:lnTo>
                  <a:lnTo>
                    <a:pt x="153073" y="952303"/>
                  </a:lnTo>
                  <a:lnTo>
                    <a:pt x="110116" y="9800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99162" y="1046098"/>
            <a:ext cx="2411533" cy="749285"/>
            <a:chOff x="199162" y="1046098"/>
            <a:chExt cx="2411533" cy="749285"/>
          </a:xfrm>
        </p:grpSpPr>
        <p:sp>
          <p:nvSpPr>
            <p:cNvPr id="38" name="Freeform 37"/>
            <p:cNvSpPr/>
            <p:nvPr/>
          </p:nvSpPr>
          <p:spPr>
            <a:xfrm>
              <a:off x="397370" y="1046098"/>
              <a:ext cx="33036" cy="198209"/>
            </a:xfrm>
            <a:custGeom>
              <a:avLst/>
              <a:gdLst/>
              <a:ahLst/>
              <a:cxnLst/>
              <a:rect l="0" t="0" r="0" b="0"/>
              <a:pathLst>
                <a:path w="33036" h="198209">
                  <a:moveTo>
                    <a:pt x="0" y="0"/>
                  </a:moveTo>
                  <a:lnTo>
                    <a:pt x="0" y="23382"/>
                  </a:lnTo>
                  <a:lnTo>
                    <a:pt x="2447" y="36388"/>
                  </a:lnTo>
                  <a:lnTo>
                    <a:pt x="6525" y="51176"/>
                  </a:lnTo>
                  <a:lnTo>
                    <a:pt x="11691" y="67152"/>
                  </a:lnTo>
                  <a:lnTo>
                    <a:pt x="16359" y="83920"/>
                  </a:lnTo>
                  <a:lnTo>
                    <a:pt x="20694" y="101216"/>
                  </a:lnTo>
                  <a:lnTo>
                    <a:pt x="24808" y="118865"/>
                  </a:lnTo>
                  <a:lnTo>
                    <a:pt x="27550" y="135524"/>
                  </a:lnTo>
                  <a:lnTo>
                    <a:pt x="29378" y="151525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99162" y="1442557"/>
              <a:ext cx="462486" cy="21981"/>
            </a:xfrm>
            <a:custGeom>
              <a:avLst/>
              <a:gdLst/>
              <a:ahLst/>
              <a:cxnLst/>
              <a:rect l="0" t="0" r="0" b="0"/>
              <a:pathLst>
                <a:path w="462486" h="21981">
                  <a:moveTo>
                    <a:pt x="0" y="21980"/>
                  </a:moveTo>
                  <a:lnTo>
                    <a:pt x="23383" y="16134"/>
                  </a:lnTo>
                  <a:lnTo>
                    <a:pt x="37611" y="14413"/>
                  </a:lnTo>
                  <a:lnTo>
                    <a:pt x="54438" y="13265"/>
                  </a:lnTo>
                  <a:lnTo>
                    <a:pt x="72997" y="12499"/>
                  </a:lnTo>
                  <a:lnTo>
                    <a:pt x="91488" y="10766"/>
                  </a:lnTo>
                  <a:lnTo>
                    <a:pt x="109932" y="8386"/>
                  </a:lnTo>
                  <a:lnTo>
                    <a:pt x="128346" y="5576"/>
                  </a:lnTo>
                  <a:lnTo>
                    <a:pt x="146739" y="3703"/>
                  </a:lnTo>
                  <a:lnTo>
                    <a:pt x="165119" y="2455"/>
                  </a:lnTo>
                  <a:lnTo>
                    <a:pt x="183490" y="1622"/>
                  </a:lnTo>
                  <a:lnTo>
                    <a:pt x="223478" y="697"/>
                  </a:lnTo>
                  <a:lnTo>
                    <a:pt x="362892" y="0"/>
                  </a:lnTo>
                  <a:lnTo>
                    <a:pt x="378961" y="1209"/>
                  </a:lnTo>
                  <a:lnTo>
                    <a:pt x="394567" y="3239"/>
                  </a:lnTo>
                  <a:lnTo>
                    <a:pt x="462485" y="10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0289" y="1552630"/>
              <a:ext cx="229432" cy="233230"/>
            </a:xfrm>
            <a:custGeom>
              <a:avLst/>
              <a:gdLst/>
              <a:ahLst/>
              <a:cxnLst/>
              <a:rect l="0" t="0" r="0" b="0"/>
              <a:pathLst>
                <a:path w="229432" h="233230">
                  <a:moveTo>
                    <a:pt x="0" y="0"/>
                  </a:moveTo>
                  <a:lnTo>
                    <a:pt x="153097" y="0"/>
                  </a:lnTo>
                  <a:lnTo>
                    <a:pt x="170581" y="2447"/>
                  </a:lnTo>
                  <a:lnTo>
                    <a:pt x="188355" y="6525"/>
                  </a:lnTo>
                  <a:lnTo>
                    <a:pt x="206321" y="11691"/>
                  </a:lnTo>
                  <a:lnTo>
                    <a:pt x="215852" y="20029"/>
                  </a:lnTo>
                  <a:lnTo>
                    <a:pt x="219759" y="30481"/>
                  </a:lnTo>
                  <a:lnTo>
                    <a:pt x="219916" y="42344"/>
                  </a:lnTo>
                  <a:lnTo>
                    <a:pt x="213904" y="52699"/>
                  </a:lnTo>
                  <a:lnTo>
                    <a:pt x="203778" y="62050"/>
                  </a:lnTo>
                  <a:lnTo>
                    <a:pt x="190910" y="70731"/>
                  </a:lnTo>
                  <a:lnTo>
                    <a:pt x="176213" y="78965"/>
                  </a:lnTo>
                  <a:lnTo>
                    <a:pt x="160298" y="86901"/>
                  </a:lnTo>
                  <a:lnTo>
                    <a:pt x="143571" y="94639"/>
                  </a:lnTo>
                  <a:lnTo>
                    <a:pt x="127525" y="101021"/>
                  </a:lnTo>
                  <a:lnTo>
                    <a:pt x="111934" y="106500"/>
                  </a:lnTo>
                  <a:lnTo>
                    <a:pt x="96646" y="111375"/>
                  </a:lnTo>
                  <a:lnTo>
                    <a:pt x="93795" y="114626"/>
                  </a:lnTo>
                  <a:lnTo>
                    <a:pt x="99235" y="116793"/>
                  </a:lnTo>
                  <a:lnTo>
                    <a:pt x="110203" y="118237"/>
                  </a:lnTo>
                  <a:lnTo>
                    <a:pt x="121185" y="120424"/>
                  </a:lnTo>
                  <a:lnTo>
                    <a:pt x="132178" y="123105"/>
                  </a:lnTo>
                  <a:lnTo>
                    <a:pt x="143176" y="126116"/>
                  </a:lnTo>
                  <a:lnTo>
                    <a:pt x="155403" y="130571"/>
                  </a:lnTo>
                  <a:lnTo>
                    <a:pt x="168448" y="135987"/>
                  </a:lnTo>
                  <a:lnTo>
                    <a:pt x="182038" y="142045"/>
                  </a:lnTo>
                  <a:lnTo>
                    <a:pt x="194769" y="149755"/>
                  </a:lnTo>
                  <a:lnTo>
                    <a:pt x="206927" y="158564"/>
                  </a:lnTo>
                  <a:lnTo>
                    <a:pt x="218703" y="168108"/>
                  </a:lnTo>
                  <a:lnTo>
                    <a:pt x="225330" y="179365"/>
                  </a:lnTo>
                  <a:lnTo>
                    <a:pt x="228524" y="191763"/>
                  </a:lnTo>
                  <a:lnTo>
                    <a:pt x="229431" y="204923"/>
                  </a:lnTo>
                  <a:lnTo>
                    <a:pt x="225141" y="214920"/>
                  </a:lnTo>
                  <a:lnTo>
                    <a:pt x="217387" y="222808"/>
                  </a:lnTo>
                  <a:lnTo>
                    <a:pt x="207323" y="229290"/>
                  </a:lnTo>
                  <a:lnTo>
                    <a:pt x="194497" y="232388"/>
                  </a:lnTo>
                  <a:lnTo>
                    <a:pt x="179828" y="233229"/>
                  </a:lnTo>
                  <a:lnTo>
                    <a:pt x="163932" y="232567"/>
                  </a:lnTo>
                  <a:lnTo>
                    <a:pt x="147217" y="230902"/>
                  </a:lnTo>
                  <a:lnTo>
                    <a:pt x="129956" y="228569"/>
                  </a:lnTo>
                  <a:lnTo>
                    <a:pt x="112331" y="225789"/>
                  </a:lnTo>
                  <a:lnTo>
                    <a:pt x="96910" y="222713"/>
                  </a:lnTo>
                  <a:lnTo>
                    <a:pt x="82960" y="219439"/>
                  </a:lnTo>
                  <a:lnTo>
                    <a:pt x="69988" y="216032"/>
                  </a:lnTo>
                  <a:lnTo>
                    <a:pt x="57671" y="211314"/>
                  </a:lnTo>
                  <a:lnTo>
                    <a:pt x="45788" y="205722"/>
                  </a:lnTo>
                  <a:lnTo>
                    <a:pt x="1101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26821" y="1398468"/>
              <a:ext cx="165174" cy="209220"/>
            </a:xfrm>
            <a:custGeom>
              <a:avLst/>
              <a:gdLst/>
              <a:ahLst/>
              <a:cxnLst/>
              <a:rect l="0" t="0" r="0" b="0"/>
              <a:pathLst>
                <a:path w="165174" h="209220">
                  <a:moveTo>
                    <a:pt x="0" y="0"/>
                  </a:moveTo>
                  <a:lnTo>
                    <a:pt x="17537" y="11691"/>
                  </a:lnTo>
                  <a:lnTo>
                    <a:pt x="26373" y="18805"/>
                  </a:lnTo>
                  <a:lnTo>
                    <a:pt x="35935" y="27219"/>
                  </a:lnTo>
                  <a:lnTo>
                    <a:pt x="55123" y="45132"/>
                  </a:lnTo>
                  <a:lnTo>
                    <a:pt x="71808" y="61250"/>
                  </a:lnTo>
                  <a:lnTo>
                    <a:pt x="78460" y="70197"/>
                  </a:lnTo>
                  <a:lnTo>
                    <a:pt x="84118" y="79833"/>
                  </a:lnTo>
                  <a:lnTo>
                    <a:pt x="89113" y="89927"/>
                  </a:lnTo>
                  <a:lnTo>
                    <a:pt x="96114" y="100327"/>
                  </a:lnTo>
                  <a:lnTo>
                    <a:pt x="104452" y="110931"/>
                  </a:lnTo>
                  <a:lnTo>
                    <a:pt x="113681" y="121671"/>
                  </a:lnTo>
                  <a:lnTo>
                    <a:pt x="122280" y="133724"/>
                  </a:lnTo>
                  <a:lnTo>
                    <a:pt x="130460" y="146654"/>
                  </a:lnTo>
                  <a:lnTo>
                    <a:pt x="16517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26821" y="1398468"/>
              <a:ext cx="187197" cy="176186"/>
            </a:xfrm>
            <a:custGeom>
              <a:avLst/>
              <a:gdLst/>
              <a:ahLst/>
              <a:cxnLst/>
              <a:rect l="0" t="0" r="0" b="0"/>
              <a:pathLst>
                <a:path w="187197" h="176186">
                  <a:moveTo>
                    <a:pt x="187196" y="0"/>
                  </a:moveTo>
                  <a:lnTo>
                    <a:pt x="175505" y="11691"/>
                  </a:lnTo>
                  <a:lnTo>
                    <a:pt x="167167" y="18805"/>
                  </a:lnTo>
                  <a:lnTo>
                    <a:pt x="144852" y="36499"/>
                  </a:lnTo>
                  <a:lnTo>
                    <a:pt x="134497" y="45132"/>
                  </a:lnTo>
                  <a:lnTo>
                    <a:pt x="125146" y="53335"/>
                  </a:lnTo>
                  <a:lnTo>
                    <a:pt x="116465" y="61250"/>
                  </a:lnTo>
                  <a:lnTo>
                    <a:pt x="107008" y="68974"/>
                  </a:lnTo>
                  <a:lnTo>
                    <a:pt x="97032" y="76570"/>
                  </a:lnTo>
                  <a:lnTo>
                    <a:pt x="86711" y="84081"/>
                  </a:lnTo>
                  <a:lnTo>
                    <a:pt x="77383" y="91536"/>
                  </a:lnTo>
                  <a:lnTo>
                    <a:pt x="68718" y="98953"/>
                  </a:lnTo>
                  <a:lnTo>
                    <a:pt x="60494" y="106344"/>
                  </a:lnTo>
                  <a:lnTo>
                    <a:pt x="44831" y="121082"/>
                  </a:lnTo>
                  <a:lnTo>
                    <a:pt x="37228" y="128438"/>
                  </a:lnTo>
                  <a:lnTo>
                    <a:pt x="29713" y="137013"/>
                  </a:lnTo>
                  <a:lnTo>
                    <a:pt x="22256" y="146400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201214" y="1354421"/>
              <a:ext cx="22024" cy="220233"/>
            </a:xfrm>
            <a:custGeom>
              <a:avLst/>
              <a:gdLst/>
              <a:ahLst/>
              <a:cxnLst/>
              <a:rect l="0" t="0" r="0" b="0"/>
              <a:pathLst>
                <a:path w="22024" h="220233">
                  <a:moveTo>
                    <a:pt x="22023" y="0"/>
                  </a:moveTo>
                  <a:lnTo>
                    <a:pt x="22023" y="91960"/>
                  </a:lnTo>
                  <a:lnTo>
                    <a:pt x="20800" y="109024"/>
                  </a:lnTo>
                  <a:lnTo>
                    <a:pt x="18760" y="124070"/>
                  </a:lnTo>
                  <a:lnTo>
                    <a:pt x="16177" y="137771"/>
                  </a:lnTo>
                  <a:lnTo>
                    <a:pt x="14455" y="151799"/>
                  </a:lnTo>
                  <a:lnTo>
                    <a:pt x="13307" y="166046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157168" y="1431502"/>
              <a:ext cx="165174" cy="22025"/>
            </a:xfrm>
            <a:custGeom>
              <a:avLst/>
              <a:gdLst/>
              <a:ahLst/>
              <a:cxnLst/>
              <a:rect l="0" t="0" r="0" b="0"/>
              <a:pathLst>
                <a:path w="165174" h="22025">
                  <a:moveTo>
                    <a:pt x="0" y="22024"/>
                  </a:moveTo>
                  <a:lnTo>
                    <a:pt x="23382" y="16178"/>
                  </a:lnTo>
                  <a:lnTo>
                    <a:pt x="37611" y="13232"/>
                  </a:lnTo>
                  <a:lnTo>
                    <a:pt x="72997" y="6697"/>
                  </a:lnTo>
                  <a:lnTo>
                    <a:pt x="91488" y="4465"/>
                  </a:lnTo>
                  <a:lnTo>
                    <a:pt x="109932" y="2977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505247" y="1112167"/>
              <a:ext cx="202500" cy="231244"/>
            </a:xfrm>
            <a:custGeom>
              <a:avLst/>
              <a:gdLst/>
              <a:ahLst/>
              <a:cxnLst/>
              <a:rect l="0" t="0" r="0" b="0"/>
              <a:pathLst>
                <a:path w="202500" h="231244">
                  <a:moveTo>
                    <a:pt x="26314" y="0"/>
                  </a:moveTo>
                  <a:lnTo>
                    <a:pt x="93466" y="0"/>
                  </a:lnTo>
                  <a:lnTo>
                    <a:pt x="106563" y="2447"/>
                  </a:lnTo>
                  <a:lnTo>
                    <a:pt x="117742" y="6526"/>
                  </a:lnTo>
                  <a:lnTo>
                    <a:pt x="127642" y="11691"/>
                  </a:lnTo>
                  <a:lnTo>
                    <a:pt x="130571" y="20029"/>
                  </a:lnTo>
                  <a:lnTo>
                    <a:pt x="128853" y="30482"/>
                  </a:lnTo>
                  <a:lnTo>
                    <a:pt x="124038" y="42344"/>
                  </a:lnTo>
                  <a:lnTo>
                    <a:pt x="115933" y="53923"/>
                  </a:lnTo>
                  <a:lnTo>
                    <a:pt x="105636" y="65313"/>
                  </a:lnTo>
                  <a:lnTo>
                    <a:pt x="93877" y="76577"/>
                  </a:lnTo>
                  <a:lnTo>
                    <a:pt x="79921" y="87756"/>
                  </a:lnTo>
                  <a:lnTo>
                    <a:pt x="64499" y="98880"/>
                  </a:lnTo>
                  <a:lnTo>
                    <a:pt x="48100" y="109966"/>
                  </a:lnTo>
                  <a:lnTo>
                    <a:pt x="33497" y="121028"/>
                  </a:lnTo>
                  <a:lnTo>
                    <a:pt x="20091" y="132072"/>
                  </a:lnTo>
                  <a:lnTo>
                    <a:pt x="7483" y="143106"/>
                  </a:lnTo>
                  <a:lnTo>
                    <a:pt x="1525" y="154132"/>
                  </a:lnTo>
                  <a:lnTo>
                    <a:pt x="0" y="165154"/>
                  </a:lnTo>
                  <a:lnTo>
                    <a:pt x="1430" y="176172"/>
                  </a:lnTo>
                  <a:lnTo>
                    <a:pt x="9725" y="184741"/>
                  </a:lnTo>
                  <a:lnTo>
                    <a:pt x="22595" y="191677"/>
                  </a:lnTo>
                  <a:lnTo>
                    <a:pt x="38517" y="197525"/>
                  </a:lnTo>
                  <a:lnTo>
                    <a:pt x="54025" y="201423"/>
                  </a:lnTo>
                  <a:lnTo>
                    <a:pt x="69258" y="204022"/>
                  </a:lnTo>
                  <a:lnTo>
                    <a:pt x="84308" y="205755"/>
                  </a:lnTo>
                  <a:lnTo>
                    <a:pt x="99235" y="208133"/>
                  </a:lnTo>
                  <a:lnTo>
                    <a:pt x="114080" y="210942"/>
                  </a:lnTo>
                  <a:lnTo>
                    <a:pt x="143625" y="217327"/>
                  </a:lnTo>
                  <a:lnTo>
                    <a:pt x="202499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465491" y="1398468"/>
              <a:ext cx="308325" cy="11012"/>
            </a:xfrm>
            <a:custGeom>
              <a:avLst/>
              <a:gdLst/>
              <a:ahLst/>
              <a:cxnLst/>
              <a:rect l="0" t="0" r="0" b="0"/>
              <a:pathLst>
                <a:path w="308325" h="11012">
                  <a:moveTo>
                    <a:pt x="0" y="0"/>
                  </a:moveTo>
                  <a:lnTo>
                    <a:pt x="206261" y="0"/>
                  </a:lnTo>
                  <a:lnTo>
                    <a:pt x="225600" y="1223"/>
                  </a:lnTo>
                  <a:lnTo>
                    <a:pt x="245834" y="3262"/>
                  </a:lnTo>
                  <a:lnTo>
                    <a:pt x="30832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509538" y="1486560"/>
              <a:ext cx="210559" cy="251820"/>
            </a:xfrm>
            <a:custGeom>
              <a:avLst/>
              <a:gdLst/>
              <a:ahLst/>
              <a:cxnLst/>
              <a:rect l="0" t="0" r="0" b="0"/>
              <a:pathLst>
                <a:path w="210559" h="251820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94057" y="15327"/>
                  </a:lnTo>
                  <a:lnTo>
                    <a:pt x="106751" y="18782"/>
                  </a:lnTo>
                  <a:lnTo>
                    <a:pt x="143377" y="29492"/>
                  </a:lnTo>
                  <a:lnTo>
                    <a:pt x="170576" y="36762"/>
                  </a:lnTo>
                  <a:lnTo>
                    <a:pt x="183457" y="41637"/>
                  </a:lnTo>
                  <a:lnTo>
                    <a:pt x="195715" y="47334"/>
                  </a:lnTo>
                  <a:lnTo>
                    <a:pt x="207557" y="53579"/>
                  </a:lnTo>
                  <a:lnTo>
                    <a:pt x="210558" y="60190"/>
                  </a:lnTo>
                  <a:lnTo>
                    <a:pt x="207665" y="67044"/>
                  </a:lnTo>
                  <a:lnTo>
                    <a:pt x="200842" y="74060"/>
                  </a:lnTo>
                  <a:lnTo>
                    <a:pt x="188952" y="79961"/>
                  </a:lnTo>
                  <a:lnTo>
                    <a:pt x="173685" y="85119"/>
                  </a:lnTo>
                  <a:lnTo>
                    <a:pt x="156166" y="89781"/>
                  </a:lnTo>
                  <a:lnTo>
                    <a:pt x="137145" y="92889"/>
                  </a:lnTo>
                  <a:lnTo>
                    <a:pt x="117123" y="94960"/>
                  </a:lnTo>
                  <a:lnTo>
                    <a:pt x="96435" y="96342"/>
                  </a:lnTo>
                  <a:lnTo>
                    <a:pt x="78972" y="98486"/>
                  </a:lnTo>
                  <a:lnTo>
                    <a:pt x="63659" y="101139"/>
                  </a:lnTo>
                  <a:lnTo>
                    <a:pt x="49780" y="104131"/>
                  </a:lnTo>
                  <a:lnTo>
                    <a:pt x="46645" y="108573"/>
                  </a:lnTo>
                  <a:lnTo>
                    <a:pt x="50673" y="113981"/>
                  </a:lnTo>
                  <a:lnTo>
                    <a:pt x="59475" y="120034"/>
                  </a:lnTo>
                  <a:lnTo>
                    <a:pt x="69014" y="125292"/>
                  </a:lnTo>
                  <a:lnTo>
                    <a:pt x="79044" y="130022"/>
                  </a:lnTo>
                  <a:lnTo>
                    <a:pt x="89401" y="134398"/>
                  </a:lnTo>
                  <a:lnTo>
                    <a:pt x="99976" y="138539"/>
                  </a:lnTo>
                  <a:lnTo>
                    <a:pt x="121515" y="146403"/>
                  </a:lnTo>
                  <a:lnTo>
                    <a:pt x="154276" y="157709"/>
                  </a:lnTo>
                  <a:lnTo>
                    <a:pt x="166473" y="163867"/>
                  </a:lnTo>
                  <a:lnTo>
                    <a:pt x="179499" y="171644"/>
                  </a:lnTo>
                  <a:lnTo>
                    <a:pt x="193076" y="180499"/>
                  </a:lnTo>
                  <a:lnTo>
                    <a:pt x="200904" y="190072"/>
                  </a:lnTo>
                  <a:lnTo>
                    <a:pt x="204899" y="200125"/>
                  </a:lnTo>
                  <a:lnTo>
                    <a:pt x="206339" y="210498"/>
                  </a:lnTo>
                  <a:lnTo>
                    <a:pt x="202405" y="219860"/>
                  </a:lnTo>
                  <a:lnTo>
                    <a:pt x="194888" y="228548"/>
                  </a:lnTo>
                  <a:lnTo>
                    <a:pt x="184983" y="236788"/>
                  </a:lnTo>
                  <a:lnTo>
                    <a:pt x="172262" y="242280"/>
                  </a:lnTo>
                  <a:lnTo>
                    <a:pt x="157664" y="245942"/>
                  </a:lnTo>
                  <a:lnTo>
                    <a:pt x="141815" y="248384"/>
                  </a:lnTo>
                  <a:lnTo>
                    <a:pt x="125131" y="250011"/>
                  </a:lnTo>
                  <a:lnTo>
                    <a:pt x="107890" y="251096"/>
                  </a:lnTo>
                  <a:lnTo>
                    <a:pt x="90279" y="251819"/>
                  </a:lnTo>
                  <a:lnTo>
                    <a:pt x="74868" y="251078"/>
                  </a:lnTo>
                  <a:lnTo>
                    <a:pt x="60924" y="249360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994046" y="1431502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61012" y="1524262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0" y="6344"/>
                  </a:moveTo>
                  <a:lnTo>
                    <a:pt x="17537" y="499"/>
                  </a:lnTo>
                  <a:lnTo>
                    <a:pt x="30044" y="0"/>
                  </a:lnTo>
                  <a:lnTo>
                    <a:pt x="45723" y="892"/>
                  </a:lnTo>
                  <a:lnTo>
                    <a:pt x="63516" y="2709"/>
                  </a:lnTo>
                  <a:lnTo>
                    <a:pt x="80273" y="3921"/>
                  </a:lnTo>
                  <a:lnTo>
                    <a:pt x="96338" y="4729"/>
                  </a:lnTo>
                  <a:lnTo>
                    <a:pt x="143150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99054" y="1101156"/>
              <a:ext cx="145897" cy="231243"/>
            </a:xfrm>
            <a:custGeom>
              <a:avLst/>
              <a:gdLst/>
              <a:ahLst/>
              <a:cxnLst/>
              <a:rect l="0" t="0" r="0" b="0"/>
              <a:pathLst>
                <a:path w="145897" h="231243">
                  <a:moveTo>
                    <a:pt x="58374" y="0"/>
                  </a:moveTo>
                  <a:lnTo>
                    <a:pt x="46683" y="11691"/>
                  </a:lnTo>
                  <a:lnTo>
                    <a:pt x="40792" y="18805"/>
                  </a:lnTo>
                  <a:lnTo>
                    <a:pt x="34417" y="27219"/>
                  </a:lnTo>
                  <a:lnTo>
                    <a:pt x="27721" y="36498"/>
                  </a:lnTo>
                  <a:lnTo>
                    <a:pt x="22033" y="46355"/>
                  </a:lnTo>
                  <a:lnTo>
                    <a:pt x="17017" y="56597"/>
                  </a:lnTo>
                  <a:lnTo>
                    <a:pt x="12450" y="67095"/>
                  </a:lnTo>
                  <a:lnTo>
                    <a:pt x="8182" y="80212"/>
                  </a:lnTo>
                  <a:lnTo>
                    <a:pt x="4113" y="95074"/>
                  </a:lnTo>
                  <a:lnTo>
                    <a:pt x="177" y="111099"/>
                  </a:lnTo>
                  <a:lnTo>
                    <a:pt x="0" y="127900"/>
                  </a:lnTo>
                  <a:lnTo>
                    <a:pt x="2329" y="145218"/>
                  </a:lnTo>
                  <a:lnTo>
                    <a:pt x="6328" y="162882"/>
                  </a:lnTo>
                  <a:lnTo>
                    <a:pt x="13889" y="177104"/>
                  </a:lnTo>
                  <a:lnTo>
                    <a:pt x="23823" y="189033"/>
                  </a:lnTo>
                  <a:lnTo>
                    <a:pt x="35340" y="199432"/>
                  </a:lnTo>
                  <a:lnTo>
                    <a:pt x="47912" y="207588"/>
                  </a:lnTo>
                  <a:lnTo>
                    <a:pt x="61187" y="214250"/>
                  </a:lnTo>
                  <a:lnTo>
                    <a:pt x="74932" y="219914"/>
                  </a:lnTo>
                  <a:lnTo>
                    <a:pt x="88988" y="222467"/>
                  </a:lnTo>
                  <a:lnTo>
                    <a:pt x="103254" y="222945"/>
                  </a:lnTo>
                  <a:lnTo>
                    <a:pt x="117658" y="222040"/>
                  </a:lnTo>
                  <a:lnTo>
                    <a:pt x="128484" y="217766"/>
                  </a:lnTo>
                  <a:lnTo>
                    <a:pt x="136925" y="211247"/>
                  </a:lnTo>
                  <a:lnTo>
                    <a:pt x="143776" y="203230"/>
                  </a:lnTo>
                  <a:lnTo>
                    <a:pt x="145896" y="195438"/>
                  </a:lnTo>
                  <a:lnTo>
                    <a:pt x="144863" y="187797"/>
                  </a:lnTo>
                  <a:lnTo>
                    <a:pt x="141727" y="180256"/>
                  </a:lnTo>
                  <a:lnTo>
                    <a:pt x="134742" y="176452"/>
                  </a:lnTo>
                  <a:lnTo>
                    <a:pt x="125192" y="175139"/>
                  </a:lnTo>
                  <a:lnTo>
                    <a:pt x="113931" y="175488"/>
                  </a:lnTo>
                  <a:lnTo>
                    <a:pt x="102753" y="179390"/>
                  </a:lnTo>
                  <a:lnTo>
                    <a:pt x="91630" y="185663"/>
                  </a:lnTo>
                  <a:lnTo>
                    <a:pt x="80545" y="193515"/>
                  </a:lnTo>
                  <a:lnTo>
                    <a:pt x="70707" y="201197"/>
                  </a:lnTo>
                  <a:lnTo>
                    <a:pt x="61702" y="208765"/>
                  </a:lnTo>
                  <a:lnTo>
                    <a:pt x="36351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214278" y="1431502"/>
              <a:ext cx="396417" cy="11013"/>
            </a:xfrm>
            <a:custGeom>
              <a:avLst/>
              <a:gdLst/>
              <a:ahLst/>
              <a:cxnLst/>
              <a:rect l="0" t="0" r="0" b="0"/>
              <a:pathLst>
                <a:path w="396417" h="11013">
                  <a:moveTo>
                    <a:pt x="0" y="11012"/>
                  </a:moveTo>
                  <a:lnTo>
                    <a:pt x="323100" y="11012"/>
                  </a:lnTo>
                  <a:lnTo>
                    <a:pt x="340197" y="9788"/>
                  </a:lnTo>
                  <a:lnTo>
                    <a:pt x="355266" y="7749"/>
                  </a:lnTo>
                  <a:lnTo>
                    <a:pt x="3964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80558" y="1519595"/>
              <a:ext cx="166014" cy="275788"/>
            </a:xfrm>
            <a:custGeom>
              <a:avLst/>
              <a:gdLst/>
              <a:ahLst/>
              <a:cxnLst/>
              <a:rect l="0" t="0" r="0" b="0"/>
              <a:pathLst>
                <a:path w="166014" h="275788">
                  <a:moveTo>
                    <a:pt x="109905" y="0"/>
                  </a:moveTo>
                  <a:lnTo>
                    <a:pt x="79252" y="30653"/>
                  </a:lnTo>
                  <a:lnTo>
                    <a:pt x="72340" y="38788"/>
                  </a:lnTo>
                  <a:lnTo>
                    <a:pt x="65286" y="47882"/>
                  </a:lnTo>
                  <a:lnTo>
                    <a:pt x="58136" y="57615"/>
                  </a:lnTo>
                  <a:lnTo>
                    <a:pt x="53369" y="68998"/>
                  </a:lnTo>
                  <a:lnTo>
                    <a:pt x="50191" y="81480"/>
                  </a:lnTo>
                  <a:lnTo>
                    <a:pt x="48072" y="94696"/>
                  </a:lnTo>
                  <a:lnTo>
                    <a:pt x="49107" y="109624"/>
                  </a:lnTo>
                  <a:lnTo>
                    <a:pt x="52244" y="125693"/>
                  </a:lnTo>
                  <a:lnTo>
                    <a:pt x="56782" y="142524"/>
                  </a:lnTo>
                  <a:lnTo>
                    <a:pt x="62255" y="156191"/>
                  </a:lnTo>
                  <a:lnTo>
                    <a:pt x="68350" y="167750"/>
                  </a:lnTo>
                  <a:lnTo>
                    <a:pt x="74860" y="177902"/>
                  </a:lnTo>
                  <a:lnTo>
                    <a:pt x="81648" y="189565"/>
                  </a:lnTo>
                  <a:lnTo>
                    <a:pt x="88620" y="202234"/>
                  </a:lnTo>
                  <a:lnTo>
                    <a:pt x="95715" y="215574"/>
                  </a:lnTo>
                  <a:lnTo>
                    <a:pt x="101668" y="228138"/>
                  </a:lnTo>
                  <a:lnTo>
                    <a:pt x="106861" y="240184"/>
                  </a:lnTo>
                  <a:lnTo>
                    <a:pt x="111546" y="251886"/>
                  </a:lnTo>
                  <a:lnTo>
                    <a:pt x="110999" y="260910"/>
                  </a:lnTo>
                  <a:lnTo>
                    <a:pt x="106963" y="268150"/>
                  </a:lnTo>
                  <a:lnTo>
                    <a:pt x="100603" y="274200"/>
                  </a:lnTo>
                  <a:lnTo>
                    <a:pt x="92692" y="275787"/>
                  </a:lnTo>
                  <a:lnTo>
                    <a:pt x="83747" y="274397"/>
                  </a:lnTo>
                  <a:lnTo>
                    <a:pt x="74114" y="271024"/>
                  </a:lnTo>
                  <a:lnTo>
                    <a:pt x="62797" y="267552"/>
                  </a:lnTo>
                  <a:lnTo>
                    <a:pt x="37173" y="260431"/>
                  </a:lnTo>
                  <a:lnTo>
                    <a:pt x="25935" y="255595"/>
                  </a:lnTo>
                  <a:lnTo>
                    <a:pt x="15996" y="249925"/>
                  </a:lnTo>
                  <a:lnTo>
                    <a:pt x="6923" y="243698"/>
                  </a:lnTo>
                  <a:lnTo>
                    <a:pt x="2098" y="235875"/>
                  </a:lnTo>
                  <a:lnTo>
                    <a:pt x="105" y="226990"/>
                  </a:lnTo>
                  <a:lnTo>
                    <a:pt x="0" y="217396"/>
                  </a:lnTo>
                  <a:lnTo>
                    <a:pt x="3600" y="208553"/>
                  </a:lnTo>
                  <a:lnTo>
                    <a:pt x="9671" y="200211"/>
                  </a:lnTo>
                  <a:lnTo>
                    <a:pt x="17388" y="192202"/>
                  </a:lnTo>
                  <a:lnTo>
                    <a:pt x="26204" y="184416"/>
                  </a:lnTo>
                  <a:lnTo>
                    <a:pt x="35751" y="176778"/>
                  </a:lnTo>
                  <a:lnTo>
                    <a:pt x="45787" y="169239"/>
                  </a:lnTo>
                  <a:lnTo>
                    <a:pt x="58595" y="160543"/>
                  </a:lnTo>
                  <a:lnTo>
                    <a:pt x="89139" y="141092"/>
                  </a:lnTo>
                  <a:lnTo>
                    <a:pt x="102179" y="131990"/>
                  </a:lnTo>
                  <a:lnTo>
                    <a:pt x="113319" y="123475"/>
                  </a:lnTo>
                  <a:lnTo>
                    <a:pt x="123192" y="115351"/>
                  </a:lnTo>
                  <a:lnTo>
                    <a:pt x="132222" y="106265"/>
                  </a:lnTo>
                  <a:lnTo>
                    <a:pt x="140688" y="96537"/>
                  </a:lnTo>
                  <a:lnTo>
                    <a:pt x="148780" y="86381"/>
                  </a:lnTo>
                  <a:lnTo>
                    <a:pt x="155397" y="75940"/>
                  </a:lnTo>
                  <a:lnTo>
                    <a:pt x="161033" y="65309"/>
                  </a:lnTo>
                  <a:lnTo>
                    <a:pt x="166013" y="54551"/>
                  </a:lnTo>
                  <a:lnTo>
                    <a:pt x="164439" y="44932"/>
                  </a:lnTo>
                  <a:lnTo>
                    <a:pt x="158496" y="36072"/>
                  </a:lnTo>
                  <a:lnTo>
                    <a:pt x="13192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40780" y="1266329"/>
            <a:ext cx="154163" cy="583614"/>
            <a:chOff x="1740780" y="1266329"/>
            <a:chExt cx="154163" cy="583614"/>
          </a:xfrm>
        </p:grpSpPr>
        <p:sp>
          <p:nvSpPr>
            <p:cNvPr id="54" name="Freeform 53"/>
            <p:cNvSpPr/>
            <p:nvPr/>
          </p:nvSpPr>
          <p:spPr>
            <a:xfrm>
              <a:off x="1740780" y="1288352"/>
              <a:ext cx="88094" cy="154163"/>
            </a:xfrm>
            <a:custGeom>
              <a:avLst/>
              <a:gdLst/>
              <a:ahLst/>
              <a:cxnLst/>
              <a:rect l="0" t="0" r="0" b="0"/>
              <a:pathLst>
                <a:path w="88094" h="154163">
                  <a:moveTo>
                    <a:pt x="0" y="0"/>
                  </a:moveTo>
                  <a:lnTo>
                    <a:pt x="11692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7565" y="46356"/>
                  </a:lnTo>
                  <a:lnTo>
                    <a:pt x="51770" y="67096"/>
                  </a:lnTo>
                  <a:lnTo>
                    <a:pt x="57760" y="77765"/>
                  </a:lnTo>
                  <a:lnTo>
                    <a:pt x="62977" y="88549"/>
                  </a:lnTo>
                  <a:lnTo>
                    <a:pt x="67678" y="99408"/>
                  </a:lnTo>
                  <a:lnTo>
                    <a:pt x="73260" y="110319"/>
                  </a:lnTo>
                  <a:lnTo>
                    <a:pt x="79428" y="121262"/>
                  </a:lnTo>
                  <a:lnTo>
                    <a:pt x="8809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62804" y="1266329"/>
              <a:ext cx="132139" cy="583614"/>
            </a:xfrm>
            <a:custGeom>
              <a:avLst/>
              <a:gdLst/>
              <a:ahLst/>
              <a:cxnLst/>
              <a:rect l="0" t="0" r="0" b="0"/>
              <a:pathLst>
                <a:path w="132139" h="583614">
                  <a:moveTo>
                    <a:pt x="132138" y="0"/>
                  </a:moveTo>
                  <a:lnTo>
                    <a:pt x="126293" y="23383"/>
                  </a:lnTo>
                  <a:lnTo>
                    <a:pt x="122124" y="36388"/>
                  </a:lnTo>
                  <a:lnTo>
                    <a:pt x="116897" y="51176"/>
                  </a:lnTo>
                  <a:lnTo>
                    <a:pt x="110966" y="67152"/>
                  </a:lnTo>
                  <a:lnTo>
                    <a:pt x="105788" y="82697"/>
                  </a:lnTo>
                  <a:lnTo>
                    <a:pt x="101113" y="97954"/>
                  </a:lnTo>
                  <a:lnTo>
                    <a:pt x="92656" y="127957"/>
                  </a:lnTo>
                  <a:lnTo>
                    <a:pt x="84818" y="157605"/>
                  </a:lnTo>
                  <a:lnTo>
                    <a:pt x="79792" y="172363"/>
                  </a:lnTo>
                  <a:lnTo>
                    <a:pt x="73994" y="187096"/>
                  </a:lnTo>
                  <a:lnTo>
                    <a:pt x="67682" y="201811"/>
                  </a:lnTo>
                  <a:lnTo>
                    <a:pt x="62250" y="216516"/>
                  </a:lnTo>
                  <a:lnTo>
                    <a:pt x="57406" y="231213"/>
                  </a:lnTo>
                  <a:lnTo>
                    <a:pt x="52952" y="245905"/>
                  </a:lnTo>
                  <a:lnTo>
                    <a:pt x="48760" y="261817"/>
                  </a:lnTo>
                  <a:lnTo>
                    <a:pt x="40839" y="295811"/>
                  </a:lnTo>
                  <a:lnTo>
                    <a:pt x="38238" y="312217"/>
                  </a:lnTo>
                  <a:lnTo>
                    <a:pt x="36503" y="328048"/>
                  </a:lnTo>
                  <a:lnTo>
                    <a:pt x="35347" y="343497"/>
                  </a:lnTo>
                  <a:lnTo>
                    <a:pt x="33353" y="358689"/>
                  </a:lnTo>
                  <a:lnTo>
                    <a:pt x="30800" y="373712"/>
                  </a:lnTo>
                  <a:lnTo>
                    <a:pt x="27874" y="388621"/>
                  </a:lnTo>
                  <a:lnTo>
                    <a:pt x="24700" y="402231"/>
                  </a:lnTo>
                  <a:lnTo>
                    <a:pt x="21361" y="414975"/>
                  </a:lnTo>
                  <a:lnTo>
                    <a:pt x="17911" y="427141"/>
                  </a:lnTo>
                  <a:lnTo>
                    <a:pt x="15611" y="440146"/>
                  </a:lnTo>
                  <a:lnTo>
                    <a:pt x="14078" y="453710"/>
                  </a:lnTo>
                  <a:lnTo>
                    <a:pt x="13055" y="467647"/>
                  </a:lnTo>
                  <a:lnTo>
                    <a:pt x="8657" y="509234"/>
                  </a:lnTo>
                  <a:lnTo>
                    <a:pt x="0" y="583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2011-10-14T17:30:21Z</dcterms:created>
  <dcterms:modified xsi:type="dcterms:W3CDTF">2011-10-14T17:30:24Z</dcterms:modified>
</cp:coreProperties>
</file>