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80137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89443"/>
            <a:ext cx="8636000" cy="1717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1096"/>
            <a:ext cx="7112000" cy="20479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0922"/>
            <a:ext cx="2286000" cy="68376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0922"/>
            <a:ext cx="6688667" cy="68376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149546"/>
            <a:ext cx="8636000" cy="15916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396549"/>
            <a:ext cx="8636000" cy="17529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69865"/>
            <a:ext cx="4487333" cy="528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869865"/>
            <a:ext cx="4487333" cy="528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93808"/>
            <a:ext cx="4489098" cy="7475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541382"/>
            <a:ext cx="4489098" cy="46171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93808"/>
            <a:ext cx="4490861" cy="7475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541382"/>
            <a:ext cx="4490861" cy="46171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19064"/>
            <a:ext cx="3342570" cy="13578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19066"/>
            <a:ext cx="5679722" cy="68394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676943"/>
            <a:ext cx="3342570" cy="54815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609590"/>
            <a:ext cx="6096000" cy="6622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16039"/>
            <a:ext cx="6096000" cy="4808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271834"/>
            <a:ext cx="6096000" cy="94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0919"/>
            <a:ext cx="9144000" cy="1335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69865"/>
            <a:ext cx="9144000" cy="528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427515"/>
            <a:ext cx="2370667" cy="426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05F8-8A78-4B49-A615-0AD42B410E65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427515"/>
            <a:ext cx="3217333" cy="426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427515"/>
            <a:ext cx="2370667" cy="426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18F7-29F4-4920-8D83-8BB533783A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00" y="520700"/>
            <a:ext cx="44704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smtClean="0">
                <a:solidFill>
                  <a:srgbClr val="32CD32"/>
                </a:solidFill>
                <a:latin typeface="Arial - 48"/>
              </a:rPr>
              <a:t>Welcome to the </a:t>
            </a:r>
            <a:r>
              <a:rPr lang="en-US" sz="3600" smtClean="0">
                <a:solidFill>
                  <a:srgbClr val="32CD32"/>
                </a:solidFill>
                <a:latin typeface="Castellar - 48"/>
              </a:rPr>
              <a:t>Matrix</a:t>
            </a:r>
            <a:endParaRPr lang="en-US" sz="3600">
              <a:solidFill>
                <a:srgbClr val="32CD32"/>
              </a:solidFill>
              <a:latin typeface="Castellar - 48"/>
            </a:endParaRPr>
          </a:p>
        </p:txBody>
      </p:sp>
      <p:pic>
        <p:nvPicPr>
          <p:cNvPr id="3" name="Picture 2" descr="temp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0" y="2336800"/>
            <a:ext cx="5978779" cy="4467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63600" y="1698625"/>
            <a:ext cx="8928101" cy="3470276"/>
          </a:xfrm>
          <a:custGeom>
            <a:avLst/>
            <a:gdLst/>
            <a:ahLst/>
            <a:cxnLst/>
            <a:rect l="0" t="0" r="0" b="0"/>
            <a:pathLst>
              <a:path w="8928101" h="3470276">
                <a:moveTo>
                  <a:pt x="0" y="0"/>
                </a:moveTo>
                <a:lnTo>
                  <a:pt x="8928100" y="0"/>
                </a:lnTo>
                <a:lnTo>
                  <a:pt x="8928100" y="3470275"/>
                </a:lnTo>
                <a:lnTo>
                  <a:pt x="0" y="3470275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3964D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87600" y="368300"/>
            <a:ext cx="6045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FFFFFF"/>
                </a:solidFill>
                <a:latin typeface="Arial - 28"/>
              </a:rPr>
              <a:t>Adding and subtracting matrices</a:t>
            </a:r>
            <a:endParaRPr lang="en-US" sz="2100" b="1">
              <a:solidFill>
                <a:srgbClr val="FFFFFF"/>
              </a:solidFill>
              <a:latin typeface="Arial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8700" y="2057400"/>
            <a:ext cx="6121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C         + 	      D	              = 	     E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5" name="Picture 4" descr="equation(13214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940" y="2967354"/>
            <a:ext cx="1565909" cy="1526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lipboard(15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3950" y="3184525"/>
            <a:ext cx="2832100" cy="800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 descr="clipboard(16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0989" y="2962275"/>
            <a:ext cx="774700" cy="2044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3124200" y="3454400"/>
            <a:ext cx="685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+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4500" y="3479800"/>
            <a:ext cx="685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=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4370" y="5270500"/>
            <a:ext cx="8123174" cy="1786636"/>
            <a:chOff x="1444370" y="5270500"/>
            <a:chExt cx="8123174" cy="1786636"/>
          </a:xfrm>
        </p:grpSpPr>
        <p:sp>
          <p:nvSpPr>
            <p:cNvPr id="10" name="Freeform 9"/>
            <p:cNvSpPr/>
            <p:nvPr/>
          </p:nvSpPr>
          <p:spPr>
            <a:xfrm>
              <a:off x="1444370" y="5270500"/>
              <a:ext cx="7047866" cy="1786636"/>
            </a:xfrm>
            <a:custGeom>
              <a:avLst/>
              <a:gdLst/>
              <a:ahLst/>
              <a:cxnLst/>
              <a:rect l="0" t="0" r="0" b="0"/>
              <a:pathLst>
                <a:path w="7047866" h="1786636">
                  <a:moveTo>
                    <a:pt x="0" y="0"/>
                  </a:moveTo>
                  <a:lnTo>
                    <a:pt x="7047865" y="0"/>
                  </a:lnTo>
                  <a:lnTo>
                    <a:pt x="7047865" y="1786635"/>
                  </a:lnTo>
                  <a:lnTo>
                    <a:pt x="0" y="1786635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3964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300" y="5435600"/>
              <a:ext cx="71628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To add or subtract matrices they must have the same number of rows and the same number of columns. They must be of </a:t>
              </a:r>
              <a:r>
                <a:rPr lang="en-US" b="1" i="1" smtClean="0">
                  <a:solidFill>
                    <a:srgbClr val="000000"/>
                  </a:solidFill>
                  <a:latin typeface="Arial - 24"/>
                </a:rPr>
                <a:t>identical order</a:t>
              </a:r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. </a:t>
              </a:r>
            </a:p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What do you notice about this problem?</a:t>
              </a:r>
              <a:endParaRPr lang="en-US" b="1">
                <a:solidFill>
                  <a:srgbClr val="000000"/>
                </a:solidFill>
                <a:latin typeface="Arial - 24"/>
              </a:endParaRPr>
            </a:p>
          </p:txBody>
        </p:sp>
        <p:pic>
          <p:nvPicPr>
            <p:cNvPr id="12" name="Picture 11" descr="21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67444" y="6000750"/>
              <a:ext cx="800100" cy="406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7" name="Group 16"/>
          <p:cNvGrpSpPr/>
          <p:nvPr/>
        </p:nvGrpSpPr>
        <p:grpSpPr>
          <a:xfrm>
            <a:off x="1257300" y="1293367"/>
            <a:ext cx="7658100" cy="1435102"/>
            <a:chOff x="1257300" y="1293367"/>
            <a:chExt cx="7658100" cy="1435102"/>
          </a:xfrm>
        </p:grpSpPr>
        <p:sp>
          <p:nvSpPr>
            <p:cNvPr id="14" name="Freeform 13"/>
            <p:cNvSpPr/>
            <p:nvPr/>
          </p:nvSpPr>
          <p:spPr>
            <a:xfrm>
              <a:off x="2160016" y="1293367"/>
              <a:ext cx="6520435" cy="1435102"/>
            </a:xfrm>
            <a:custGeom>
              <a:avLst/>
              <a:gdLst/>
              <a:ahLst/>
              <a:cxnLst/>
              <a:rect l="0" t="0" r="0" b="0"/>
              <a:pathLst>
                <a:path w="6520435" h="1435102">
                  <a:moveTo>
                    <a:pt x="0" y="0"/>
                  </a:moveTo>
                  <a:lnTo>
                    <a:pt x="6520434" y="0"/>
                  </a:lnTo>
                  <a:lnTo>
                    <a:pt x="6520434" y="1435101"/>
                  </a:lnTo>
                  <a:lnTo>
                    <a:pt x="0" y="143510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3964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20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300" y="1604517"/>
              <a:ext cx="419100" cy="81279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6" name="TextBox 15"/>
            <p:cNvSpPr txBox="1"/>
            <p:nvPr/>
          </p:nvSpPr>
          <p:spPr>
            <a:xfrm>
              <a:off x="2184400" y="1460500"/>
              <a:ext cx="67310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These two matrices can not be added</a:t>
              </a:r>
            </a:p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together, as they are not of the same order.</a:t>
              </a:r>
            </a:p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C is (4,1) and D is (1,4).</a:t>
              </a:r>
              <a:endParaRPr lang="en-US" b="1">
                <a:solidFill>
                  <a:srgbClr val="000000"/>
                </a:solidFill>
                <a:latin typeface="Arial - 2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77825" y="1303400"/>
            <a:ext cx="9404351" cy="3013077"/>
          </a:xfrm>
          <a:custGeom>
            <a:avLst/>
            <a:gdLst/>
            <a:ahLst/>
            <a:cxnLst/>
            <a:rect l="0" t="0" r="0" b="0"/>
            <a:pathLst>
              <a:path w="9404351" h="3013077">
                <a:moveTo>
                  <a:pt x="0" y="0"/>
                </a:moveTo>
                <a:lnTo>
                  <a:pt x="9404350" y="0"/>
                </a:lnTo>
                <a:lnTo>
                  <a:pt x="9404350" y="3013076"/>
                </a:lnTo>
                <a:lnTo>
                  <a:pt x="0" y="3013076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3964D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7100" y="330200"/>
            <a:ext cx="8915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FFFF"/>
                </a:solidFill>
                <a:latin typeface="Arial - 28"/>
              </a:rPr>
              <a:t>Perform the following matrix operations</a:t>
            </a:r>
            <a:endParaRPr lang="en-US" sz="2100" b="1">
              <a:solidFill>
                <a:srgbClr val="FFFFFF"/>
              </a:solidFill>
              <a:latin typeface="Arial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400" y="1524000"/>
            <a:ext cx="5511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C         + 	      D	      = 	     E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4400" y="2806700"/>
            <a:ext cx="685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+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6300" y="2806700"/>
            <a:ext cx="685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=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7" name="Picture 6" descr="clipboard(16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8200" y="2070100"/>
            <a:ext cx="774700" cy="2044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Freeform 7"/>
          <p:cNvSpPr/>
          <p:nvPr/>
        </p:nvSpPr>
        <p:spPr>
          <a:xfrm>
            <a:off x="377825" y="4419600"/>
            <a:ext cx="9404351" cy="3013076"/>
          </a:xfrm>
          <a:custGeom>
            <a:avLst/>
            <a:gdLst/>
            <a:ahLst/>
            <a:cxnLst/>
            <a:rect l="0" t="0" r="0" b="0"/>
            <a:pathLst>
              <a:path w="9404351" h="3013076">
                <a:moveTo>
                  <a:pt x="0" y="0"/>
                </a:moveTo>
                <a:lnTo>
                  <a:pt x="9404350" y="0"/>
                </a:lnTo>
                <a:lnTo>
                  <a:pt x="9404350" y="3013075"/>
                </a:lnTo>
                <a:lnTo>
                  <a:pt x="0" y="3013075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3964D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lipboard(18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4050" y="2033016"/>
            <a:ext cx="762000" cy="205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2" name="Group 11"/>
          <p:cNvGrpSpPr/>
          <p:nvPr/>
        </p:nvGrpSpPr>
        <p:grpSpPr>
          <a:xfrm>
            <a:off x="6631431" y="2033016"/>
            <a:ext cx="1126363" cy="2019300"/>
            <a:chOff x="6631431" y="2033016"/>
            <a:chExt cx="1126363" cy="2019300"/>
          </a:xfrm>
        </p:grpSpPr>
        <p:pic>
          <p:nvPicPr>
            <p:cNvPr id="10" name="Picture 9" descr="clipboard(17)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1894" y="2052066"/>
              <a:ext cx="215900" cy="1955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1" name="Picture 10" descr="clipboard(21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1431" y="2033016"/>
              <a:ext cx="247268" cy="20193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7" name="Group 16"/>
          <p:cNvGrpSpPr/>
          <p:nvPr/>
        </p:nvGrpSpPr>
        <p:grpSpPr>
          <a:xfrm>
            <a:off x="5839714" y="1985898"/>
            <a:ext cx="1976629" cy="2281303"/>
            <a:chOff x="5839714" y="1985898"/>
            <a:chExt cx="1976629" cy="2281303"/>
          </a:xfrm>
        </p:grpSpPr>
        <p:grpSp>
          <p:nvGrpSpPr>
            <p:cNvPr id="15" name="Group 14"/>
            <p:cNvGrpSpPr/>
            <p:nvPr/>
          </p:nvGrpSpPr>
          <p:grpSpPr>
            <a:xfrm>
              <a:off x="6830441" y="1985898"/>
              <a:ext cx="985902" cy="2281303"/>
              <a:chOff x="6830441" y="1985898"/>
              <a:chExt cx="985902" cy="2281303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6830441" y="1985898"/>
                <a:ext cx="985902" cy="2281303"/>
              </a:xfrm>
              <a:custGeom>
                <a:avLst/>
                <a:gdLst/>
                <a:ahLst/>
                <a:cxnLst/>
                <a:rect l="0" t="0" r="0" b="0"/>
                <a:pathLst>
                  <a:path w="985902" h="2281303">
                    <a:moveTo>
                      <a:pt x="0" y="0"/>
                    </a:moveTo>
                    <a:lnTo>
                      <a:pt x="985901" y="0"/>
                    </a:lnTo>
                    <a:lnTo>
                      <a:pt x="985901" y="2281302"/>
                    </a:lnTo>
                    <a:lnTo>
                      <a:pt x="0" y="228130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3964D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 descr="clipboard(23).png"/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27342" y="2032000"/>
                <a:ext cx="838200" cy="2184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pic>
          <p:nvPicPr>
            <p:cNvPr id="16" name="Picture 15" descr="20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9714" y="2735960"/>
              <a:ext cx="419100" cy="812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8" name="TextBox 17"/>
          <p:cNvSpPr txBox="1"/>
          <p:nvPr/>
        </p:nvSpPr>
        <p:spPr>
          <a:xfrm>
            <a:off x="2311400" y="4711700"/>
            <a:ext cx="5486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R         - 	      S	      = 	     T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12900" y="5621401"/>
            <a:ext cx="6948931" cy="779399"/>
            <a:chOff x="1612900" y="5621401"/>
            <a:chExt cx="6948931" cy="779399"/>
          </a:xfrm>
        </p:grpSpPr>
        <p:sp>
          <p:nvSpPr>
            <p:cNvPr id="19" name="TextBox 18"/>
            <p:cNvSpPr txBox="1"/>
            <p:nvPr/>
          </p:nvSpPr>
          <p:spPr>
            <a:xfrm>
              <a:off x="2425700" y="5778500"/>
              <a:ext cx="52578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b="1" smtClean="0">
                  <a:solidFill>
                    <a:srgbClr val="000000"/>
                  </a:solidFill>
                  <a:latin typeface="Arial - 28"/>
                </a:rPr>
                <a:t>          - 	      	      = 	     </a:t>
              </a:r>
              <a:endParaRPr lang="en-US" sz="2100" b="1">
                <a:solidFill>
                  <a:srgbClr val="000000"/>
                </a:solidFill>
                <a:latin typeface="Arial - 28"/>
              </a:endParaRPr>
            </a:p>
          </p:txBody>
        </p:sp>
        <p:pic>
          <p:nvPicPr>
            <p:cNvPr id="20" name="Picture 19" descr="clipboard(25)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68750" y="5689600"/>
              <a:ext cx="1752600" cy="711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1" name="Picture 20" descr="clipboard(26)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2900" y="5689600"/>
              <a:ext cx="1524000" cy="685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2" name="Picture 21" descr="clipboard(28).png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31431" y="5621401"/>
              <a:ext cx="1930400" cy="723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9" name="Group 28"/>
          <p:cNvGrpSpPr/>
          <p:nvPr/>
        </p:nvGrpSpPr>
        <p:grpSpPr>
          <a:xfrm>
            <a:off x="5836539" y="5599048"/>
            <a:ext cx="2952750" cy="833503"/>
            <a:chOff x="5836539" y="5599048"/>
            <a:chExt cx="2952750" cy="833503"/>
          </a:xfrm>
        </p:grpSpPr>
        <p:sp>
          <p:nvSpPr>
            <p:cNvPr id="24" name="Freeform 23"/>
            <p:cNvSpPr/>
            <p:nvPr/>
          </p:nvSpPr>
          <p:spPr>
            <a:xfrm>
              <a:off x="6681851" y="5624448"/>
              <a:ext cx="2069339" cy="808103"/>
            </a:xfrm>
            <a:custGeom>
              <a:avLst/>
              <a:gdLst/>
              <a:ahLst/>
              <a:cxnLst/>
              <a:rect l="0" t="0" r="0" b="0"/>
              <a:pathLst>
                <a:path w="2069339" h="808103">
                  <a:moveTo>
                    <a:pt x="0" y="0"/>
                  </a:moveTo>
                  <a:lnTo>
                    <a:pt x="2069338" y="0"/>
                  </a:lnTo>
                  <a:lnTo>
                    <a:pt x="2069338" y="808102"/>
                  </a:lnTo>
                  <a:lnTo>
                    <a:pt x="0" y="80810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3964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20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6539" y="5599048"/>
              <a:ext cx="419100" cy="812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6" name="Freeform 25"/>
            <p:cNvSpPr/>
            <p:nvPr/>
          </p:nvSpPr>
          <p:spPr>
            <a:xfrm>
              <a:off x="7189469" y="6258559"/>
              <a:ext cx="311151" cy="63501"/>
            </a:xfrm>
            <a:custGeom>
              <a:avLst/>
              <a:gdLst/>
              <a:ahLst/>
              <a:cxnLst/>
              <a:rect l="0" t="0" r="0" b="0"/>
              <a:pathLst>
                <a:path w="311151" h="63501">
                  <a:moveTo>
                    <a:pt x="0" y="63500"/>
                  </a:moveTo>
                  <a:lnTo>
                    <a:pt x="90171" y="63500"/>
                  </a:lnTo>
                  <a:lnTo>
                    <a:pt x="100331" y="63500"/>
                  </a:lnTo>
                  <a:lnTo>
                    <a:pt x="110490" y="59691"/>
                  </a:lnTo>
                  <a:lnTo>
                    <a:pt x="120650" y="57150"/>
                  </a:lnTo>
                  <a:lnTo>
                    <a:pt x="130811" y="55881"/>
                  </a:lnTo>
                  <a:lnTo>
                    <a:pt x="142240" y="53341"/>
                  </a:lnTo>
                  <a:lnTo>
                    <a:pt x="153671" y="53341"/>
                  </a:lnTo>
                  <a:lnTo>
                    <a:pt x="165100" y="50800"/>
                  </a:lnTo>
                  <a:lnTo>
                    <a:pt x="175261" y="49531"/>
                  </a:lnTo>
                  <a:lnTo>
                    <a:pt x="184150" y="44450"/>
                  </a:lnTo>
                  <a:lnTo>
                    <a:pt x="196850" y="43181"/>
                  </a:lnTo>
                  <a:lnTo>
                    <a:pt x="209550" y="40641"/>
                  </a:lnTo>
                  <a:lnTo>
                    <a:pt x="224790" y="40641"/>
                  </a:lnTo>
                  <a:lnTo>
                    <a:pt x="238761" y="40641"/>
                  </a:lnTo>
                  <a:lnTo>
                    <a:pt x="265431" y="38100"/>
                  </a:lnTo>
                  <a:lnTo>
                    <a:pt x="304800" y="38100"/>
                  </a:lnTo>
                  <a:lnTo>
                    <a:pt x="309881" y="38100"/>
                  </a:lnTo>
                  <a:lnTo>
                    <a:pt x="311150" y="34291"/>
                  </a:lnTo>
                  <a:lnTo>
                    <a:pt x="308611" y="31750"/>
                  </a:lnTo>
                  <a:lnTo>
                    <a:pt x="303531" y="30481"/>
                  </a:lnTo>
                  <a:lnTo>
                    <a:pt x="295911" y="27941"/>
                  </a:lnTo>
                  <a:lnTo>
                    <a:pt x="285750" y="27941"/>
                  </a:lnTo>
                  <a:lnTo>
                    <a:pt x="275590" y="27941"/>
                  </a:lnTo>
                  <a:lnTo>
                    <a:pt x="252731" y="25400"/>
                  </a:lnTo>
                  <a:lnTo>
                    <a:pt x="241300" y="25400"/>
                  </a:lnTo>
                  <a:lnTo>
                    <a:pt x="231140" y="21591"/>
                  </a:lnTo>
                  <a:lnTo>
                    <a:pt x="222250" y="19050"/>
                  </a:lnTo>
                  <a:lnTo>
                    <a:pt x="212090" y="17781"/>
                  </a:lnTo>
                  <a:lnTo>
                    <a:pt x="200661" y="15241"/>
                  </a:lnTo>
                  <a:lnTo>
                    <a:pt x="187961" y="15241"/>
                  </a:lnTo>
                  <a:lnTo>
                    <a:pt x="176531" y="15241"/>
                  </a:lnTo>
                  <a:lnTo>
                    <a:pt x="152400" y="12700"/>
                  </a:lnTo>
                  <a:lnTo>
                    <a:pt x="140971" y="12700"/>
                  </a:lnTo>
                  <a:lnTo>
                    <a:pt x="130811" y="8891"/>
                  </a:lnTo>
                  <a:lnTo>
                    <a:pt x="120650" y="6350"/>
                  </a:lnTo>
                  <a:lnTo>
                    <a:pt x="110490" y="5081"/>
                  </a:lnTo>
                  <a:lnTo>
                    <a:pt x="99061" y="2541"/>
                  </a:lnTo>
                  <a:lnTo>
                    <a:pt x="87631" y="2541"/>
                  </a:lnTo>
                  <a:lnTo>
                    <a:pt x="74931" y="2541"/>
                  </a:lnTo>
                  <a:lnTo>
                    <a:pt x="25400" y="0"/>
                  </a:lnTo>
                </a:path>
              </a:pathLst>
            </a:custGeom>
            <a:ln w="1270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equation(12196).png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30289" y="5624448"/>
              <a:ext cx="2159000" cy="800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8" name="Freeform 27"/>
            <p:cNvSpPr/>
            <p:nvPr/>
          </p:nvSpPr>
          <p:spPr>
            <a:xfrm>
              <a:off x="7214869" y="6283959"/>
              <a:ext cx="370841" cy="25401"/>
            </a:xfrm>
            <a:custGeom>
              <a:avLst/>
              <a:gdLst/>
              <a:ahLst/>
              <a:cxnLst/>
              <a:rect l="0" t="0" r="0" b="0"/>
              <a:pathLst>
                <a:path w="370841" h="25401">
                  <a:moveTo>
                    <a:pt x="0" y="0"/>
                  </a:moveTo>
                  <a:lnTo>
                    <a:pt x="35561" y="19050"/>
                  </a:lnTo>
                  <a:lnTo>
                    <a:pt x="46990" y="21591"/>
                  </a:lnTo>
                  <a:lnTo>
                    <a:pt x="62231" y="21591"/>
                  </a:lnTo>
                  <a:lnTo>
                    <a:pt x="80011" y="24131"/>
                  </a:lnTo>
                  <a:lnTo>
                    <a:pt x="110490" y="25400"/>
                  </a:lnTo>
                  <a:lnTo>
                    <a:pt x="139700" y="25400"/>
                  </a:lnTo>
                  <a:lnTo>
                    <a:pt x="330200" y="25400"/>
                  </a:lnTo>
                  <a:lnTo>
                    <a:pt x="342900" y="25400"/>
                  </a:lnTo>
                  <a:lnTo>
                    <a:pt x="355600" y="21591"/>
                  </a:lnTo>
                  <a:lnTo>
                    <a:pt x="368300" y="19050"/>
                  </a:lnTo>
                  <a:lnTo>
                    <a:pt x="370840" y="17781"/>
                  </a:lnTo>
                  <a:lnTo>
                    <a:pt x="367031" y="15241"/>
                  </a:lnTo>
                  <a:lnTo>
                    <a:pt x="359411" y="15241"/>
                  </a:lnTo>
                  <a:lnTo>
                    <a:pt x="349250" y="15241"/>
                  </a:lnTo>
                  <a:lnTo>
                    <a:pt x="327661" y="12700"/>
                  </a:lnTo>
                  <a:lnTo>
                    <a:pt x="254000" y="12700"/>
                  </a:lnTo>
                </a:path>
              </a:pathLst>
            </a:custGeom>
            <a:ln w="1270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quation(13088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8970" y="2731642"/>
            <a:ext cx="5532882" cy="158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equation(27877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" y="4561713"/>
            <a:ext cx="2999740" cy="11531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equation(13642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5139" y="4559553"/>
            <a:ext cx="3033521" cy="1157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equation(31968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6339" y="4525645"/>
            <a:ext cx="3113785" cy="1191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336800" y="342900"/>
            <a:ext cx="6197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FFFFFF"/>
                </a:solidFill>
                <a:latin typeface="Arial - 28"/>
              </a:rPr>
              <a:t>Using matrices to solve problems</a:t>
            </a:r>
            <a:endParaRPr lang="en-US" sz="2100" b="1">
              <a:solidFill>
                <a:srgbClr val="FFFFFF"/>
              </a:solidFill>
              <a:latin typeface="Arial - 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900" y="1409700"/>
            <a:ext cx="9626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 - 24"/>
              </a:rPr>
              <a:t>The number of singles and albums downloaded from two</a:t>
            </a:r>
          </a:p>
          <a:p>
            <a:r>
              <a:rPr lang="en-US" b="1" smtClean="0">
                <a:solidFill>
                  <a:srgbClr val="000000"/>
                </a:solidFill>
                <a:latin typeface="Arial - 24"/>
              </a:rPr>
              <a:t>online digital media stores, U-tunes and Z-tunes, were recorded</a:t>
            </a:r>
          </a:p>
          <a:p>
            <a:r>
              <a:rPr lang="en-US" b="1" smtClean="0">
                <a:solidFill>
                  <a:srgbClr val="000000"/>
                </a:solidFill>
                <a:latin typeface="Arial - 24"/>
              </a:rPr>
              <a:t>in a matrix (numbers given are in millions of downloads).</a:t>
            </a:r>
            <a:endParaRPr lang="en-US" b="1">
              <a:solidFill>
                <a:srgbClr val="000000"/>
              </a:solidFill>
              <a:latin typeface="Arial - 2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quation(13088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3270" y="1283842"/>
            <a:ext cx="5532882" cy="158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equation(27877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599" y="3070732"/>
            <a:ext cx="2999740" cy="1153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equation(13642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2439" y="3079114"/>
            <a:ext cx="3033521" cy="1157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equation(31968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4500" y="3053714"/>
            <a:ext cx="3113785" cy="11915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406400" y="190500"/>
            <a:ext cx="9626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 smtClean="0">
                <a:solidFill>
                  <a:srgbClr val="FFFFFF"/>
                </a:solidFill>
                <a:latin typeface="Arial - 24"/>
              </a:rPr>
              <a:t>Find the total number of singles and total number of albums sold by each company from 2007 to 2009 </a:t>
            </a:r>
            <a:endParaRPr lang="en-US" b="1">
              <a:solidFill>
                <a:srgbClr val="FFFFFF"/>
              </a:solidFill>
              <a:latin typeface="Arial - 2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7858379" y="4870450"/>
            <a:ext cx="15300579" cy="1555751"/>
            <a:chOff x="-7858379" y="4870450"/>
            <a:chExt cx="15300579" cy="1555751"/>
          </a:xfrm>
        </p:grpSpPr>
        <p:sp>
          <p:nvSpPr>
            <p:cNvPr id="7" name="Freeform 6"/>
            <p:cNvSpPr/>
            <p:nvPr/>
          </p:nvSpPr>
          <p:spPr>
            <a:xfrm>
              <a:off x="-7858379" y="4870450"/>
              <a:ext cx="7821677" cy="1555751"/>
            </a:xfrm>
            <a:custGeom>
              <a:avLst/>
              <a:gdLst/>
              <a:ahLst/>
              <a:cxnLst/>
              <a:rect l="0" t="0" r="0" b="0"/>
              <a:pathLst>
                <a:path w="7821677" h="1555751">
                  <a:moveTo>
                    <a:pt x="0" y="0"/>
                  </a:moveTo>
                  <a:lnTo>
                    <a:pt x="7821676" y="0"/>
                  </a:lnTo>
                  <a:lnTo>
                    <a:pt x="7821676" y="1555750"/>
                  </a:lnTo>
                  <a:lnTo>
                    <a:pt x="0" y="155575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3964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5054600"/>
              <a:ext cx="74422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Double click into the parentheses for the matrix.</a:t>
              </a:r>
            </a:p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Four boxes will appear. Use the keyboard to</a:t>
              </a:r>
            </a:p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enter values for each element of the matix.</a:t>
              </a:r>
              <a:endParaRPr lang="en-US" b="1">
                <a:solidFill>
                  <a:srgbClr val="000000"/>
                </a:solidFill>
                <a:latin typeface="Arial - 24"/>
              </a:endParaRPr>
            </a:p>
          </p:txBody>
        </p:sp>
        <p:pic>
          <p:nvPicPr>
            <p:cNvPr id="9" name="Picture 8" descr="10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774200">
              <a:off x="134873" y="5005323"/>
              <a:ext cx="419100" cy="129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0" name="Picture 9" descr="clipboard(14)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1241678" y="5362447"/>
              <a:ext cx="939800" cy="939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2" name="TextBox 11"/>
          <p:cNvSpPr txBox="1"/>
          <p:nvPr/>
        </p:nvSpPr>
        <p:spPr>
          <a:xfrm>
            <a:off x="2882900" y="5308600"/>
            <a:ext cx="25908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Sales from</a:t>
            </a:r>
          </a:p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2007 to 2009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13" name="Picture 12" descr="equation(27230)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5041900"/>
            <a:ext cx="1866900" cy="1422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Group 16"/>
          <p:cNvGrpSpPr/>
          <p:nvPr/>
        </p:nvGrpSpPr>
        <p:grpSpPr>
          <a:xfrm>
            <a:off x="2038477" y="4886325"/>
            <a:ext cx="5447411" cy="1581151"/>
            <a:chOff x="2038477" y="4886325"/>
            <a:chExt cx="5447411" cy="1581151"/>
          </a:xfrm>
        </p:grpSpPr>
        <p:sp>
          <p:nvSpPr>
            <p:cNvPr id="14" name="Freeform 13"/>
            <p:cNvSpPr/>
            <p:nvPr/>
          </p:nvSpPr>
          <p:spPr>
            <a:xfrm>
              <a:off x="2883789" y="4886325"/>
              <a:ext cx="4602099" cy="1581151"/>
            </a:xfrm>
            <a:custGeom>
              <a:avLst/>
              <a:gdLst/>
              <a:ahLst/>
              <a:cxnLst/>
              <a:rect l="0" t="0" r="0" b="0"/>
              <a:pathLst>
                <a:path w="4602099" h="1581151">
                  <a:moveTo>
                    <a:pt x="0" y="0"/>
                  </a:moveTo>
                  <a:lnTo>
                    <a:pt x="4602098" y="0"/>
                  </a:lnTo>
                  <a:lnTo>
                    <a:pt x="4602098" y="1581150"/>
                  </a:lnTo>
                  <a:lnTo>
                    <a:pt x="0" y="158115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3964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20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38477" y="5289550"/>
              <a:ext cx="419100" cy="812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6" name="Picture 15" descr="equation(3515).png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39998" y="5124450"/>
              <a:ext cx="4102100" cy="1143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8" name="Freeform 17"/>
          <p:cNvSpPr/>
          <p:nvPr/>
        </p:nvSpPr>
        <p:spPr>
          <a:xfrm>
            <a:off x="1548681" y="3084273"/>
            <a:ext cx="689158" cy="466498"/>
          </a:xfrm>
          <a:custGeom>
            <a:avLst/>
            <a:gdLst/>
            <a:ahLst/>
            <a:cxnLst/>
            <a:rect l="0" t="0" r="0" b="0"/>
            <a:pathLst>
              <a:path w="689158" h="466498">
                <a:moveTo>
                  <a:pt x="669674" y="99016"/>
                </a:moveTo>
                <a:lnTo>
                  <a:pt x="659112" y="88455"/>
                </a:lnTo>
                <a:lnTo>
                  <a:pt x="645084" y="80322"/>
                </a:lnTo>
                <a:lnTo>
                  <a:pt x="625586" y="71917"/>
                </a:lnTo>
                <a:lnTo>
                  <a:pt x="598498" y="60813"/>
                </a:lnTo>
                <a:lnTo>
                  <a:pt x="573932" y="51457"/>
                </a:lnTo>
                <a:lnTo>
                  <a:pt x="541460" y="39976"/>
                </a:lnTo>
                <a:lnTo>
                  <a:pt x="531143" y="36445"/>
                </a:lnTo>
                <a:lnTo>
                  <a:pt x="519844" y="32985"/>
                </a:lnTo>
                <a:lnTo>
                  <a:pt x="483923" y="22835"/>
                </a:lnTo>
                <a:lnTo>
                  <a:pt x="462218" y="16156"/>
                </a:lnTo>
                <a:lnTo>
                  <a:pt x="450682" y="13933"/>
                </a:lnTo>
                <a:lnTo>
                  <a:pt x="438570" y="12450"/>
                </a:lnTo>
                <a:lnTo>
                  <a:pt x="426075" y="11462"/>
                </a:lnTo>
                <a:lnTo>
                  <a:pt x="413323" y="9699"/>
                </a:lnTo>
                <a:lnTo>
                  <a:pt x="400401" y="7417"/>
                </a:lnTo>
                <a:lnTo>
                  <a:pt x="387365" y="4791"/>
                </a:lnTo>
                <a:lnTo>
                  <a:pt x="373147" y="3040"/>
                </a:lnTo>
                <a:lnTo>
                  <a:pt x="358143" y="1873"/>
                </a:lnTo>
                <a:lnTo>
                  <a:pt x="342613" y="1095"/>
                </a:lnTo>
                <a:lnTo>
                  <a:pt x="313568" y="230"/>
                </a:lnTo>
                <a:lnTo>
                  <a:pt x="299633" y="0"/>
                </a:lnTo>
                <a:lnTo>
                  <a:pt x="282605" y="951"/>
                </a:lnTo>
                <a:lnTo>
                  <a:pt x="263517" y="2691"/>
                </a:lnTo>
                <a:lnTo>
                  <a:pt x="243054" y="4956"/>
                </a:lnTo>
                <a:lnTo>
                  <a:pt x="226096" y="7571"/>
                </a:lnTo>
                <a:lnTo>
                  <a:pt x="211475" y="10420"/>
                </a:lnTo>
                <a:lnTo>
                  <a:pt x="198411" y="13425"/>
                </a:lnTo>
                <a:lnTo>
                  <a:pt x="186387" y="16533"/>
                </a:lnTo>
                <a:lnTo>
                  <a:pt x="175054" y="19711"/>
                </a:lnTo>
                <a:lnTo>
                  <a:pt x="153620" y="26189"/>
                </a:lnTo>
                <a:lnTo>
                  <a:pt x="133041" y="32753"/>
                </a:lnTo>
                <a:lnTo>
                  <a:pt x="112841" y="42302"/>
                </a:lnTo>
                <a:lnTo>
                  <a:pt x="93916" y="53914"/>
                </a:lnTo>
                <a:lnTo>
                  <a:pt x="78136" y="66444"/>
                </a:lnTo>
                <a:lnTo>
                  <a:pt x="63754" y="79382"/>
                </a:lnTo>
                <a:lnTo>
                  <a:pt x="49993" y="92501"/>
                </a:lnTo>
                <a:lnTo>
                  <a:pt x="36508" y="105700"/>
                </a:lnTo>
                <a:lnTo>
                  <a:pt x="29818" y="113420"/>
                </a:lnTo>
                <a:lnTo>
                  <a:pt x="23146" y="121882"/>
                </a:lnTo>
                <a:lnTo>
                  <a:pt x="16488" y="130840"/>
                </a:lnTo>
                <a:lnTo>
                  <a:pt x="10944" y="142338"/>
                </a:lnTo>
                <a:lnTo>
                  <a:pt x="6143" y="155530"/>
                </a:lnTo>
                <a:lnTo>
                  <a:pt x="1837" y="169852"/>
                </a:lnTo>
                <a:lnTo>
                  <a:pt x="71" y="184926"/>
                </a:lnTo>
                <a:lnTo>
                  <a:pt x="0" y="200502"/>
                </a:lnTo>
                <a:lnTo>
                  <a:pt x="1057" y="216412"/>
                </a:lnTo>
                <a:lnTo>
                  <a:pt x="2868" y="230335"/>
                </a:lnTo>
                <a:lnTo>
                  <a:pt x="5180" y="242933"/>
                </a:lnTo>
                <a:lnTo>
                  <a:pt x="7826" y="254648"/>
                </a:lnTo>
                <a:lnTo>
                  <a:pt x="12907" y="267984"/>
                </a:lnTo>
                <a:lnTo>
                  <a:pt x="19610" y="282401"/>
                </a:lnTo>
                <a:lnTo>
                  <a:pt x="27394" y="297539"/>
                </a:lnTo>
                <a:lnTo>
                  <a:pt x="34795" y="309842"/>
                </a:lnTo>
                <a:lnTo>
                  <a:pt x="41939" y="320254"/>
                </a:lnTo>
                <a:lnTo>
                  <a:pt x="48912" y="329407"/>
                </a:lnTo>
                <a:lnTo>
                  <a:pt x="55772" y="337718"/>
                </a:lnTo>
                <a:lnTo>
                  <a:pt x="62555" y="345470"/>
                </a:lnTo>
                <a:lnTo>
                  <a:pt x="77093" y="359979"/>
                </a:lnTo>
                <a:lnTo>
                  <a:pt x="94607" y="373796"/>
                </a:lnTo>
                <a:lnTo>
                  <a:pt x="113445" y="387305"/>
                </a:lnTo>
                <a:lnTo>
                  <a:pt x="152556" y="413990"/>
                </a:lnTo>
                <a:lnTo>
                  <a:pt x="163554" y="419530"/>
                </a:lnTo>
                <a:lnTo>
                  <a:pt x="175306" y="424329"/>
                </a:lnTo>
                <a:lnTo>
                  <a:pt x="220655" y="439971"/>
                </a:lnTo>
                <a:lnTo>
                  <a:pt x="232165" y="443482"/>
                </a:lnTo>
                <a:lnTo>
                  <a:pt x="256743" y="450331"/>
                </a:lnTo>
                <a:lnTo>
                  <a:pt x="295436" y="460401"/>
                </a:lnTo>
                <a:lnTo>
                  <a:pt x="308546" y="462629"/>
                </a:lnTo>
                <a:lnTo>
                  <a:pt x="321707" y="464114"/>
                </a:lnTo>
                <a:lnTo>
                  <a:pt x="334902" y="465104"/>
                </a:lnTo>
                <a:lnTo>
                  <a:pt x="350330" y="465764"/>
                </a:lnTo>
                <a:lnTo>
                  <a:pt x="385159" y="466497"/>
                </a:lnTo>
                <a:lnTo>
                  <a:pt x="400415" y="465588"/>
                </a:lnTo>
                <a:lnTo>
                  <a:pt x="413901" y="463876"/>
                </a:lnTo>
                <a:lnTo>
                  <a:pt x="426208" y="461629"/>
                </a:lnTo>
                <a:lnTo>
                  <a:pt x="437729" y="459027"/>
                </a:lnTo>
                <a:lnTo>
                  <a:pt x="448725" y="456186"/>
                </a:lnTo>
                <a:lnTo>
                  <a:pt x="469786" y="450082"/>
                </a:lnTo>
                <a:lnTo>
                  <a:pt x="490199" y="443685"/>
                </a:lnTo>
                <a:lnTo>
                  <a:pt x="502496" y="439327"/>
                </a:lnTo>
                <a:lnTo>
                  <a:pt x="530896" y="428588"/>
                </a:lnTo>
                <a:lnTo>
                  <a:pt x="545101" y="421525"/>
                </a:lnTo>
                <a:lnTo>
                  <a:pt x="558993" y="413500"/>
                </a:lnTo>
                <a:lnTo>
                  <a:pt x="572675" y="404834"/>
                </a:lnTo>
                <a:lnTo>
                  <a:pt x="586217" y="395741"/>
                </a:lnTo>
                <a:lnTo>
                  <a:pt x="613055" y="376795"/>
                </a:lnTo>
                <a:lnTo>
                  <a:pt x="625296" y="367100"/>
                </a:lnTo>
                <a:lnTo>
                  <a:pt x="636773" y="357321"/>
                </a:lnTo>
                <a:lnTo>
                  <a:pt x="647739" y="347486"/>
                </a:lnTo>
                <a:lnTo>
                  <a:pt x="657262" y="336508"/>
                </a:lnTo>
                <a:lnTo>
                  <a:pt x="665820" y="324768"/>
                </a:lnTo>
                <a:lnTo>
                  <a:pt x="673737" y="312520"/>
                </a:lnTo>
                <a:lnTo>
                  <a:pt x="679014" y="299933"/>
                </a:lnTo>
                <a:lnTo>
                  <a:pt x="682533" y="287121"/>
                </a:lnTo>
                <a:lnTo>
                  <a:pt x="684878" y="274158"/>
                </a:lnTo>
                <a:lnTo>
                  <a:pt x="686442" y="261096"/>
                </a:lnTo>
                <a:lnTo>
                  <a:pt x="687484" y="247965"/>
                </a:lnTo>
                <a:lnTo>
                  <a:pt x="688179" y="234791"/>
                </a:lnTo>
                <a:lnTo>
                  <a:pt x="688952" y="208363"/>
                </a:lnTo>
                <a:lnTo>
                  <a:pt x="689157" y="195126"/>
                </a:lnTo>
                <a:lnTo>
                  <a:pt x="685979" y="181879"/>
                </a:lnTo>
                <a:lnTo>
                  <a:pt x="680544" y="168627"/>
                </a:lnTo>
                <a:lnTo>
                  <a:pt x="673605" y="155371"/>
                </a:lnTo>
                <a:lnTo>
                  <a:pt x="665662" y="142113"/>
                </a:lnTo>
                <a:lnTo>
                  <a:pt x="657052" y="128853"/>
                </a:lnTo>
                <a:lnTo>
                  <a:pt x="647995" y="115591"/>
                </a:lnTo>
                <a:lnTo>
                  <a:pt x="638642" y="105645"/>
                </a:lnTo>
                <a:lnTo>
                  <a:pt x="619407" y="91646"/>
                </a:lnTo>
                <a:lnTo>
                  <a:pt x="602752" y="78793"/>
                </a:lnTo>
                <a:lnTo>
                  <a:pt x="586876" y="66817"/>
                </a:lnTo>
                <a:lnTo>
                  <a:pt x="568767" y="57809"/>
                </a:lnTo>
                <a:lnTo>
                  <a:pt x="549665" y="50122"/>
                </a:lnTo>
                <a:lnTo>
                  <a:pt x="529017" y="41916"/>
                </a:lnTo>
                <a:lnTo>
                  <a:pt x="517321" y="36632"/>
                </a:lnTo>
                <a:lnTo>
                  <a:pt x="505103" y="30900"/>
                </a:lnTo>
                <a:lnTo>
                  <a:pt x="493641" y="25972"/>
                </a:lnTo>
                <a:lnTo>
                  <a:pt x="482684" y="21582"/>
                </a:lnTo>
                <a:lnTo>
                  <a:pt x="450822" y="94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714430" y="3105687"/>
            <a:ext cx="835384" cy="564446"/>
          </a:xfrm>
          <a:custGeom>
            <a:avLst/>
            <a:gdLst/>
            <a:ahLst/>
            <a:cxnLst/>
            <a:rect l="0" t="0" r="0" b="0"/>
            <a:pathLst>
              <a:path w="835384" h="564446">
                <a:moveTo>
                  <a:pt x="756849" y="107446"/>
                </a:moveTo>
                <a:lnTo>
                  <a:pt x="735725" y="91603"/>
                </a:lnTo>
                <a:lnTo>
                  <a:pt x="713565" y="77930"/>
                </a:lnTo>
                <a:lnTo>
                  <a:pt x="690083" y="64484"/>
                </a:lnTo>
                <a:lnTo>
                  <a:pt x="668594" y="51140"/>
                </a:lnTo>
                <a:lnTo>
                  <a:pt x="645042" y="40787"/>
                </a:lnTo>
                <a:lnTo>
                  <a:pt x="619838" y="32502"/>
                </a:lnTo>
                <a:lnTo>
                  <a:pt x="593898" y="25136"/>
                </a:lnTo>
                <a:lnTo>
                  <a:pt x="554438" y="14774"/>
                </a:lnTo>
                <a:lnTo>
                  <a:pt x="525040" y="8046"/>
                </a:lnTo>
                <a:lnTo>
                  <a:pt x="509464" y="4704"/>
                </a:lnTo>
                <a:lnTo>
                  <a:pt x="493553" y="2476"/>
                </a:lnTo>
                <a:lnTo>
                  <a:pt x="477419" y="991"/>
                </a:lnTo>
                <a:lnTo>
                  <a:pt x="461137" y="0"/>
                </a:lnTo>
                <a:lnTo>
                  <a:pt x="444756" y="446"/>
                </a:lnTo>
                <a:lnTo>
                  <a:pt x="428308" y="1848"/>
                </a:lnTo>
                <a:lnTo>
                  <a:pt x="411817" y="3888"/>
                </a:lnTo>
                <a:lnTo>
                  <a:pt x="395296" y="6353"/>
                </a:lnTo>
                <a:lnTo>
                  <a:pt x="362202" y="12040"/>
                </a:lnTo>
                <a:lnTo>
                  <a:pt x="312499" y="21456"/>
                </a:lnTo>
                <a:lnTo>
                  <a:pt x="295925" y="25802"/>
                </a:lnTo>
                <a:lnTo>
                  <a:pt x="279348" y="30910"/>
                </a:lnTo>
                <a:lnTo>
                  <a:pt x="262771" y="36527"/>
                </a:lnTo>
                <a:lnTo>
                  <a:pt x="246193" y="41376"/>
                </a:lnTo>
                <a:lnTo>
                  <a:pt x="229614" y="45714"/>
                </a:lnTo>
                <a:lnTo>
                  <a:pt x="213035" y="49712"/>
                </a:lnTo>
                <a:lnTo>
                  <a:pt x="196457" y="54587"/>
                </a:lnTo>
                <a:lnTo>
                  <a:pt x="179877" y="60048"/>
                </a:lnTo>
                <a:lnTo>
                  <a:pt x="163298" y="65900"/>
                </a:lnTo>
                <a:lnTo>
                  <a:pt x="147823" y="72011"/>
                </a:lnTo>
                <a:lnTo>
                  <a:pt x="133086" y="78296"/>
                </a:lnTo>
                <a:lnTo>
                  <a:pt x="118840" y="84697"/>
                </a:lnTo>
                <a:lnTo>
                  <a:pt x="94168" y="100651"/>
                </a:lnTo>
                <a:lnTo>
                  <a:pt x="72150" y="117690"/>
                </a:lnTo>
                <a:lnTo>
                  <a:pt x="51311" y="132631"/>
                </a:lnTo>
                <a:lnTo>
                  <a:pt x="33944" y="149588"/>
                </a:lnTo>
                <a:lnTo>
                  <a:pt x="26218" y="158752"/>
                </a:lnTo>
                <a:lnTo>
                  <a:pt x="18857" y="171493"/>
                </a:lnTo>
                <a:lnTo>
                  <a:pt x="11738" y="186619"/>
                </a:lnTo>
                <a:lnTo>
                  <a:pt x="4782" y="203335"/>
                </a:lnTo>
                <a:lnTo>
                  <a:pt x="1250" y="221111"/>
                </a:lnTo>
                <a:lnTo>
                  <a:pt x="0" y="239593"/>
                </a:lnTo>
                <a:lnTo>
                  <a:pt x="273" y="258547"/>
                </a:lnTo>
                <a:lnTo>
                  <a:pt x="1560" y="275604"/>
                </a:lnTo>
                <a:lnTo>
                  <a:pt x="3523" y="291396"/>
                </a:lnTo>
                <a:lnTo>
                  <a:pt x="5937" y="306346"/>
                </a:lnTo>
                <a:lnTo>
                  <a:pt x="9757" y="319628"/>
                </a:lnTo>
                <a:lnTo>
                  <a:pt x="14515" y="331799"/>
                </a:lnTo>
                <a:lnTo>
                  <a:pt x="19897" y="343229"/>
                </a:lnTo>
                <a:lnTo>
                  <a:pt x="26801" y="355270"/>
                </a:lnTo>
                <a:lnTo>
                  <a:pt x="34719" y="367718"/>
                </a:lnTo>
                <a:lnTo>
                  <a:pt x="43314" y="380438"/>
                </a:lnTo>
                <a:lnTo>
                  <a:pt x="52360" y="392235"/>
                </a:lnTo>
                <a:lnTo>
                  <a:pt x="61707" y="403415"/>
                </a:lnTo>
                <a:lnTo>
                  <a:pt x="71254" y="414184"/>
                </a:lnTo>
                <a:lnTo>
                  <a:pt x="82040" y="424679"/>
                </a:lnTo>
                <a:lnTo>
                  <a:pt x="93652" y="434992"/>
                </a:lnTo>
                <a:lnTo>
                  <a:pt x="105814" y="445183"/>
                </a:lnTo>
                <a:lnTo>
                  <a:pt x="131118" y="465350"/>
                </a:lnTo>
                <a:lnTo>
                  <a:pt x="144055" y="475369"/>
                </a:lnTo>
                <a:lnTo>
                  <a:pt x="157101" y="484260"/>
                </a:lnTo>
                <a:lnTo>
                  <a:pt x="170220" y="492398"/>
                </a:lnTo>
                <a:lnTo>
                  <a:pt x="183387" y="500033"/>
                </a:lnTo>
                <a:lnTo>
                  <a:pt x="197691" y="507335"/>
                </a:lnTo>
                <a:lnTo>
                  <a:pt x="212754" y="514412"/>
                </a:lnTo>
                <a:lnTo>
                  <a:pt x="228323" y="521341"/>
                </a:lnTo>
                <a:lnTo>
                  <a:pt x="244228" y="527066"/>
                </a:lnTo>
                <a:lnTo>
                  <a:pt x="260359" y="531989"/>
                </a:lnTo>
                <a:lnTo>
                  <a:pt x="276639" y="536375"/>
                </a:lnTo>
                <a:lnTo>
                  <a:pt x="294124" y="540405"/>
                </a:lnTo>
                <a:lnTo>
                  <a:pt x="384135" y="558224"/>
                </a:lnTo>
                <a:lnTo>
                  <a:pt x="402263" y="560497"/>
                </a:lnTo>
                <a:lnTo>
                  <a:pt x="420981" y="562013"/>
                </a:lnTo>
                <a:lnTo>
                  <a:pt x="440091" y="563023"/>
                </a:lnTo>
                <a:lnTo>
                  <a:pt x="476062" y="564145"/>
                </a:lnTo>
                <a:lnTo>
                  <a:pt x="493391" y="564445"/>
                </a:lnTo>
                <a:lnTo>
                  <a:pt x="510471" y="563539"/>
                </a:lnTo>
                <a:lnTo>
                  <a:pt x="527384" y="561830"/>
                </a:lnTo>
                <a:lnTo>
                  <a:pt x="544185" y="559585"/>
                </a:lnTo>
                <a:lnTo>
                  <a:pt x="560913" y="558089"/>
                </a:lnTo>
                <a:lnTo>
                  <a:pt x="577592" y="557091"/>
                </a:lnTo>
                <a:lnTo>
                  <a:pt x="594237" y="556426"/>
                </a:lnTo>
                <a:lnTo>
                  <a:pt x="609755" y="553772"/>
                </a:lnTo>
                <a:lnTo>
                  <a:pt x="624522" y="549792"/>
                </a:lnTo>
                <a:lnTo>
                  <a:pt x="638787" y="544928"/>
                </a:lnTo>
                <a:lnTo>
                  <a:pt x="652719" y="540580"/>
                </a:lnTo>
                <a:lnTo>
                  <a:pt x="679989" y="532802"/>
                </a:lnTo>
                <a:lnTo>
                  <a:pt x="703899" y="522713"/>
                </a:lnTo>
                <a:lnTo>
                  <a:pt x="725579" y="509755"/>
                </a:lnTo>
                <a:lnTo>
                  <a:pt x="746267" y="492942"/>
                </a:lnTo>
                <a:lnTo>
                  <a:pt x="763567" y="477365"/>
                </a:lnTo>
                <a:lnTo>
                  <a:pt x="778625" y="461967"/>
                </a:lnTo>
                <a:lnTo>
                  <a:pt x="785735" y="453219"/>
                </a:lnTo>
                <a:lnTo>
                  <a:pt x="792686" y="444071"/>
                </a:lnTo>
                <a:lnTo>
                  <a:pt x="798426" y="434656"/>
                </a:lnTo>
                <a:lnTo>
                  <a:pt x="803357" y="425064"/>
                </a:lnTo>
                <a:lnTo>
                  <a:pt x="807750" y="415353"/>
                </a:lnTo>
                <a:lnTo>
                  <a:pt x="824494" y="380562"/>
                </a:lnTo>
                <a:lnTo>
                  <a:pt x="828473" y="368000"/>
                </a:lnTo>
                <a:lnTo>
                  <a:pt x="831126" y="355204"/>
                </a:lnTo>
                <a:lnTo>
                  <a:pt x="832894" y="342252"/>
                </a:lnTo>
                <a:lnTo>
                  <a:pt x="834073" y="325881"/>
                </a:lnTo>
                <a:lnTo>
                  <a:pt x="834859" y="307229"/>
                </a:lnTo>
                <a:lnTo>
                  <a:pt x="835383" y="287058"/>
                </a:lnTo>
                <a:lnTo>
                  <a:pt x="834627" y="265873"/>
                </a:lnTo>
                <a:lnTo>
                  <a:pt x="833018" y="244013"/>
                </a:lnTo>
                <a:lnTo>
                  <a:pt x="830840" y="221702"/>
                </a:lnTo>
                <a:lnTo>
                  <a:pt x="827177" y="203512"/>
                </a:lnTo>
                <a:lnTo>
                  <a:pt x="822525" y="188070"/>
                </a:lnTo>
                <a:lnTo>
                  <a:pt x="817212" y="174458"/>
                </a:lnTo>
                <a:lnTo>
                  <a:pt x="810355" y="159858"/>
                </a:lnTo>
                <a:lnTo>
                  <a:pt x="802467" y="144598"/>
                </a:lnTo>
                <a:lnTo>
                  <a:pt x="793893" y="128898"/>
                </a:lnTo>
                <a:lnTo>
                  <a:pt x="784861" y="116220"/>
                </a:lnTo>
                <a:lnTo>
                  <a:pt x="775524" y="105558"/>
                </a:lnTo>
                <a:lnTo>
                  <a:pt x="765983" y="96240"/>
                </a:lnTo>
                <a:lnTo>
                  <a:pt x="746540" y="79991"/>
                </a:lnTo>
                <a:lnTo>
                  <a:pt x="726845" y="65400"/>
                </a:lnTo>
                <a:lnTo>
                  <a:pt x="707039" y="51547"/>
                </a:lnTo>
                <a:lnTo>
                  <a:pt x="687183" y="40968"/>
                </a:lnTo>
                <a:lnTo>
                  <a:pt x="666200" y="32583"/>
                </a:lnTo>
                <a:lnTo>
                  <a:pt x="642136" y="25171"/>
                </a:lnTo>
                <a:lnTo>
                  <a:pt x="616704" y="18193"/>
                </a:lnTo>
                <a:lnTo>
                  <a:pt x="590663" y="12512"/>
                </a:lnTo>
                <a:lnTo>
                  <a:pt x="577529" y="10998"/>
                </a:lnTo>
                <a:lnTo>
                  <a:pt x="564352" y="9988"/>
                </a:lnTo>
                <a:lnTo>
                  <a:pt x="551146" y="10420"/>
                </a:lnTo>
                <a:lnTo>
                  <a:pt x="537921" y="11813"/>
                </a:lnTo>
                <a:lnTo>
                  <a:pt x="492289" y="19055"/>
                </a:lnTo>
                <a:lnTo>
                  <a:pt x="418624" y="3781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000791" y="3049705"/>
            <a:ext cx="900142" cy="556401"/>
          </a:xfrm>
          <a:custGeom>
            <a:avLst/>
            <a:gdLst/>
            <a:ahLst/>
            <a:cxnLst/>
            <a:rect l="0" t="0" r="0" b="0"/>
            <a:pathLst>
              <a:path w="900142" h="556401">
                <a:moveTo>
                  <a:pt x="623935" y="34107"/>
                </a:moveTo>
                <a:lnTo>
                  <a:pt x="597530" y="23545"/>
                </a:lnTo>
                <a:lnTo>
                  <a:pt x="583120" y="19328"/>
                </a:lnTo>
                <a:lnTo>
                  <a:pt x="566882" y="15412"/>
                </a:lnTo>
                <a:lnTo>
                  <a:pt x="498449" y="1184"/>
                </a:lnTo>
                <a:lnTo>
                  <a:pt x="481697" y="0"/>
                </a:lnTo>
                <a:lnTo>
                  <a:pt x="465002" y="316"/>
                </a:lnTo>
                <a:lnTo>
                  <a:pt x="448345" y="1632"/>
                </a:lnTo>
                <a:lnTo>
                  <a:pt x="430609" y="2509"/>
                </a:lnTo>
                <a:lnTo>
                  <a:pt x="393216" y="3484"/>
                </a:lnTo>
                <a:lnTo>
                  <a:pt x="373960" y="4849"/>
                </a:lnTo>
                <a:lnTo>
                  <a:pt x="354491" y="6864"/>
                </a:lnTo>
                <a:lnTo>
                  <a:pt x="334880" y="9313"/>
                </a:lnTo>
                <a:lnTo>
                  <a:pt x="315174" y="13156"/>
                </a:lnTo>
                <a:lnTo>
                  <a:pt x="295405" y="17929"/>
                </a:lnTo>
                <a:lnTo>
                  <a:pt x="275593" y="23322"/>
                </a:lnTo>
                <a:lnTo>
                  <a:pt x="256860" y="29127"/>
                </a:lnTo>
                <a:lnTo>
                  <a:pt x="238844" y="35208"/>
                </a:lnTo>
                <a:lnTo>
                  <a:pt x="221306" y="41473"/>
                </a:lnTo>
                <a:lnTo>
                  <a:pt x="204088" y="48965"/>
                </a:lnTo>
                <a:lnTo>
                  <a:pt x="187083" y="57276"/>
                </a:lnTo>
                <a:lnTo>
                  <a:pt x="170220" y="66132"/>
                </a:lnTo>
                <a:lnTo>
                  <a:pt x="154556" y="75353"/>
                </a:lnTo>
                <a:lnTo>
                  <a:pt x="139693" y="84815"/>
                </a:lnTo>
                <a:lnTo>
                  <a:pt x="125362" y="94440"/>
                </a:lnTo>
                <a:lnTo>
                  <a:pt x="97651" y="113976"/>
                </a:lnTo>
                <a:lnTo>
                  <a:pt x="84071" y="123828"/>
                </a:lnTo>
                <a:lnTo>
                  <a:pt x="71702" y="133712"/>
                </a:lnTo>
                <a:lnTo>
                  <a:pt x="60140" y="143617"/>
                </a:lnTo>
                <a:lnTo>
                  <a:pt x="49116" y="153537"/>
                </a:lnTo>
                <a:lnTo>
                  <a:pt x="39556" y="164571"/>
                </a:lnTo>
                <a:lnTo>
                  <a:pt x="30972" y="176348"/>
                </a:lnTo>
                <a:lnTo>
                  <a:pt x="23039" y="188621"/>
                </a:lnTo>
                <a:lnTo>
                  <a:pt x="16645" y="201224"/>
                </a:lnTo>
                <a:lnTo>
                  <a:pt x="11276" y="214047"/>
                </a:lnTo>
                <a:lnTo>
                  <a:pt x="6593" y="227017"/>
                </a:lnTo>
                <a:lnTo>
                  <a:pt x="3470" y="240086"/>
                </a:lnTo>
                <a:lnTo>
                  <a:pt x="1388" y="253219"/>
                </a:lnTo>
                <a:lnTo>
                  <a:pt x="0" y="266396"/>
                </a:lnTo>
                <a:lnTo>
                  <a:pt x="181" y="279601"/>
                </a:lnTo>
                <a:lnTo>
                  <a:pt x="1405" y="292827"/>
                </a:lnTo>
                <a:lnTo>
                  <a:pt x="3328" y="306064"/>
                </a:lnTo>
                <a:lnTo>
                  <a:pt x="6820" y="319311"/>
                </a:lnTo>
                <a:lnTo>
                  <a:pt x="11358" y="332563"/>
                </a:lnTo>
                <a:lnTo>
                  <a:pt x="16594" y="345819"/>
                </a:lnTo>
                <a:lnTo>
                  <a:pt x="23402" y="357972"/>
                </a:lnTo>
                <a:lnTo>
                  <a:pt x="31255" y="369390"/>
                </a:lnTo>
                <a:lnTo>
                  <a:pt x="39808" y="380318"/>
                </a:lnTo>
                <a:lnTo>
                  <a:pt x="49930" y="392025"/>
                </a:lnTo>
                <a:lnTo>
                  <a:pt x="61099" y="404250"/>
                </a:lnTo>
                <a:lnTo>
                  <a:pt x="72967" y="416822"/>
                </a:lnTo>
                <a:lnTo>
                  <a:pt x="86405" y="428519"/>
                </a:lnTo>
                <a:lnTo>
                  <a:pt x="100890" y="439633"/>
                </a:lnTo>
                <a:lnTo>
                  <a:pt x="116074" y="450358"/>
                </a:lnTo>
                <a:lnTo>
                  <a:pt x="132828" y="459719"/>
                </a:lnTo>
                <a:lnTo>
                  <a:pt x="150629" y="468170"/>
                </a:lnTo>
                <a:lnTo>
                  <a:pt x="169128" y="476015"/>
                </a:lnTo>
                <a:lnTo>
                  <a:pt x="207368" y="493574"/>
                </a:lnTo>
                <a:lnTo>
                  <a:pt x="226850" y="502899"/>
                </a:lnTo>
                <a:lnTo>
                  <a:pt x="247576" y="510220"/>
                </a:lnTo>
                <a:lnTo>
                  <a:pt x="269130" y="516207"/>
                </a:lnTo>
                <a:lnTo>
                  <a:pt x="291236" y="521303"/>
                </a:lnTo>
                <a:lnTo>
                  <a:pt x="336431" y="532861"/>
                </a:lnTo>
                <a:lnTo>
                  <a:pt x="359315" y="539037"/>
                </a:lnTo>
                <a:lnTo>
                  <a:pt x="382308" y="543155"/>
                </a:lnTo>
                <a:lnTo>
                  <a:pt x="405374" y="545901"/>
                </a:lnTo>
                <a:lnTo>
                  <a:pt x="428489" y="547731"/>
                </a:lnTo>
                <a:lnTo>
                  <a:pt x="474804" y="552712"/>
                </a:lnTo>
                <a:lnTo>
                  <a:pt x="497986" y="555588"/>
                </a:lnTo>
                <a:lnTo>
                  <a:pt x="521178" y="556400"/>
                </a:lnTo>
                <a:lnTo>
                  <a:pt x="544377" y="555835"/>
                </a:lnTo>
                <a:lnTo>
                  <a:pt x="567580" y="554354"/>
                </a:lnTo>
                <a:lnTo>
                  <a:pt x="589681" y="552261"/>
                </a:lnTo>
                <a:lnTo>
                  <a:pt x="611046" y="549760"/>
                </a:lnTo>
                <a:lnTo>
                  <a:pt x="652471" y="544035"/>
                </a:lnTo>
                <a:lnTo>
                  <a:pt x="692988" y="537805"/>
                </a:lnTo>
                <a:lnTo>
                  <a:pt x="711972" y="533492"/>
                </a:lnTo>
                <a:lnTo>
                  <a:pt x="730155" y="528405"/>
                </a:lnTo>
                <a:lnTo>
                  <a:pt x="747802" y="522804"/>
                </a:lnTo>
                <a:lnTo>
                  <a:pt x="763989" y="515753"/>
                </a:lnTo>
                <a:lnTo>
                  <a:pt x="779202" y="507737"/>
                </a:lnTo>
                <a:lnTo>
                  <a:pt x="793765" y="499077"/>
                </a:lnTo>
                <a:lnTo>
                  <a:pt x="806789" y="489988"/>
                </a:lnTo>
                <a:lnTo>
                  <a:pt x="818788" y="480612"/>
                </a:lnTo>
                <a:lnTo>
                  <a:pt x="830103" y="471046"/>
                </a:lnTo>
                <a:lnTo>
                  <a:pt x="840963" y="461352"/>
                </a:lnTo>
                <a:lnTo>
                  <a:pt x="861871" y="441740"/>
                </a:lnTo>
                <a:lnTo>
                  <a:pt x="869879" y="430762"/>
                </a:lnTo>
                <a:lnTo>
                  <a:pt x="876322" y="419022"/>
                </a:lnTo>
                <a:lnTo>
                  <a:pt x="881723" y="406774"/>
                </a:lnTo>
                <a:lnTo>
                  <a:pt x="886429" y="394188"/>
                </a:lnTo>
                <a:lnTo>
                  <a:pt x="890671" y="381376"/>
                </a:lnTo>
                <a:lnTo>
                  <a:pt x="894605" y="368413"/>
                </a:lnTo>
                <a:lnTo>
                  <a:pt x="897227" y="355350"/>
                </a:lnTo>
                <a:lnTo>
                  <a:pt x="898975" y="342220"/>
                </a:lnTo>
                <a:lnTo>
                  <a:pt x="900141" y="329046"/>
                </a:lnTo>
                <a:lnTo>
                  <a:pt x="899813" y="315841"/>
                </a:lnTo>
                <a:lnTo>
                  <a:pt x="898489" y="302617"/>
                </a:lnTo>
                <a:lnTo>
                  <a:pt x="896501" y="289380"/>
                </a:lnTo>
                <a:lnTo>
                  <a:pt x="892965" y="276134"/>
                </a:lnTo>
                <a:lnTo>
                  <a:pt x="888397" y="262882"/>
                </a:lnTo>
                <a:lnTo>
                  <a:pt x="883141" y="249626"/>
                </a:lnTo>
                <a:lnTo>
                  <a:pt x="877426" y="237473"/>
                </a:lnTo>
                <a:lnTo>
                  <a:pt x="871406" y="226055"/>
                </a:lnTo>
                <a:lnTo>
                  <a:pt x="865181" y="215127"/>
                </a:lnTo>
                <a:lnTo>
                  <a:pt x="857716" y="204526"/>
                </a:lnTo>
                <a:lnTo>
                  <a:pt x="849423" y="194142"/>
                </a:lnTo>
                <a:lnTo>
                  <a:pt x="840579" y="183904"/>
                </a:lnTo>
                <a:lnTo>
                  <a:pt x="831367" y="173763"/>
                </a:lnTo>
                <a:lnTo>
                  <a:pt x="812288" y="153652"/>
                </a:lnTo>
                <a:lnTo>
                  <a:pt x="782905" y="123688"/>
                </a:lnTo>
                <a:lnTo>
                  <a:pt x="760170" y="106711"/>
                </a:lnTo>
                <a:lnTo>
                  <a:pt x="736433" y="91798"/>
                </a:lnTo>
                <a:lnTo>
                  <a:pt x="714831" y="77800"/>
                </a:lnTo>
                <a:lnTo>
                  <a:pt x="691228" y="67158"/>
                </a:lnTo>
                <a:lnTo>
                  <a:pt x="666001" y="59849"/>
                </a:lnTo>
                <a:lnTo>
                  <a:pt x="640052" y="56601"/>
                </a:lnTo>
                <a:lnTo>
                  <a:pt x="613781" y="55157"/>
                </a:lnTo>
                <a:lnTo>
                  <a:pt x="587368" y="54515"/>
                </a:lnTo>
                <a:lnTo>
                  <a:pt x="560891" y="54230"/>
                </a:lnTo>
                <a:lnTo>
                  <a:pt x="537334" y="57051"/>
                </a:lnTo>
                <a:lnTo>
                  <a:pt x="515811" y="61989"/>
                </a:lnTo>
                <a:lnTo>
                  <a:pt x="505429" y="64853"/>
                </a:lnTo>
                <a:lnTo>
                  <a:pt x="454823" y="738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quation(13088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3270" y="1283842"/>
            <a:ext cx="5532882" cy="158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663700" y="304800"/>
            <a:ext cx="7188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FFFFFF"/>
                </a:solidFill>
                <a:latin typeface="Arial - 28"/>
              </a:rPr>
              <a:t>Use the matrix to answer the questions</a:t>
            </a:r>
            <a:endParaRPr lang="en-US" sz="2100" b="1">
              <a:solidFill>
                <a:srgbClr val="FFFFFF"/>
              </a:solidFill>
              <a:latin typeface="Arial - 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54527" y="3127375"/>
            <a:ext cx="4602101" cy="1581151"/>
            <a:chOff x="2954527" y="3127375"/>
            <a:chExt cx="4602101" cy="1581151"/>
          </a:xfrm>
        </p:grpSpPr>
        <p:sp>
          <p:nvSpPr>
            <p:cNvPr id="4" name="Freeform 3"/>
            <p:cNvSpPr/>
            <p:nvPr/>
          </p:nvSpPr>
          <p:spPr>
            <a:xfrm>
              <a:off x="2954527" y="3127375"/>
              <a:ext cx="4602101" cy="1581151"/>
            </a:xfrm>
            <a:custGeom>
              <a:avLst/>
              <a:gdLst/>
              <a:ahLst/>
              <a:cxnLst/>
              <a:rect l="0" t="0" r="0" b="0"/>
              <a:pathLst>
                <a:path w="4602101" h="1581151">
                  <a:moveTo>
                    <a:pt x="0" y="0"/>
                  </a:moveTo>
                  <a:lnTo>
                    <a:pt x="4602100" y="0"/>
                  </a:lnTo>
                  <a:lnTo>
                    <a:pt x="4602100" y="1581150"/>
                  </a:lnTo>
                  <a:lnTo>
                    <a:pt x="0" y="158115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3964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quation(3515)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0738" y="3346450"/>
              <a:ext cx="4102100" cy="1143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647700" y="4978400"/>
            <a:ext cx="9042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Which company sold the most single downloads?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300" y="6299200"/>
            <a:ext cx="9067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Which company sold the most album downloads?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71114" y="6602221"/>
            <a:ext cx="2770886" cy="812800"/>
            <a:chOff x="3071114" y="6602221"/>
            <a:chExt cx="2770886" cy="812800"/>
          </a:xfrm>
        </p:grpSpPr>
        <p:grpSp>
          <p:nvGrpSpPr>
            <p:cNvPr id="11" name="Group 10"/>
            <p:cNvGrpSpPr/>
            <p:nvPr/>
          </p:nvGrpSpPr>
          <p:grpSpPr>
            <a:xfrm>
              <a:off x="3071114" y="6602221"/>
              <a:ext cx="2640712" cy="812800"/>
              <a:chOff x="3071114" y="6602221"/>
              <a:chExt cx="2640712" cy="81280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878326" y="6679945"/>
                <a:ext cx="1833500" cy="657226"/>
              </a:xfrm>
              <a:custGeom>
                <a:avLst/>
                <a:gdLst/>
                <a:ahLst/>
                <a:cxnLst/>
                <a:rect l="0" t="0" r="0" b="0"/>
                <a:pathLst>
                  <a:path w="1833500" h="657226">
                    <a:moveTo>
                      <a:pt x="0" y="0"/>
                    </a:moveTo>
                    <a:lnTo>
                      <a:pt x="1833499" y="0"/>
                    </a:lnTo>
                    <a:lnTo>
                      <a:pt x="1833499" y="657225"/>
                    </a:lnTo>
                    <a:lnTo>
                      <a:pt x="0" y="65722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3964D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20.png"/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71114" y="6602221"/>
                <a:ext cx="419100" cy="8128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038600" y="6794500"/>
              <a:ext cx="18034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b="1" smtClean="0">
                  <a:solidFill>
                    <a:srgbClr val="000000"/>
                  </a:solidFill>
                  <a:latin typeface="Arial - 28"/>
                </a:rPr>
                <a:t>U-tunes</a:t>
              </a:r>
              <a:endParaRPr lang="en-US" sz="2100" b="1">
                <a:solidFill>
                  <a:srgbClr val="000000"/>
                </a:solidFill>
                <a:latin typeface="Arial - 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71014" y="5349875"/>
            <a:ext cx="2707386" cy="812800"/>
            <a:chOff x="2271014" y="5349875"/>
            <a:chExt cx="2707386" cy="812800"/>
          </a:xfrm>
        </p:grpSpPr>
        <p:grpSp>
          <p:nvGrpSpPr>
            <p:cNvPr id="16" name="Group 15"/>
            <p:cNvGrpSpPr/>
            <p:nvPr/>
          </p:nvGrpSpPr>
          <p:grpSpPr>
            <a:xfrm>
              <a:off x="2271014" y="5349875"/>
              <a:ext cx="2640712" cy="812800"/>
              <a:chOff x="2271014" y="5349875"/>
              <a:chExt cx="2640712" cy="812800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078226" y="5427598"/>
                <a:ext cx="1833500" cy="657226"/>
              </a:xfrm>
              <a:custGeom>
                <a:avLst/>
                <a:gdLst/>
                <a:ahLst/>
                <a:cxnLst/>
                <a:rect l="0" t="0" r="0" b="0"/>
                <a:pathLst>
                  <a:path w="1833500" h="657226">
                    <a:moveTo>
                      <a:pt x="0" y="0"/>
                    </a:moveTo>
                    <a:lnTo>
                      <a:pt x="1833499" y="0"/>
                    </a:lnTo>
                    <a:lnTo>
                      <a:pt x="1833499" y="657225"/>
                    </a:lnTo>
                    <a:lnTo>
                      <a:pt x="0" y="65722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3964D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 descr="20.png"/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71014" y="5349875"/>
                <a:ext cx="419100" cy="8128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225800" y="5549900"/>
              <a:ext cx="17526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b="1" smtClean="0">
                  <a:solidFill>
                    <a:srgbClr val="000000"/>
                  </a:solidFill>
                  <a:latin typeface="Arial - 28"/>
                </a:rPr>
                <a:t>Z-tunes</a:t>
              </a:r>
              <a:endParaRPr lang="en-US" sz="2100" b="1">
                <a:solidFill>
                  <a:srgbClr val="000000"/>
                </a:solidFill>
                <a:latin typeface="Arial - 2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979729" y="298433"/>
            <a:ext cx="5580585" cy="616763"/>
            <a:chOff x="1979729" y="298433"/>
            <a:chExt cx="5580585" cy="616763"/>
          </a:xfrm>
        </p:grpSpPr>
        <p:sp>
          <p:nvSpPr>
            <p:cNvPr id="2" name="Freeform 1"/>
            <p:cNvSpPr/>
            <p:nvPr/>
          </p:nvSpPr>
          <p:spPr>
            <a:xfrm>
              <a:off x="1979729" y="495925"/>
              <a:ext cx="348052" cy="383413"/>
            </a:xfrm>
            <a:custGeom>
              <a:avLst/>
              <a:gdLst/>
              <a:ahLst/>
              <a:cxnLst/>
              <a:rect l="0" t="0" r="0" b="0"/>
              <a:pathLst>
                <a:path w="348052" h="383413">
                  <a:moveTo>
                    <a:pt x="9827" y="100941"/>
                  </a:moveTo>
                  <a:lnTo>
                    <a:pt x="9827" y="250913"/>
                  </a:lnTo>
                  <a:lnTo>
                    <a:pt x="8721" y="263925"/>
                  </a:lnTo>
                  <a:lnTo>
                    <a:pt x="6879" y="275916"/>
                  </a:lnTo>
                  <a:lnTo>
                    <a:pt x="4546" y="287225"/>
                  </a:lnTo>
                  <a:lnTo>
                    <a:pt x="2990" y="300292"/>
                  </a:lnTo>
                  <a:lnTo>
                    <a:pt x="1953" y="314529"/>
                  </a:lnTo>
                  <a:lnTo>
                    <a:pt x="1262" y="329547"/>
                  </a:lnTo>
                  <a:lnTo>
                    <a:pt x="493" y="360972"/>
                  </a:lnTo>
                  <a:lnTo>
                    <a:pt x="152" y="383412"/>
                  </a:lnTo>
                  <a:lnTo>
                    <a:pt x="61" y="383206"/>
                  </a:lnTo>
                  <a:lnTo>
                    <a:pt x="0" y="378648"/>
                  </a:lnTo>
                  <a:lnTo>
                    <a:pt x="1065" y="368977"/>
                  </a:lnTo>
                  <a:lnTo>
                    <a:pt x="5196" y="340547"/>
                  </a:lnTo>
                  <a:lnTo>
                    <a:pt x="6739" y="323681"/>
                  </a:lnTo>
                  <a:lnTo>
                    <a:pt x="7769" y="305805"/>
                  </a:lnTo>
                  <a:lnTo>
                    <a:pt x="8455" y="287256"/>
                  </a:lnTo>
                  <a:lnTo>
                    <a:pt x="10017" y="270469"/>
                  </a:lnTo>
                  <a:lnTo>
                    <a:pt x="12164" y="254856"/>
                  </a:lnTo>
                  <a:lnTo>
                    <a:pt x="14701" y="240026"/>
                  </a:lnTo>
                  <a:lnTo>
                    <a:pt x="16392" y="222403"/>
                  </a:lnTo>
                  <a:lnTo>
                    <a:pt x="17520" y="202917"/>
                  </a:lnTo>
                  <a:lnTo>
                    <a:pt x="18271" y="182188"/>
                  </a:lnTo>
                  <a:lnTo>
                    <a:pt x="19878" y="165054"/>
                  </a:lnTo>
                  <a:lnTo>
                    <a:pt x="22054" y="150315"/>
                  </a:lnTo>
                  <a:lnTo>
                    <a:pt x="24610" y="137173"/>
                  </a:lnTo>
                  <a:lnTo>
                    <a:pt x="26314" y="121780"/>
                  </a:lnTo>
                  <a:lnTo>
                    <a:pt x="27450" y="104886"/>
                  </a:lnTo>
                  <a:lnTo>
                    <a:pt x="28208" y="86991"/>
                  </a:lnTo>
                  <a:lnTo>
                    <a:pt x="30923" y="70640"/>
                  </a:lnTo>
                  <a:lnTo>
                    <a:pt x="34944" y="55319"/>
                  </a:lnTo>
                  <a:lnTo>
                    <a:pt x="52000" y="4242"/>
                  </a:lnTo>
                  <a:lnTo>
                    <a:pt x="55627" y="0"/>
                  </a:lnTo>
                  <a:lnTo>
                    <a:pt x="59151" y="488"/>
                  </a:lnTo>
                  <a:lnTo>
                    <a:pt x="62605" y="4129"/>
                  </a:lnTo>
                  <a:lnTo>
                    <a:pt x="66013" y="12083"/>
                  </a:lnTo>
                  <a:lnTo>
                    <a:pt x="69390" y="22912"/>
                  </a:lnTo>
                  <a:lnTo>
                    <a:pt x="72747" y="35658"/>
                  </a:lnTo>
                  <a:lnTo>
                    <a:pt x="79425" y="58663"/>
                  </a:lnTo>
                  <a:lnTo>
                    <a:pt x="89398" y="90257"/>
                  </a:lnTo>
                  <a:lnTo>
                    <a:pt x="92718" y="100450"/>
                  </a:lnTo>
                  <a:lnTo>
                    <a:pt x="97141" y="109456"/>
                  </a:lnTo>
                  <a:lnTo>
                    <a:pt x="102301" y="117671"/>
                  </a:lnTo>
                  <a:lnTo>
                    <a:pt x="107951" y="125358"/>
                  </a:lnTo>
                  <a:lnTo>
                    <a:pt x="112824" y="133799"/>
                  </a:lnTo>
                  <a:lnTo>
                    <a:pt x="117177" y="142742"/>
                  </a:lnTo>
                  <a:lnTo>
                    <a:pt x="121185" y="152020"/>
                  </a:lnTo>
                  <a:lnTo>
                    <a:pt x="126067" y="160416"/>
                  </a:lnTo>
                  <a:lnTo>
                    <a:pt x="131533" y="168224"/>
                  </a:lnTo>
                  <a:lnTo>
                    <a:pt x="137387" y="175640"/>
                  </a:lnTo>
                  <a:lnTo>
                    <a:pt x="145711" y="182794"/>
                  </a:lnTo>
                  <a:lnTo>
                    <a:pt x="155682" y="189774"/>
                  </a:lnTo>
                  <a:lnTo>
                    <a:pt x="166750" y="196639"/>
                  </a:lnTo>
                  <a:lnTo>
                    <a:pt x="178550" y="202320"/>
                  </a:lnTo>
                  <a:lnTo>
                    <a:pt x="190838" y="207213"/>
                  </a:lnTo>
                  <a:lnTo>
                    <a:pt x="203452" y="211580"/>
                  </a:lnTo>
                  <a:lnTo>
                    <a:pt x="216282" y="212281"/>
                  </a:lnTo>
                  <a:lnTo>
                    <a:pt x="229256" y="210538"/>
                  </a:lnTo>
                  <a:lnTo>
                    <a:pt x="242327" y="207165"/>
                  </a:lnTo>
                  <a:lnTo>
                    <a:pt x="254357" y="201600"/>
                  </a:lnTo>
                  <a:lnTo>
                    <a:pt x="265693" y="194575"/>
                  </a:lnTo>
                  <a:lnTo>
                    <a:pt x="276566" y="186575"/>
                  </a:lnTo>
                  <a:lnTo>
                    <a:pt x="286025" y="179031"/>
                  </a:lnTo>
                  <a:lnTo>
                    <a:pt x="294542" y="171792"/>
                  </a:lnTo>
                  <a:lnTo>
                    <a:pt x="302431" y="164755"/>
                  </a:lnTo>
                  <a:lnTo>
                    <a:pt x="308795" y="156747"/>
                  </a:lnTo>
                  <a:lnTo>
                    <a:pt x="314143" y="148093"/>
                  </a:lnTo>
                  <a:lnTo>
                    <a:pt x="318814" y="139008"/>
                  </a:lnTo>
                  <a:lnTo>
                    <a:pt x="323033" y="127424"/>
                  </a:lnTo>
                  <a:lnTo>
                    <a:pt x="326951" y="114175"/>
                  </a:lnTo>
                  <a:lnTo>
                    <a:pt x="330669" y="99816"/>
                  </a:lnTo>
                  <a:lnTo>
                    <a:pt x="333147" y="84717"/>
                  </a:lnTo>
                  <a:lnTo>
                    <a:pt x="334799" y="69124"/>
                  </a:lnTo>
                  <a:lnTo>
                    <a:pt x="335901" y="53203"/>
                  </a:lnTo>
                  <a:lnTo>
                    <a:pt x="335530" y="38167"/>
                  </a:lnTo>
                  <a:lnTo>
                    <a:pt x="334177" y="23722"/>
                  </a:lnTo>
                  <a:lnTo>
                    <a:pt x="332170" y="9670"/>
                  </a:lnTo>
                  <a:lnTo>
                    <a:pt x="330832" y="4724"/>
                  </a:lnTo>
                  <a:lnTo>
                    <a:pt x="329940" y="5848"/>
                  </a:lnTo>
                  <a:lnTo>
                    <a:pt x="329345" y="11018"/>
                  </a:lnTo>
                  <a:lnTo>
                    <a:pt x="328949" y="21097"/>
                  </a:lnTo>
                  <a:lnTo>
                    <a:pt x="328508" y="49981"/>
                  </a:lnTo>
                  <a:lnTo>
                    <a:pt x="329496" y="64757"/>
                  </a:lnTo>
                  <a:lnTo>
                    <a:pt x="331260" y="79029"/>
                  </a:lnTo>
                  <a:lnTo>
                    <a:pt x="333541" y="92965"/>
                  </a:lnTo>
                  <a:lnTo>
                    <a:pt x="335062" y="108887"/>
                  </a:lnTo>
                  <a:lnTo>
                    <a:pt x="336076" y="126134"/>
                  </a:lnTo>
                  <a:lnTo>
                    <a:pt x="336752" y="144264"/>
                  </a:lnTo>
                  <a:lnTo>
                    <a:pt x="338307" y="159667"/>
                  </a:lnTo>
                  <a:lnTo>
                    <a:pt x="340450" y="173251"/>
                  </a:lnTo>
                  <a:lnTo>
                    <a:pt x="342984" y="185623"/>
                  </a:lnTo>
                  <a:lnTo>
                    <a:pt x="344673" y="200503"/>
                  </a:lnTo>
                  <a:lnTo>
                    <a:pt x="345799" y="217054"/>
                  </a:lnTo>
                  <a:lnTo>
                    <a:pt x="347050" y="250920"/>
                  </a:lnTo>
                  <a:lnTo>
                    <a:pt x="348051" y="3197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447563" y="611489"/>
              <a:ext cx="158756" cy="188399"/>
            </a:xfrm>
            <a:custGeom>
              <a:avLst/>
              <a:gdLst/>
              <a:ahLst/>
              <a:cxnLst/>
              <a:rect l="0" t="0" r="0" b="0"/>
              <a:pathLst>
                <a:path w="158756" h="188399">
                  <a:moveTo>
                    <a:pt x="9538" y="45064"/>
                  </a:moveTo>
                  <a:lnTo>
                    <a:pt x="4258" y="60907"/>
                  </a:lnTo>
                  <a:lnTo>
                    <a:pt x="2702" y="72206"/>
                  </a:lnTo>
                  <a:lnTo>
                    <a:pt x="1665" y="86370"/>
                  </a:lnTo>
                  <a:lnTo>
                    <a:pt x="512" y="117582"/>
                  </a:lnTo>
                  <a:lnTo>
                    <a:pt x="0" y="146192"/>
                  </a:lnTo>
                  <a:lnTo>
                    <a:pt x="969" y="158906"/>
                  </a:lnTo>
                  <a:lnTo>
                    <a:pt x="2720" y="170697"/>
                  </a:lnTo>
                  <a:lnTo>
                    <a:pt x="4993" y="181874"/>
                  </a:lnTo>
                  <a:lnTo>
                    <a:pt x="9824" y="187115"/>
                  </a:lnTo>
                  <a:lnTo>
                    <a:pt x="16361" y="188398"/>
                  </a:lnTo>
                  <a:lnTo>
                    <a:pt x="24034" y="187043"/>
                  </a:lnTo>
                  <a:lnTo>
                    <a:pt x="32466" y="182824"/>
                  </a:lnTo>
                  <a:lnTo>
                    <a:pt x="41403" y="176695"/>
                  </a:lnTo>
                  <a:lnTo>
                    <a:pt x="50677" y="169293"/>
                  </a:lnTo>
                  <a:lnTo>
                    <a:pt x="59071" y="158832"/>
                  </a:lnTo>
                  <a:lnTo>
                    <a:pt x="66877" y="146331"/>
                  </a:lnTo>
                  <a:lnTo>
                    <a:pt x="74291" y="132471"/>
                  </a:lnTo>
                  <a:lnTo>
                    <a:pt x="81445" y="121020"/>
                  </a:lnTo>
                  <a:lnTo>
                    <a:pt x="88425" y="111176"/>
                  </a:lnTo>
                  <a:lnTo>
                    <a:pt x="95288" y="102402"/>
                  </a:lnTo>
                  <a:lnTo>
                    <a:pt x="100970" y="92132"/>
                  </a:lnTo>
                  <a:lnTo>
                    <a:pt x="105862" y="80864"/>
                  </a:lnTo>
                  <a:lnTo>
                    <a:pt x="110230" y="68931"/>
                  </a:lnTo>
                  <a:lnTo>
                    <a:pt x="114246" y="56554"/>
                  </a:lnTo>
                  <a:lnTo>
                    <a:pt x="118030" y="43881"/>
                  </a:lnTo>
                  <a:lnTo>
                    <a:pt x="121657" y="31012"/>
                  </a:lnTo>
                  <a:lnTo>
                    <a:pt x="121865" y="20222"/>
                  </a:lnTo>
                  <a:lnTo>
                    <a:pt x="119792" y="10817"/>
                  </a:lnTo>
                  <a:lnTo>
                    <a:pt x="116200" y="2337"/>
                  </a:lnTo>
                  <a:lnTo>
                    <a:pt x="112700" y="0"/>
                  </a:lnTo>
                  <a:lnTo>
                    <a:pt x="109261" y="1758"/>
                  </a:lnTo>
                  <a:lnTo>
                    <a:pt x="105864" y="6245"/>
                  </a:lnTo>
                  <a:lnTo>
                    <a:pt x="103599" y="13658"/>
                  </a:lnTo>
                  <a:lnTo>
                    <a:pt x="102089" y="23022"/>
                  </a:lnTo>
                  <a:lnTo>
                    <a:pt x="101082" y="33685"/>
                  </a:lnTo>
                  <a:lnTo>
                    <a:pt x="101516" y="45215"/>
                  </a:lnTo>
                  <a:lnTo>
                    <a:pt x="102911" y="57323"/>
                  </a:lnTo>
                  <a:lnTo>
                    <a:pt x="104946" y="69816"/>
                  </a:lnTo>
                  <a:lnTo>
                    <a:pt x="113091" y="113804"/>
                  </a:lnTo>
                  <a:lnTo>
                    <a:pt x="116154" y="127366"/>
                  </a:lnTo>
                  <a:lnTo>
                    <a:pt x="119301" y="139723"/>
                  </a:lnTo>
                  <a:lnTo>
                    <a:pt x="158755" y="1743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676362" y="447650"/>
              <a:ext cx="9539" cy="348173"/>
            </a:xfrm>
            <a:custGeom>
              <a:avLst/>
              <a:gdLst/>
              <a:ahLst/>
              <a:cxnLst/>
              <a:rect l="0" t="0" r="0" b="0"/>
              <a:pathLst>
                <a:path w="9539" h="348173">
                  <a:moveTo>
                    <a:pt x="9538" y="0"/>
                  </a:moveTo>
                  <a:lnTo>
                    <a:pt x="9538" y="31685"/>
                  </a:lnTo>
                  <a:lnTo>
                    <a:pt x="8433" y="47651"/>
                  </a:lnTo>
                  <a:lnTo>
                    <a:pt x="6591" y="64926"/>
                  </a:lnTo>
                  <a:lnTo>
                    <a:pt x="4257" y="83075"/>
                  </a:lnTo>
                  <a:lnTo>
                    <a:pt x="2702" y="99596"/>
                  </a:lnTo>
                  <a:lnTo>
                    <a:pt x="1665" y="115031"/>
                  </a:lnTo>
                  <a:lnTo>
                    <a:pt x="973" y="129742"/>
                  </a:lnTo>
                  <a:lnTo>
                    <a:pt x="205" y="166720"/>
                  </a:lnTo>
                  <a:lnTo>
                    <a:pt x="0" y="187413"/>
                  </a:lnTo>
                  <a:lnTo>
                    <a:pt x="969" y="206735"/>
                  </a:lnTo>
                  <a:lnTo>
                    <a:pt x="2720" y="225142"/>
                  </a:lnTo>
                  <a:lnTo>
                    <a:pt x="4993" y="242941"/>
                  </a:lnTo>
                  <a:lnTo>
                    <a:pt x="6508" y="260333"/>
                  </a:lnTo>
                  <a:lnTo>
                    <a:pt x="7518" y="277454"/>
                  </a:lnTo>
                  <a:lnTo>
                    <a:pt x="9538" y="3481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829386" y="567023"/>
              <a:ext cx="5732" cy="198957"/>
            </a:xfrm>
            <a:custGeom>
              <a:avLst/>
              <a:gdLst/>
              <a:ahLst/>
              <a:cxnLst/>
              <a:rect l="0" t="0" r="0" b="0"/>
              <a:pathLst>
                <a:path w="5732" h="198957">
                  <a:moveTo>
                    <a:pt x="5731" y="0"/>
                  </a:moveTo>
                  <a:lnTo>
                    <a:pt x="5731" y="31686"/>
                  </a:lnTo>
                  <a:lnTo>
                    <a:pt x="4626" y="46546"/>
                  </a:lnTo>
                  <a:lnTo>
                    <a:pt x="2784" y="61979"/>
                  </a:lnTo>
                  <a:lnTo>
                    <a:pt x="450" y="77795"/>
                  </a:lnTo>
                  <a:lnTo>
                    <a:pt x="0" y="92760"/>
                  </a:lnTo>
                  <a:lnTo>
                    <a:pt x="805" y="107157"/>
                  </a:lnTo>
                  <a:lnTo>
                    <a:pt x="2447" y="121177"/>
                  </a:lnTo>
                  <a:lnTo>
                    <a:pt x="3542" y="134945"/>
                  </a:lnTo>
                  <a:lnTo>
                    <a:pt x="4272" y="148545"/>
                  </a:lnTo>
                  <a:lnTo>
                    <a:pt x="5731" y="1989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55535" y="646605"/>
              <a:ext cx="179061" cy="19897"/>
            </a:xfrm>
            <a:custGeom>
              <a:avLst/>
              <a:gdLst/>
              <a:ahLst/>
              <a:cxnLst/>
              <a:rect l="0" t="0" r="0" b="0"/>
              <a:pathLst>
                <a:path w="179061" h="19897">
                  <a:moveTo>
                    <a:pt x="0" y="19896"/>
                  </a:moveTo>
                  <a:lnTo>
                    <a:pt x="60665" y="19896"/>
                  </a:lnTo>
                  <a:lnTo>
                    <a:pt x="73602" y="18791"/>
                  </a:lnTo>
                  <a:lnTo>
                    <a:pt x="85543" y="16948"/>
                  </a:lnTo>
                  <a:lnTo>
                    <a:pt x="124087" y="9075"/>
                  </a:lnTo>
                  <a:lnTo>
                    <a:pt x="1790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44020" y="616762"/>
              <a:ext cx="15407" cy="149218"/>
            </a:xfrm>
            <a:custGeom>
              <a:avLst/>
              <a:gdLst/>
              <a:ahLst/>
              <a:cxnLst/>
              <a:rect l="0" t="0" r="0" b="0"/>
              <a:pathLst>
                <a:path w="15407" h="149218">
                  <a:moveTo>
                    <a:pt x="0" y="0"/>
                  </a:moveTo>
                  <a:lnTo>
                    <a:pt x="5282" y="15843"/>
                  </a:lnTo>
                  <a:lnTo>
                    <a:pt x="6837" y="24931"/>
                  </a:lnTo>
                  <a:lnTo>
                    <a:pt x="7874" y="35411"/>
                  </a:lnTo>
                  <a:lnTo>
                    <a:pt x="8566" y="46819"/>
                  </a:lnTo>
                  <a:lnTo>
                    <a:pt x="10132" y="59950"/>
                  </a:lnTo>
                  <a:lnTo>
                    <a:pt x="12281" y="74232"/>
                  </a:lnTo>
                  <a:lnTo>
                    <a:pt x="14819" y="89279"/>
                  </a:lnTo>
                  <a:lnTo>
                    <a:pt x="15406" y="102626"/>
                  </a:lnTo>
                  <a:lnTo>
                    <a:pt x="14692" y="114840"/>
                  </a:lnTo>
                  <a:lnTo>
                    <a:pt x="9948" y="1492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153446" y="616762"/>
              <a:ext cx="19897" cy="298434"/>
            </a:xfrm>
            <a:custGeom>
              <a:avLst/>
              <a:gdLst/>
              <a:ahLst/>
              <a:cxnLst/>
              <a:rect l="0" t="0" r="0" b="0"/>
              <a:pathLst>
                <a:path w="19897" h="298434">
                  <a:moveTo>
                    <a:pt x="0" y="0"/>
                  </a:moveTo>
                  <a:lnTo>
                    <a:pt x="5281" y="15843"/>
                  </a:lnTo>
                  <a:lnTo>
                    <a:pt x="6837" y="27141"/>
                  </a:lnTo>
                  <a:lnTo>
                    <a:pt x="7874" y="41306"/>
                  </a:lnTo>
                  <a:lnTo>
                    <a:pt x="8565" y="57380"/>
                  </a:lnTo>
                  <a:lnTo>
                    <a:pt x="9333" y="92926"/>
                  </a:lnTo>
                  <a:lnTo>
                    <a:pt x="9826" y="169783"/>
                  </a:lnTo>
                  <a:lnTo>
                    <a:pt x="10972" y="188350"/>
                  </a:lnTo>
                  <a:lnTo>
                    <a:pt x="12841" y="206254"/>
                  </a:lnTo>
                  <a:lnTo>
                    <a:pt x="15193" y="223717"/>
                  </a:lnTo>
                  <a:lnTo>
                    <a:pt x="16760" y="239780"/>
                  </a:lnTo>
                  <a:lnTo>
                    <a:pt x="17806" y="254910"/>
                  </a:lnTo>
                  <a:lnTo>
                    <a:pt x="19896" y="2984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123603" y="589684"/>
              <a:ext cx="170635" cy="160300"/>
            </a:xfrm>
            <a:custGeom>
              <a:avLst/>
              <a:gdLst/>
              <a:ahLst/>
              <a:cxnLst/>
              <a:rect l="0" t="0" r="0" b="0"/>
              <a:pathLst>
                <a:path w="170635" h="160300">
                  <a:moveTo>
                    <a:pt x="9947" y="17130"/>
                  </a:moveTo>
                  <a:lnTo>
                    <a:pt x="25790" y="6568"/>
                  </a:lnTo>
                  <a:lnTo>
                    <a:pt x="34878" y="3457"/>
                  </a:lnTo>
                  <a:lnTo>
                    <a:pt x="45358" y="1383"/>
                  </a:lnTo>
                  <a:lnTo>
                    <a:pt x="56766" y="0"/>
                  </a:lnTo>
                  <a:lnTo>
                    <a:pt x="68793" y="1289"/>
                  </a:lnTo>
                  <a:lnTo>
                    <a:pt x="81231" y="4359"/>
                  </a:lnTo>
                  <a:lnTo>
                    <a:pt x="127682" y="19888"/>
                  </a:lnTo>
                  <a:lnTo>
                    <a:pt x="137071" y="25601"/>
                  </a:lnTo>
                  <a:lnTo>
                    <a:pt x="145540" y="32725"/>
                  </a:lnTo>
                  <a:lnTo>
                    <a:pt x="153398" y="40790"/>
                  </a:lnTo>
                  <a:lnTo>
                    <a:pt x="159741" y="50589"/>
                  </a:lnTo>
                  <a:lnTo>
                    <a:pt x="165075" y="61542"/>
                  </a:lnTo>
                  <a:lnTo>
                    <a:pt x="169737" y="73265"/>
                  </a:lnTo>
                  <a:lnTo>
                    <a:pt x="170634" y="84397"/>
                  </a:lnTo>
                  <a:lnTo>
                    <a:pt x="169021" y="95134"/>
                  </a:lnTo>
                  <a:lnTo>
                    <a:pt x="165736" y="105608"/>
                  </a:lnTo>
                  <a:lnTo>
                    <a:pt x="161334" y="114801"/>
                  </a:lnTo>
                  <a:lnTo>
                    <a:pt x="156190" y="123141"/>
                  </a:lnTo>
                  <a:lnTo>
                    <a:pt x="150549" y="130911"/>
                  </a:lnTo>
                  <a:lnTo>
                    <a:pt x="143473" y="137196"/>
                  </a:lnTo>
                  <a:lnTo>
                    <a:pt x="135440" y="142492"/>
                  </a:lnTo>
                  <a:lnTo>
                    <a:pt x="126768" y="147128"/>
                  </a:lnTo>
                  <a:lnTo>
                    <a:pt x="116566" y="151323"/>
                  </a:lnTo>
                  <a:lnTo>
                    <a:pt x="105343" y="155226"/>
                  </a:lnTo>
                  <a:lnTo>
                    <a:pt x="93440" y="158933"/>
                  </a:lnTo>
                  <a:lnTo>
                    <a:pt x="81084" y="160299"/>
                  </a:lnTo>
                  <a:lnTo>
                    <a:pt x="68425" y="160104"/>
                  </a:lnTo>
                  <a:lnTo>
                    <a:pt x="55564" y="158869"/>
                  </a:lnTo>
                  <a:lnTo>
                    <a:pt x="44780" y="155835"/>
                  </a:lnTo>
                  <a:lnTo>
                    <a:pt x="35380" y="151602"/>
                  </a:lnTo>
                  <a:lnTo>
                    <a:pt x="0" y="1265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82245" y="447650"/>
              <a:ext cx="19228" cy="338225"/>
            </a:xfrm>
            <a:custGeom>
              <a:avLst/>
              <a:gdLst/>
              <a:ahLst/>
              <a:cxnLst/>
              <a:rect l="0" t="0" r="0" b="0"/>
              <a:pathLst>
                <a:path w="19228" h="338225">
                  <a:moveTo>
                    <a:pt x="0" y="0"/>
                  </a:moveTo>
                  <a:lnTo>
                    <a:pt x="0" y="71226"/>
                  </a:lnTo>
                  <a:lnTo>
                    <a:pt x="1105" y="90591"/>
                  </a:lnTo>
                  <a:lnTo>
                    <a:pt x="2948" y="110133"/>
                  </a:lnTo>
                  <a:lnTo>
                    <a:pt x="5281" y="129792"/>
                  </a:lnTo>
                  <a:lnTo>
                    <a:pt x="6837" y="147320"/>
                  </a:lnTo>
                  <a:lnTo>
                    <a:pt x="7874" y="163427"/>
                  </a:lnTo>
                  <a:lnTo>
                    <a:pt x="8565" y="178585"/>
                  </a:lnTo>
                  <a:lnTo>
                    <a:pt x="10132" y="192007"/>
                  </a:lnTo>
                  <a:lnTo>
                    <a:pt x="12281" y="204271"/>
                  </a:lnTo>
                  <a:lnTo>
                    <a:pt x="14819" y="215763"/>
                  </a:lnTo>
                  <a:lnTo>
                    <a:pt x="16511" y="230056"/>
                  </a:lnTo>
                  <a:lnTo>
                    <a:pt x="17640" y="246216"/>
                  </a:lnTo>
                  <a:lnTo>
                    <a:pt x="18893" y="279647"/>
                  </a:lnTo>
                  <a:lnTo>
                    <a:pt x="19227" y="294751"/>
                  </a:lnTo>
                  <a:lnTo>
                    <a:pt x="9948" y="3382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62010" y="557075"/>
              <a:ext cx="9766" cy="228800"/>
            </a:xfrm>
            <a:custGeom>
              <a:avLst/>
              <a:gdLst/>
              <a:ahLst/>
              <a:cxnLst/>
              <a:rect l="0" t="0" r="0" b="0"/>
              <a:pathLst>
                <a:path w="9766" h="228800">
                  <a:moveTo>
                    <a:pt x="9765" y="0"/>
                  </a:moveTo>
                  <a:lnTo>
                    <a:pt x="9765" y="21124"/>
                  </a:lnTo>
                  <a:lnTo>
                    <a:pt x="8660" y="32873"/>
                  </a:lnTo>
                  <a:lnTo>
                    <a:pt x="6818" y="46232"/>
                  </a:lnTo>
                  <a:lnTo>
                    <a:pt x="4484" y="60665"/>
                  </a:lnTo>
                  <a:lnTo>
                    <a:pt x="2929" y="75813"/>
                  </a:lnTo>
                  <a:lnTo>
                    <a:pt x="1891" y="91439"/>
                  </a:lnTo>
                  <a:lnTo>
                    <a:pt x="739" y="122432"/>
                  </a:lnTo>
                  <a:lnTo>
                    <a:pt x="91" y="165843"/>
                  </a:lnTo>
                  <a:lnTo>
                    <a:pt x="0" y="181302"/>
                  </a:lnTo>
                  <a:lnTo>
                    <a:pt x="9765" y="2287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58182" y="567023"/>
              <a:ext cx="102602" cy="184098"/>
            </a:xfrm>
            <a:custGeom>
              <a:avLst/>
              <a:gdLst/>
              <a:ahLst/>
              <a:cxnLst/>
              <a:rect l="0" t="0" r="0" b="0"/>
              <a:pathLst>
                <a:path w="102602" h="184098">
                  <a:moveTo>
                    <a:pt x="102601" y="0"/>
                  </a:moveTo>
                  <a:lnTo>
                    <a:pt x="86758" y="10562"/>
                  </a:lnTo>
                  <a:lnTo>
                    <a:pt x="78775" y="16989"/>
                  </a:lnTo>
                  <a:lnTo>
                    <a:pt x="70138" y="24590"/>
                  </a:lnTo>
                  <a:lnTo>
                    <a:pt x="52803" y="40772"/>
                  </a:lnTo>
                  <a:lnTo>
                    <a:pt x="37730" y="55333"/>
                  </a:lnTo>
                  <a:lnTo>
                    <a:pt x="30615" y="64521"/>
                  </a:lnTo>
                  <a:lnTo>
                    <a:pt x="23662" y="75068"/>
                  </a:lnTo>
                  <a:lnTo>
                    <a:pt x="16816" y="86521"/>
                  </a:lnTo>
                  <a:lnTo>
                    <a:pt x="11146" y="98577"/>
                  </a:lnTo>
                  <a:lnTo>
                    <a:pt x="6261" y="111036"/>
                  </a:lnTo>
                  <a:lnTo>
                    <a:pt x="1899" y="123763"/>
                  </a:lnTo>
                  <a:lnTo>
                    <a:pt x="96" y="135563"/>
                  </a:lnTo>
                  <a:lnTo>
                    <a:pt x="0" y="146746"/>
                  </a:lnTo>
                  <a:lnTo>
                    <a:pt x="1041" y="157518"/>
                  </a:lnTo>
                  <a:lnTo>
                    <a:pt x="5051" y="165804"/>
                  </a:lnTo>
                  <a:lnTo>
                    <a:pt x="11040" y="172433"/>
                  </a:lnTo>
                  <a:lnTo>
                    <a:pt x="18349" y="177958"/>
                  </a:lnTo>
                  <a:lnTo>
                    <a:pt x="27643" y="181641"/>
                  </a:lnTo>
                  <a:lnTo>
                    <a:pt x="38260" y="184097"/>
                  </a:lnTo>
                  <a:lnTo>
                    <a:pt x="92653" y="1790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718522" y="578567"/>
              <a:ext cx="250643" cy="197360"/>
            </a:xfrm>
            <a:custGeom>
              <a:avLst/>
              <a:gdLst/>
              <a:ahLst/>
              <a:cxnLst/>
              <a:rect l="0" t="0" r="0" b="0"/>
              <a:pathLst>
                <a:path w="250643" h="197360">
                  <a:moveTo>
                    <a:pt x="151164" y="18299"/>
                  </a:moveTo>
                  <a:lnTo>
                    <a:pt x="145883" y="2457"/>
                  </a:lnTo>
                  <a:lnTo>
                    <a:pt x="139906" y="0"/>
                  </a:lnTo>
                  <a:lnTo>
                    <a:pt x="131501" y="573"/>
                  </a:lnTo>
                  <a:lnTo>
                    <a:pt x="121475" y="3166"/>
                  </a:lnTo>
                  <a:lnTo>
                    <a:pt x="110371" y="8211"/>
                  </a:lnTo>
                  <a:lnTo>
                    <a:pt x="98546" y="14889"/>
                  </a:lnTo>
                  <a:lnTo>
                    <a:pt x="86243" y="22658"/>
                  </a:lnTo>
                  <a:lnTo>
                    <a:pt x="75829" y="30048"/>
                  </a:lnTo>
                  <a:lnTo>
                    <a:pt x="66676" y="37185"/>
                  </a:lnTo>
                  <a:lnTo>
                    <a:pt x="58364" y="44153"/>
                  </a:lnTo>
                  <a:lnTo>
                    <a:pt x="50611" y="52115"/>
                  </a:lnTo>
                  <a:lnTo>
                    <a:pt x="43233" y="60739"/>
                  </a:lnTo>
                  <a:lnTo>
                    <a:pt x="36103" y="69804"/>
                  </a:lnTo>
                  <a:lnTo>
                    <a:pt x="29139" y="81374"/>
                  </a:lnTo>
                  <a:lnTo>
                    <a:pt x="22286" y="94613"/>
                  </a:lnTo>
                  <a:lnTo>
                    <a:pt x="15507" y="108967"/>
                  </a:lnTo>
                  <a:lnTo>
                    <a:pt x="9882" y="122957"/>
                  </a:lnTo>
                  <a:lnTo>
                    <a:pt x="5026" y="136704"/>
                  </a:lnTo>
                  <a:lnTo>
                    <a:pt x="684" y="150291"/>
                  </a:lnTo>
                  <a:lnTo>
                    <a:pt x="0" y="161559"/>
                  </a:lnTo>
                  <a:lnTo>
                    <a:pt x="1754" y="171282"/>
                  </a:lnTo>
                  <a:lnTo>
                    <a:pt x="5135" y="179974"/>
                  </a:lnTo>
                  <a:lnTo>
                    <a:pt x="11809" y="184664"/>
                  </a:lnTo>
                  <a:lnTo>
                    <a:pt x="20680" y="186685"/>
                  </a:lnTo>
                  <a:lnTo>
                    <a:pt x="31016" y="186927"/>
                  </a:lnTo>
                  <a:lnTo>
                    <a:pt x="43433" y="183773"/>
                  </a:lnTo>
                  <a:lnTo>
                    <a:pt x="57237" y="178354"/>
                  </a:lnTo>
                  <a:lnTo>
                    <a:pt x="71966" y="171425"/>
                  </a:lnTo>
                  <a:lnTo>
                    <a:pt x="83997" y="164596"/>
                  </a:lnTo>
                  <a:lnTo>
                    <a:pt x="94227" y="157832"/>
                  </a:lnTo>
                  <a:lnTo>
                    <a:pt x="103259" y="151112"/>
                  </a:lnTo>
                  <a:lnTo>
                    <a:pt x="112595" y="143316"/>
                  </a:lnTo>
                  <a:lnTo>
                    <a:pt x="122136" y="134803"/>
                  </a:lnTo>
                  <a:lnTo>
                    <a:pt x="140473" y="117607"/>
                  </a:lnTo>
                  <a:lnTo>
                    <a:pt x="155992" y="102596"/>
                  </a:lnTo>
                  <a:lnTo>
                    <a:pt x="163225" y="93287"/>
                  </a:lnTo>
                  <a:lnTo>
                    <a:pt x="170258" y="82660"/>
                  </a:lnTo>
                  <a:lnTo>
                    <a:pt x="177158" y="71154"/>
                  </a:lnTo>
                  <a:lnTo>
                    <a:pt x="182862" y="60168"/>
                  </a:lnTo>
                  <a:lnTo>
                    <a:pt x="187770" y="49528"/>
                  </a:lnTo>
                  <a:lnTo>
                    <a:pt x="192148" y="39118"/>
                  </a:lnTo>
                  <a:lnTo>
                    <a:pt x="192856" y="34389"/>
                  </a:lnTo>
                  <a:lnTo>
                    <a:pt x="191117" y="33447"/>
                  </a:lnTo>
                  <a:lnTo>
                    <a:pt x="187747" y="35030"/>
                  </a:lnTo>
                  <a:lnTo>
                    <a:pt x="184395" y="40506"/>
                  </a:lnTo>
                  <a:lnTo>
                    <a:pt x="181055" y="48578"/>
                  </a:lnTo>
                  <a:lnTo>
                    <a:pt x="177724" y="58381"/>
                  </a:lnTo>
                  <a:lnTo>
                    <a:pt x="176608" y="69337"/>
                  </a:lnTo>
                  <a:lnTo>
                    <a:pt x="176969" y="81063"/>
                  </a:lnTo>
                  <a:lnTo>
                    <a:pt x="178315" y="93301"/>
                  </a:lnTo>
                  <a:lnTo>
                    <a:pt x="180318" y="106986"/>
                  </a:lnTo>
                  <a:lnTo>
                    <a:pt x="185491" y="136930"/>
                  </a:lnTo>
                  <a:lnTo>
                    <a:pt x="190628" y="149336"/>
                  </a:lnTo>
                  <a:lnTo>
                    <a:pt x="197369" y="159817"/>
                  </a:lnTo>
                  <a:lnTo>
                    <a:pt x="205179" y="169015"/>
                  </a:lnTo>
                  <a:lnTo>
                    <a:pt x="213702" y="176253"/>
                  </a:lnTo>
                  <a:lnTo>
                    <a:pt x="222699" y="182183"/>
                  </a:lnTo>
                  <a:lnTo>
                    <a:pt x="250642" y="1973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098485" y="527232"/>
              <a:ext cx="9949" cy="268591"/>
            </a:xfrm>
            <a:custGeom>
              <a:avLst/>
              <a:gdLst/>
              <a:ahLst/>
              <a:cxnLst/>
              <a:rect l="0" t="0" r="0" b="0"/>
              <a:pathLst>
                <a:path w="9949" h="268591">
                  <a:moveTo>
                    <a:pt x="0" y="0"/>
                  </a:moveTo>
                  <a:lnTo>
                    <a:pt x="0" y="179609"/>
                  </a:lnTo>
                  <a:lnTo>
                    <a:pt x="1106" y="197111"/>
                  </a:lnTo>
                  <a:lnTo>
                    <a:pt x="9948" y="26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89060" y="616762"/>
              <a:ext cx="228800" cy="9949"/>
            </a:xfrm>
            <a:custGeom>
              <a:avLst/>
              <a:gdLst/>
              <a:ahLst/>
              <a:cxnLst/>
              <a:rect l="0" t="0" r="0" b="0"/>
              <a:pathLst>
                <a:path w="228800" h="9949">
                  <a:moveTo>
                    <a:pt x="0" y="9948"/>
                  </a:moveTo>
                  <a:lnTo>
                    <a:pt x="74510" y="9948"/>
                  </a:lnTo>
                  <a:lnTo>
                    <a:pt x="92780" y="8842"/>
                  </a:lnTo>
                  <a:lnTo>
                    <a:pt x="111592" y="7000"/>
                  </a:lnTo>
                  <a:lnTo>
                    <a:pt x="130766" y="4667"/>
                  </a:lnTo>
                  <a:lnTo>
                    <a:pt x="149074" y="3111"/>
                  </a:lnTo>
                  <a:lnTo>
                    <a:pt x="166806" y="2074"/>
                  </a:lnTo>
                  <a:lnTo>
                    <a:pt x="22879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77545" y="547127"/>
              <a:ext cx="19897" cy="208905"/>
            </a:xfrm>
            <a:custGeom>
              <a:avLst/>
              <a:gdLst/>
              <a:ahLst/>
              <a:cxnLst/>
              <a:rect l="0" t="0" r="0" b="0"/>
              <a:pathLst>
                <a:path w="19897" h="208905">
                  <a:moveTo>
                    <a:pt x="0" y="0"/>
                  </a:moveTo>
                  <a:lnTo>
                    <a:pt x="0" y="102101"/>
                  </a:lnTo>
                  <a:lnTo>
                    <a:pt x="1106" y="116701"/>
                  </a:lnTo>
                  <a:lnTo>
                    <a:pt x="2948" y="131961"/>
                  </a:lnTo>
                  <a:lnTo>
                    <a:pt x="5281" y="147661"/>
                  </a:lnTo>
                  <a:lnTo>
                    <a:pt x="7942" y="161443"/>
                  </a:lnTo>
                  <a:lnTo>
                    <a:pt x="10821" y="173948"/>
                  </a:lnTo>
                  <a:lnTo>
                    <a:pt x="19896" y="2089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367606" y="537180"/>
              <a:ext cx="141391" cy="198557"/>
            </a:xfrm>
            <a:custGeom>
              <a:avLst/>
              <a:gdLst/>
              <a:ahLst/>
              <a:cxnLst/>
              <a:rect l="0" t="0" r="0" b="0"/>
              <a:pathLst>
                <a:path w="141391" h="198557">
                  <a:moveTo>
                    <a:pt x="19365" y="39791"/>
                  </a:moveTo>
                  <a:lnTo>
                    <a:pt x="14084" y="55634"/>
                  </a:lnTo>
                  <a:lnTo>
                    <a:pt x="11423" y="64722"/>
                  </a:lnTo>
                  <a:lnTo>
                    <a:pt x="5519" y="86610"/>
                  </a:lnTo>
                  <a:lnTo>
                    <a:pt x="3502" y="98636"/>
                  </a:lnTo>
                  <a:lnTo>
                    <a:pt x="2158" y="111075"/>
                  </a:lnTo>
                  <a:lnTo>
                    <a:pt x="1262" y="123789"/>
                  </a:lnTo>
                  <a:lnTo>
                    <a:pt x="664" y="136686"/>
                  </a:lnTo>
                  <a:lnTo>
                    <a:pt x="0" y="162806"/>
                  </a:lnTo>
                  <a:lnTo>
                    <a:pt x="3139" y="173750"/>
                  </a:lnTo>
                  <a:lnTo>
                    <a:pt x="8548" y="183257"/>
                  </a:lnTo>
                  <a:lnTo>
                    <a:pt x="15469" y="191806"/>
                  </a:lnTo>
                  <a:lnTo>
                    <a:pt x="25610" y="196400"/>
                  </a:lnTo>
                  <a:lnTo>
                    <a:pt x="37897" y="198357"/>
                  </a:lnTo>
                  <a:lnTo>
                    <a:pt x="51616" y="198556"/>
                  </a:lnTo>
                  <a:lnTo>
                    <a:pt x="65182" y="196479"/>
                  </a:lnTo>
                  <a:lnTo>
                    <a:pt x="78648" y="192883"/>
                  </a:lnTo>
                  <a:lnTo>
                    <a:pt x="92046" y="188275"/>
                  </a:lnTo>
                  <a:lnTo>
                    <a:pt x="103189" y="182993"/>
                  </a:lnTo>
                  <a:lnTo>
                    <a:pt x="112828" y="177261"/>
                  </a:lnTo>
                  <a:lnTo>
                    <a:pt x="121465" y="171228"/>
                  </a:lnTo>
                  <a:lnTo>
                    <a:pt x="128328" y="162786"/>
                  </a:lnTo>
                  <a:lnTo>
                    <a:pt x="134009" y="152736"/>
                  </a:lnTo>
                  <a:lnTo>
                    <a:pt x="138901" y="141615"/>
                  </a:lnTo>
                  <a:lnTo>
                    <a:pt x="141057" y="129780"/>
                  </a:lnTo>
                  <a:lnTo>
                    <a:pt x="141390" y="117468"/>
                  </a:lnTo>
                  <a:lnTo>
                    <a:pt x="140506" y="104840"/>
                  </a:lnTo>
                  <a:lnTo>
                    <a:pt x="136601" y="91999"/>
                  </a:lnTo>
                  <a:lnTo>
                    <a:pt x="130682" y="79018"/>
                  </a:lnTo>
                  <a:lnTo>
                    <a:pt x="123419" y="65942"/>
                  </a:lnTo>
                  <a:lnTo>
                    <a:pt x="114157" y="55014"/>
                  </a:lnTo>
                  <a:lnTo>
                    <a:pt x="103561" y="45519"/>
                  </a:lnTo>
                  <a:lnTo>
                    <a:pt x="92075" y="36977"/>
                  </a:lnTo>
                  <a:lnTo>
                    <a:pt x="82207" y="29073"/>
                  </a:lnTo>
                  <a:lnTo>
                    <a:pt x="73418" y="21592"/>
                  </a:lnTo>
                  <a:lnTo>
                    <a:pt x="4920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07493" y="537574"/>
              <a:ext cx="157495" cy="149262"/>
            </a:xfrm>
            <a:custGeom>
              <a:avLst/>
              <a:gdLst/>
              <a:ahLst/>
              <a:cxnLst/>
              <a:rect l="0" t="0" r="0" b="0"/>
              <a:pathLst>
                <a:path w="157495" h="149262">
                  <a:moveTo>
                    <a:pt x="8277" y="49345"/>
                  </a:moveTo>
                  <a:lnTo>
                    <a:pt x="13558" y="70468"/>
                  </a:lnTo>
                  <a:lnTo>
                    <a:pt x="14008" y="82217"/>
                  </a:lnTo>
                  <a:lnTo>
                    <a:pt x="13203" y="95577"/>
                  </a:lnTo>
                  <a:lnTo>
                    <a:pt x="11561" y="110009"/>
                  </a:lnTo>
                  <a:lnTo>
                    <a:pt x="9361" y="122947"/>
                  </a:lnTo>
                  <a:lnTo>
                    <a:pt x="6789" y="134888"/>
                  </a:lnTo>
                  <a:lnTo>
                    <a:pt x="3969" y="146165"/>
                  </a:lnTo>
                  <a:lnTo>
                    <a:pt x="2089" y="149261"/>
                  </a:lnTo>
                  <a:lnTo>
                    <a:pt x="835" y="146904"/>
                  </a:lnTo>
                  <a:lnTo>
                    <a:pt x="0" y="140912"/>
                  </a:lnTo>
                  <a:lnTo>
                    <a:pt x="548" y="132496"/>
                  </a:lnTo>
                  <a:lnTo>
                    <a:pt x="2019" y="122464"/>
                  </a:lnTo>
                  <a:lnTo>
                    <a:pt x="4105" y="111354"/>
                  </a:lnTo>
                  <a:lnTo>
                    <a:pt x="7706" y="99527"/>
                  </a:lnTo>
                  <a:lnTo>
                    <a:pt x="12318" y="87221"/>
                  </a:lnTo>
                  <a:lnTo>
                    <a:pt x="17602" y="74595"/>
                  </a:lnTo>
                  <a:lnTo>
                    <a:pt x="23337" y="61757"/>
                  </a:lnTo>
                  <a:lnTo>
                    <a:pt x="35603" y="35703"/>
                  </a:lnTo>
                  <a:lnTo>
                    <a:pt x="43073" y="24776"/>
                  </a:lnTo>
                  <a:lnTo>
                    <a:pt x="51370" y="15280"/>
                  </a:lnTo>
                  <a:lnTo>
                    <a:pt x="60217" y="6740"/>
                  </a:lnTo>
                  <a:lnTo>
                    <a:pt x="69431" y="2151"/>
                  </a:lnTo>
                  <a:lnTo>
                    <a:pt x="78889" y="197"/>
                  </a:lnTo>
                  <a:lnTo>
                    <a:pt x="88511" y="0"/>
                  </a:lnTo>
                  <a:lnTo>
                    <a:pt x="97136" y="4290"/>
                  </a:lnTo>
                  <a:lnTo>
                    <a:pt x="105097" y="11571"/>
                  </a:lnTo>
                  <a:lnTo>
                    <a:pt x="112615" y="20846"/>
                  </a:lnTo>
                  <a:lnTo>
                    <a:pt x="117627" y="32556"/>
                  </a:lnTo>
                  <a:lnTo>
                    <a:pt x="120967" y="45890"/>
                  </a:lnTo>
                  <a:lnTo>
                    <a:pt x="123195" y="60305"/>
                  </a:lnTo>
                  <a:lnTo>
                    <a:pt x="125785" y="73231"/>
                  </a:lnTo>
                  <a:lnTo>
                    <a:pt x="128617" y="85164"/>
                  </a:lnTo>
                  <a:lnTo>
                    <a:pt x="131611" y="96436"/>
                  </a:lnTo>
                  <a:lnTo>
                    <a:pt x="135817" y="106161"/>
                  </a:lnTo>
                  <a:lnTo>
                    <a:pt x="140832" y="114855"/>
                  </a:lnTo>
                  <a:lnTo>
                    <a:pt x="157494" y="1388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711498" y="616762"/>
              <a:ext cx="48268" cy="4067"/>
            </a:xfrm>
            <a:custGeom>
              <a:avLst/>
              <a:gdLst/>
              <a:ahLst/>
              <a:cxnLst/>
              <a:rect l="0" t="0" r="0" b="0"/>
              <a:pathLst>
                <a:path w="48268" h="4067">
                  <a:moveTo>
                    <a:pt x="0" y="4066"/>
                  </a:moveTo>
                  <a:lnTo>
                    <a:pt x="11411" y="3843"/>
                  </a:lnTo>
                  <a:lnTo>
                    <a:pt x="4826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52202" y="418236"/>
              <a:ext cx="335318" cy="278109"/>
            </a:xfrm>
            <a:custGeom>
              <a:avLst/>
              <a:gdLst/>
              <a:ahLst/>
              <a:cxnLst/>
              <a:rect l="0" t="0" r="0" b="0"/>
              <a:pathLst>
                <a:path w="335318" h="278109">
                  <a:moveTo>
                    <a:pt x="106518" y="19466"/>
                  </a:moveTo>
                  <a:lnTo>
                    <a:pt x="106518" y="45870"/>
                  </a:lnTo>
                  <a:lnTo>
                    <a:pt x="105413" y="61386"/>
                  </a:lnTo>
                  <a:lnTo>
                    <a:pt x="103570" y="79466"/>
                  </a:lnTo>
                  <a:lnTo>
                    <a:pt x="101237" y="99257"/>
                  </a:lnTo>
                  <a:lnTo>
                    <a:pt x="99681" y="116873"/>
                  </a:lnTo>
                  <a:lnTo>
                    <a:pt x="98645" y="133037"/>
                  </a:lnTo>
                  <a:lnTo>
                    <a:pt x="97953" y="148235"/>
                  </a:lnTo>
                  <a:lnTo>
                    <a:pt x="95282" y="161683"/>
                  </a:lnTo>
                  <a:lnTo>
                    <a:pt x="91290" y="173964"/>
                  </a:lnTo>
                  <a:lnTo>
                    <a:pt x="86418" y="185467"/>
                  </a:lnTo>
                  <a:lnTo>
                    <a:pt x="82065" y="196452"/>
                  </a:lnTo>
                  <a:lnTo>
                    <a:pt x="74281" y="217500"/>
                  </a:lnTo>
                  <a:lnTo>
                    <a:pt x="63685" y="247992"/>
                  </a:lnTo>
                  <a:lnTo>
                    <a:pt x="59172" y="256925"/>
                  </a:lnTo>
                  <a:lnTo>
                    <a:pt x="53953" y="265092"/>
                  </a:lnTo>
                  <a:lnTo>
                    <a:pt x="48264" y="272746"/>
                  </a:lnTo>
                  <a:lnTo>
                    <a:pt x="41154" y="275639"/>
                  </a:lnTo>
                  <a:lnTo>
                    <a:pt x="33099" y="275357"/>
                  </a:lnTo>
                  <a:lnTo>
                    <a:pt x="24413" y="272958"/>
                  </a:lnTo>
                  <a:lnTo>
                    <a:pt x="17517" y="268043"/>
                  </a:lnTo>
                  <a:lnTo>
                    <a:pt x="11814" y="261450"/>
                  </a:lnTo>
                  <a:lnTo>
                    <a:pt x="6907" y="253739"/>
                  </a:lnTo>
                  <a:lnTo>
                    <a:pt x="3635" y="241967"/>
                  </a:lnTo>
                  <a:lnTo>
                    <a:pt x="1454" y="227486"/>
                  </a:lnTo>
                  <a:lnTo>
                    <a:pt x="0" y="211201"/>
                  </a:lnTo>
                  <a:lnTo>
                    <a:pt x="136" y="195923"/>
                  </a:lnTo>
                  <a:lnTo>
                    <a:pt x="1332" y="181316"/>
                  </a:lnTo>
                  <a:lnTo>
                    <a:pt x="3235" y="167157"/>
                  </a:lnTo>
                  <a:lnTo>
                    <a:pt x="5609" y="154402"/>
                  </a:lnTo>
                  <a:lnTo>
                    <a:pt x="8296" y="142583"/>
                  </a:lnTo>
                  <a:lnTo>
                    <a:pt x="20552" y="94507"/>
                  </a:lnTo>
                  <a:lnTo>
                    <a:pt x="23785" y="82757"/>
                  </a:lnTo>
                  <a:lnTo>
                    <a:pt x="30325" y="60859"/>
                  </a:lnTo>
                  <a:lnTo>
                    <a:pt x="34722" y="49272"/>
                  </a:lnTo>
                  <a:lnTo>
                    <a:pt x="39864" y="37126"/>
                  </a:lnTo>
                  <a:lnTo>
                    <a:pt x="45502" y="24607"/>
                  </a:lnTo>
                  <a:lnTo>
                    <a:pt x="52577" y="18472"/>
                  </a:lnTo>
                  <a:lnTo>
                    <a:pt x="60610" y="16593"/>
                  </a:lnTo>
                  <a:lnTo>
                    <a:pt x="69281" y="17551"/>
                  </a:lnTo>
                  <a:lnTo>
                    <a:pt x="76167" y="23715"/>
                  </a:lnTo>
                  <a:lnTo>
                    <a:pt x="81863" y="33352"/>
                  </a:lnTo>
                  <a:lnTo>
                    <a:pt x="86766" y="45303"/>
                  </a:lnTo>
                  <a:lnTo>
                    <a:pt x="90034" y="58797"/>
                  </a:lnTo>
                  <a:lnTo>
                    <a:pt x="92213" y="73319"/>
                  </a:lnTo>
                  <a:lnTo>
                    <a:pt x="93665" y="88527"/>
                  </a:lnTo>
                  <a:lnTo>
                    <a:pt x="96844" y="103087"/>
                  </a:lnTo>
                  <a:lnTo>
                    <a:pt x="101174" y="117215"/>
                  </a:lnTo>
                  <a:lnTo>
                    <a:pt x="106271" y="131055"/>
                  </a:lnTo>
                  <a:lnTo>
                    <a:pt x="112986" y="142492"/>
                  </a:lnTo>
                  <a:lnTo>
                    <a:pt x="120777" y="152328"/>
                  </a:lnTo>
                  <a:lnTo>
                    <a:pt x="129288" y="161095"/>
                  </a:lnTo>
                  <a:lnTo>
                    <a:pt x="139383" y="166940"/>
                  </a:lnTo>
                  <a:lnTo>
                    <a:pt x="150535" y="170837"/>
                  </a:lnTo>
                  <a:lnTo>
                    <a:pt x="162390" y="173435"/>
                  </a:lnTo>
                  <a:lnTo>
                    <a:pt x="173610" y="170745"/>
                  </a:lnTo>
                  <a:lnTo>
                    <a:pt x="184405" y="164531"/>
                  </a:lnTo>
                  <a:lnTo>
                    <a:pt x="194918" y="155967"/>
                  </a:lnTo>
                  <a:lnTo>
                    <a:pt x="204137" y="145837"/>
                  </a:lnTo>
                  <a:lnTo>
                    <a:pt x="212494" y="134662"/>
                  </a:lnTo>
                  <a:lnTo>
                    <a:pt x="220276" y="122791"/>
                  </a:lnTo>
                  <a:lnTo>
                    <a:pt x="226569" y="109350"/>
                  </a:lnTo>
                  <a:lnTo>
                    <a:pt x="231870" y="94863"/>
                  </a:lnTo>
                  <a:lnTo>
                    <a:pt x="236509" y="79678"/>
                  </a:lnTo>
                  <a:lnTo>
                    <a:pt x="239602" y="65134"/>
                  </a:lnTo>
                  <a:lnTo>
                    <a:pt x="241664" y="51017"/>
                  </a:lnTo>
                  <a:lnTo>
                    <a:pt x="243038" y="37184"/>
                  </a:lnTo>
                  <a:lnTo>
                    <a:pt x="242849" y="24646"/>
                  </a:lnTo>
                  <a:lnTo>
                    <a:pt x="241618" y="12971"/>
                  </a:lnTo>
                  <a:lnTo>
                    <a:pt x="239692" y="1873"/>
                  </a:lnTo>
                  <a:lnTo>
                    <a:pt x="238408" y="0"/>
                  </a:lnTo>
                  <a:lnTo>
                    <a:pt x="237551" y="4278"/>
                  </a:lnTo>
                  <a:lnTo>
                    <a:pt x="236981" y="12656"/>
                  </a:lnTo>
                  <a:lnTo>
                    <a:pt x="237706" y="21558"/>
                  </a:lnTo>
                  <a:lnTo>
                    <a:pt x="239294" y="30808"/>
                  </a:lnTo>
                  <a:lnTo>
                    <a:pt x="241458" y="40291"/>
                  </a:lnTo>
                  <a:lnTo>
                    <a:pt x="244007" y="49929"/>
                  </a:lnTo>
                  <a:lnTo>
                    <a:pt x="269338" y="136396"/>
                  </a:lnTo>
                  <a:lnTo>
                    <a:pt x="281380" y="174959"/>
                  </a:lnTo>
                  <a:lnTo>
                    <a:pt x="288503" y="196894"/>
                  </a:lnTo>
                  <a:lnTo>
                    <a:pt x="293054" y="208491"/>
                  </a:lnTo>
                  <a:lnTo>
                    <a:pt x="298300" y="220644"/>
                  </a:lnTo>
                  <a:lnTo>
                    <a:pt x="304007" y="233167"/>
                  </a:lnTo>
                  <a:lnTo>
                    <a:pt x="310023" y="243726"/>
                  </a:lnTo>
                  <a:lnTo>
                    <a:pt x="316244" y="252976"/>
                  </a:lnTo>
                  <a:lnTo>
                    <a:pt x="335317" y="2781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48516" y="477493"/>
              <a:ext cx="128012" cy="159165"/>
            </a:xfrm>
            <a:custGeom>
              <a:avLst/>
              <a:gdLst/>
              <a:ahLst/>
              <a:cxnLst/>
              <a:rect l="0" t="0" r="0" b="0"/>
              <a:pathLst>
                <a:path w="128012" h="159165">
                  <a:moveTo>
                    <a:pt x="78272" y="0"/>
                  </a:moveTo>
                  <a:lnTo>
                    <a:pt x="67710" y="15843"/>
                  </a:lnTo>
                  <a:lnTo>
                    <a:pt x="53682" y="35411"/>
                  </a:lnTo>
                  <a:lnTo>
                    <a:pt x="45299" y="46819"/>
                  </a:lnTo>
                  <a:lnTo>
                    <a:pt x="37500" y="58845"/>
                  </a:lnTo>
                  <a:lnTo>
                    <a:pt x="30090" y="71284"/>
                  </a:lnTo>
                  <a:lnTo>
                    <a:pt x="22939" y="83998"/>
                  </a:lnTo>
                  <a:lnTo>
                    <a:pt x="9099" y="109914"/>
                  </a:lnTo>
                  <a:lnTo>
                    <a:pt x="2314" y="123015"/>
                  </a:lnTo>
                  <a:lnTo>
                    <a:pt x="0" y="129538"/>
                  </a:lnTo>
                  <a:lnTo>
                    <a:pt x="669" y="131677"/>
                  </a:lnTo>
                  <a:lnTo>
                    <a:pt x="3325" y="130891"/>
                  </a:lnTo>
                  <a:lnTo>
                    <a:pt x="8412" y="124841"/>
                  </a:lnTo>
                  <a:lnTo>
                    <a:pt x="15119" y="115282"/>
                  </a:lnTo>
                  <a:lnTo>
                    <a:pt x="22907" y="103382"/>
                  </a:lnTo>
                  <a:lnTo>
                    <a:pt x="29203" y="92133"/>
                  </a:lnTo>
                  <a:lnTo>
                    <a:pt x="34507" y="81317"/>
                  </a:lnTo>
                  <a:lnTo>
                    <a:pt x="39147" y="70791"/>
                  </a:lnTo>
                  <a:lnTo>
                    <a:pt x="44452" y="61563"/>
                  </a:lnTo>
                  <a:lnTo>
                    <a:pt x="50199" y="53201"/>
                  </a:lnTo>
                  <a:lnTo>
                    <a:pt x="56241" y="45415"/>
                  </a:lnTo>
                  <a:lnTo>
                    <a:pt x="61374" y="35803"/>
                  </a:lnTo>
                  <a:lnTo>
                    <a:pt x="65901" y="24974"/>
                  </a:lnTo>
                  <a:lnTo>
                    <a:pt x="70025" y="13333"/>
                  </a:lnTo>
                  <a:lnTo>
                    <a:pt x="70563" y="7784"/>
                  </a:lnTo>
                  <a:lnTo>
                    <a:pt x="68712" y="6294"/>
                  </a:lnTo>
                  <a:lnTo>
                    <a:pt x="65267" y="7512"/>
                  </a:lnTo>
                  <a:lnTo>
                    <a:pt x="62970" y="12745"/>
                  </a:lnTo>
                  <a:lnTo>
                    <a:pt x="61438" y="20655"/>
                  </a:lnTo>
                  <a:lnTo>
                    <a:pt x="60418" y="30350"/>
                  </a:lnTo>
                  <a:lnTo>
                    <a:pt x="59737" y="42339"/>
                  </a:lnTo>
                  <a:lnTo>
                    <a:pt x="58981" y="70399"/>
                  </a:lnTo>
                  <a:lnTo>
                    <a:pt x="60990" y="84513"/>
                  </a:lnTo>
                  <a:lnTo>
                    <a:pt x="64540" y="98344"/>
                  </a:lnTo>
                  <a:lnTo>
                    <a:pt x="69118" y="111985"/>
                  </a:lnTo>
                  <a:lnTo>
                    <a:pt x="75485" y="123291"/>
                  </a:lnTo>
                  <a:lnTo>
                    <a:pt x="83046" y="133038"/>
                  </a:lnTo>
                  <a:lnTo>
                    <a:pt x="128011" y="1591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66057" y="437702"/>
              <a:ext cx="19896" cy="228800"/>
            </a:xfrm>
            <a:custGeom>
              <a:avLst/>
              <a:gdLst/>
              <a:ahLst/>
              <a:cxnLst/>
              <a:rect l="0" t="0" r="0" b="0"/>
              <a:pathLst>
                <a:path w="19896" h="228800">
                  <a:moveTo>
                    <a:pt x="19895" y="0"/>
                  </a:moveTo>
                  <a:lnTo>
                    <a:pt x="14615" y="15843"/>
                  </a:lnTo>
                  <a:lnTo>
                    <a:pt x="13059" y="26036"/>
                  </a:lnTo>
                  <a:lnTo>
                    <a:pt x="12022" y="38358"/>
                  </a:lnTo>
                  <a:lnTo>
                    <a:pt x="11331" y="52099"/>
                  </a:lnTo>
                  <a:lnTo>
                    <a:pt x="9765" y="67892"/>
                  </a:lnTo>
                  <a:lnTo>
                    <a:pt x="7615" y="85053"/>
                  </a:lnTo>
                  <a:lnTo>
                    <a:pt x="5077" y="103125"/>
                  </a:lnTo>
                  <a:lnTo>
                    <a:pt x="3385" y="120699"/>
                  </a:lnTo>
                  <a:lnTo>
                    <a:pt x="2257" y="137942"/>
                  </a:lnTo>
                  <a:lnTo>
                    <a:pt x="1003" y="170733"/>
                  </a:lnTo>
                  <a:lnTo>
                    <a:pt x="0" y="2287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406370" y="517284"/>
              <a:ext cx="208905" cy="34108"/>
            </a:xfrm>
            <a:custGeom>
              <a:avLst/>
              <a:gdLst/>
              <a:ahLst/>
              <a:cxnLst/>
              <a:rect l="0" t="0" r="0" b="0"/>
              <a:pathLst>
                <a:path w="208905" h="34108">
                  <a:moveTo>
                    <a:pt x="0" y="0"/>
                  </a:moveTo>
                  <a:lnTo>
                    <a:pt x="15843" y="10562"/>
                  </a:lnTo>
                  <a:lnTo>
                    <a:pt x="26036" y="14778"/>
                  </a:lnTo>
                  <a:lnTo>
                    <a:pt x="38359" y="18695"/>
                  </a:lnTo>
                  <a:lnTo>
                    <a:pt x="52100" y="22411"/>
                  </a:lnTo>
                  <a:lnTo>
                    <a:pt x="67893" y="25994"/>
                  </a:lnTo>
                  <a:lnTo>
                    <a:pt x="103125" y="32922"/>
                  </a:lnTo>
                  <a:lnTo>
                    <a:pt x="118489" y="34107"/>
                  </a:lnTo>
                  <a:lnTo>
                    <a:pt x="132048" y="33791"/>
                  </a:lnTo>
                  <a:lnTo>
                    <a:pt x="144403" y="32475"/>
                  </a:lnTo>
                  <a:lnTo>
                    <a:pt x="157061" y="31598"/>
                  </a:lnTo>
                  <a:lnTo>
                    <a:pt x="169920" y="31013"/>
                  </a:lnTo>
                  <a:lnTo>
                    <a:pt x="208904" y="298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04803" y="471191"/>
              <a:ext cx="119376" cy="164477"/>
            </a:xfrm>
            <a:custGeom>
              <a:avLst/>
              <a:gdLst/>
              <a:ahLst/>
              <a:cxnLst/>
              <a:rect l="0" t="0" r="0" b="0"/>
              <a:pathLst>
                <a:path w="119376" h="164477">
                  <a:moveTo>
                    <a:pt x="0" y="26198"/>
                  </a:moveTo>
                  <a:lnTo>
                    <a:pt x="0" y="47321"/>
                  </a:lnTo>
                  <a:lnTo>
                    <a:pt x="1106" y="57965"/>
                  </a:lnTo>
                  <a:lnTo>
                    <a:pt x="2948" y="69482"/>
                  </a:lnTo>
                  <a:lnTo>
                    <a:pt x="5281" y="81581"/>
                  </a:lnTo>
                  <a:lnTo>
                    <a:pt x="6837" y="95174"/>
                  </a:lnTo>
                  <a:lnTo>
                    <a:pt x="7875" y="109762"/>
                  </a:lnTo>
                  <a:lnTo>
                    <a:pt x="8566" y="125014"/>
                  </a:lnTo>
                  <a:lnTo>
                    <a:pt x="10132" y="138498"/>
                  </a:lnTo>
                  <a:lnTo>
                    <a:pt x="12282" y="150804"/>
                  </a:lnTo>
                  <a:lnTo>
                    <a:pt x="14820" y="162323"/>
                  </a:lnTo>
                  <a:lnTo>
                    <a:pt x="16512" y="164476"/>
                  </a:lnTo>
                  <a:lnTo>
                    <a:pt x="17640" y="160385"/>
                  </a:lnTo>
                  <a:lnTo>
                    <a:pt x="18392" y="152131"/>
                  </a:lnTo>
                  <a:lnTo>
                    <a:pt x="17788" y="142207"/>
                  </a:lnTo>
                  <a:lnTo>
                    <a:pt x="16280" y="131170"/>
                  </a:lnTo>
                  <a:lnTo>
                    <a:pt x="14169" y="119391"/>
                  </a:lnTo>
                  <a:lnTo>
                    <a:pt x="12762" y="106011"/>
                  </a:lnTo>
                  <a:lnTo>
                    <a:pt x="11825" y="91565"/>
                  </a:lnTo>
                  <a:lnTo>
                    <a:pt x="11200" y="76408"/>
                  </a:lnTo>
                  <a:lnTo>
                    <a:pt x="11888" y="61882"/>
                  </a:lnTo>
                  <a:lnTo>
                    <a:pt x="13452" y="47776"/>
                  </a:lnTo>
                  <a:lnTo>
                    <a:pt x="15599" y="33952"/>
                  </a:lnTo>
                  <a:lnTo>
                    <a:pt x="20348" y="23630"/>
                  </a:lnTo>
                  <a:lnTo>
                    <a:pt x="26830" y="15643"/>
                  </a:lnTo>
                  <a:lnTo>
                    <a:pt x="34467" y="9214"/>
                  </a:lnTo>
                  <a:lnTo>
                    <a:pt x="43979" y="4927"/>
                  </a:lnTo>
                  <a:lnTo>
                    <a:pt x="54742" y="2069"/>
                  </a:lnTo>
                  <a:lnTo>
                    <a:pt x="66338" y="164"/>
                  </a:lnTo>
                  <a:lnTo>
                    <a:pt x="77385" y="0"/>
                  </a:lnTo>
                  <a:lnTo>
                    <a:pt x="88066" y="995"/>
                  </a:lnTo>
                  <a:lnTo>
                    <a:pt x="119375" y="63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47767" y="477493"/>
              <a:ext cx="15680" cy="218852"/>
            </a:xfrm>
            <a:custGeom>
              <a:avLst/>
              <a:gdLst/>
              <a:ahLst/>
              <a:cxnLst/>
              <a:rect l="0" t="0" r="0" b="0"/>
              <a:pathLst>
                <a:path w="15680" h="218852">
                  <a:moveTo>
                    <a:pt x="5731" y="0"/>
                  </a:moveTo>
                  <a:lnTo>
                    <a:pt x="5731" y="26405"/>
                  </a:lnTo>
                  <a:lnTo>
                    <a:pt x="4626" y="39709"/>
                  </a:lnTo>
                  <a:lnTo>
                    <a:pt x="2783" y="54106"/>
                  </a:lnTo>
                  <a:lnTo>
                    <a:pt x="450" y="69230"/>
                  </a:lnTo>
                  <a:lnTo>
                    <a:pt x="0" y="85944"/>
                  </a:lnTo>
                  <a:lnTo>
                    <a:pt x="805" y="103719"/>
                  </a:lnTo>
                  <a:lnTo>
                    <a:pt x="2447" y="122201"/>
                  </a:lnTo>
                  <a:lnTo>
                    <a:pt x="3542" y="138943"/>
                  </a:lnTo>
                  <a:lnTo>
                    <a:pt x="4272" y="154526"/>
                  </a:lnTo>
                  <a:lnTo>
                    <a:pt x="15679" y="2188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015630" y="517284"/>
              <a:ext cx="116930" cy="159166"/>
            </a:xfrm>
            <a:custGeom>
              <a:avLst/>
              <a:gdLst/>
              <a:ahLst/>
              <a:cxnLst/>
              <a:rect l="0" t="0" r="0" b="0"/>
              <a:pathLst>
                <a:path w="116930" h="159166">
                  <a:moveTo>
                    <a:pt x="47294" y="0"/>
                  </a:moveTo>
                  <a:lnTo>
                    <a:pt x="19602" y="27692"/>
                  </a:lnTo>
                  <a:lnTo>
                    <a:pt x="14464" y="35041"/>
                  </a:lnTo>
                  <a:lnTo>
                    <a:pt x="9933" y="43256"/>
                  </a:lnTo>
                  <a:lnTo>
                    <a:pt x="5807" y="52049"/>
                  </a:lnTo>
                  <a:lnTo>
                    <a:pt x="3057" y="62332"/>
                  </a:lnTo>
                  <a:lnTo>
                    <a:pt x="1223" y="73609"/>
                  </a:lnTo>
                  <a:lnTo>
                    <a:pt x="0" y="85548"/>
                  </a:lnTo>
                  <a:lnTo>
                    <a:pt x="1396" y="97928"/>
                  </a:lnTo>
                  <a:lnTo>
                    <a:pt x="4537" y="110603"/>
                  </a:lnTo>
                  <a:lnTo>
                    <a:pt x="8842" y="123474"/>
                  </a:lnTo>
                  <a:lnTo>
                    <a:pt x="16133" y="133161"/>
                  </a:lnTo>
                  <a:lnTo>
                    <a:pt x="25414" y="140723"/>
                  </a:lnTo>
                  <a:lnTo>
                    <a:pt x="36024" y="146870"/>
                  </a:lnTo>
                  <a:lnTo>
                    <a:pt x="49728" y="150968"/>
                  </a:lnTo>
                  <a:lnTo>
                    <a:pt x="65496" y="153701"/>
                  </a:lnTo>
                  <a:lnTo>
                    <a:pt x="116929" y="1591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174654" y="492745"/>
              <a:ext cx="146914" cy="150350"/>
            </a:xfrm>
            <a:custGeom>
              <a:avLst/>
              <a:gdLst/>
              <a:ahLst/>
              <a:cxnLst/>
              <a:rect l="0" t="0" r="0" b="0"/>
              <a:pathLst>
                <a:path w="146914" h="150350">
                  <a:moveTo>
                    <a:pt x="7644" y="104121"/>
                  </a:moveTo>
                  <a:lnTo>
                    <a:pt x="49181" y="76429"/>
                  </a:lnTo>
                  <a:lnTo>
                    <a:pt x="60757" y="70186"/>
                  </a:lnTo>
                  <a:lnTo>
                    <a:pt x="74001" y="63813"/>
                  </a:lnTo>
                  <a:lnTo>
                    <a:pt x="88356" y="57353"/>
                  </a:lnTo>
                  <a:lnTo>
                    <a:pt x="101243" y="50836"/>
                  </a:lnTo>
                  <a:lnTo>
                    <a:pt x="113150" y="44281"/>
                  </a:lnTo>
                  <a:lnTo>
                    <a:pt x="124405" y="37701"/>
                  </a:lnTo>
                  <a:lnTo>
                    <a:pt x="133013" y="29997"/>
                  </a:lnTo>
                  <a:lnTo>
                    <a:pt x="139856" y="21546"/>
                  </a:lnTo>
                  <a:lnTo>
                    <a:pt x="145524" y="12596"/>
                  </a:lnTo>
                  <a:lnTo>
                    <a:pt x="143776" y="6629"/>
                  </a:lnTo>
                  <a:lnTo>
                    <a:pt x="137084" y="2651"/>
                  </a:lnTo>
                  <a:lnTo>
                    <a:pt x="127097" y="0"/>
                  </a:lnTo>
                  <a:lnTo>
                    <a:pt x="114911" y="1548"/>
                  </a:lnTo>
                  <a:lnTo>
                    <a:pt x="101262" y="5895"/>
                  </a:lnTo>
                  <a:lnTo>
                    <a:pt x="86636" y="12110"/>
                  </a:lnTo>
                  <a:lnTo>
                    <a:pt x="74674" y="18464"/>
                  </a:lnTo>
                  <a:lnTo>
                    <a:pt x="64489" y="24910"/>
                  </a:lnTo>
                  <a:lnTo>
                    <a:pt x="46171" y="37968"/>
                  </a:lnTo>
                  <a:lnTo>
                    <a:pt x="26978" y="51140"/>
                  </a:lnTo>
                  <a:lnTo>
                    <a:pt x="18322" y="59958"/>
                  </a:lnTo>
                  <a:lnTo>
                    <a:pt x="10342" y="70258"/>
                  </a:lnTo>
                  <a:lnTo>
                    <a:pt x="2810" y="81546"/>
                  </a:lnTo>
                  <a:lnTo>
                    <a:pt x="0" y="93492"/>
                  </a:lnTo>
                  <a:lnTo>
                    <a:pt x="337" y="105878"/>
                  </a:lnTo>
                  <a:lnTo>
                    <a:pt x="2773" y="118556"/>
                  </a:lnTo>
                  <a:lnTo>
                    <a:pt x="9922" y="128113"/>
                  </a:lnTo>
                  <a:lnTo>
                    <a:pt x="20216" y="135590"/>
                  </a:lnTo>
                  <a:lnTo>
                    <a:pt x="32605" y="141680"/>
                  </a:lnTo>
                  <a:lnTo>
                    <a:pt x="45285" y="145740"/>
                  </a:lnTo>
                  <a:lnTo>
                    <a:pt x="58160" y="148447"/>
                  </a:lnTo>
                  <a:lnTo>
                    <a:pt x="71164" y="150251"/>
                  </a:lnTo>
                  <a:lnTo>
                    <a:pt x="85360" y="150349"/>
                  </a:lnTo>
                  <a:lnTo>
                    <a:pt x="100352" y="149309"/>
                  </a:lnTo>
                  <a:lnTo>
                    <a:pt x="146913" y="1439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331514" y="497389"/>
              <a:ext cx="228800" cy="153118"/>
            </a:xfrm>
            <a:custGeom>
              <a:avLst/>
              <a:gdLst/>
              <a:ahLst/>
              <a:cxnLst/>
              <a:rect l="0" t="0" r="0" b="0"/>
              <a:pathLst>
                <a:path w="228800" h="153118">
                  <a:moveTo>
                    <a:pt x="228799" y="0"/>
                  </a:moveTo>
                  <a:lnTo>
                    <a:pt x="207676" y="5280"/>
                  </a:lnTo>
                  <a:lnTo>
                    <a:pt x="194821" y="7941"/>
                  </a:lnTo>
                  <a:lnTo>
                    <a:pt x="162854" y="13845"/>
                  </a:lnTo>
                  <a:lnTo>
                    <a:pt x="147255" y="19178"/>
                  </a:lnTo>
                  <a:lnTo>
                    <a:pt x="132435" y="26049"/>
                  </a:lnTo>
                  <a:lnTo>
                    <a:pt x="118133" y="33945"/>
                  </a:lnTo>
                  <a:lnTo>
                    <a:pt x="108599" y="43631"/>
                  </a:lnTo>
                  <a:lnTo>
                    <a:pt x="102243" y="54509"/>
                  </a:lnTo>
                  <a:lnTo>
                    <a:pt x="98005" y="66183"/>
                  </a:lnTo>
                  <a:lnTo>
                    <a:pt x="99601" y="77281"/>
                  </a:lnTo>
                  <a:lnTo>
                    <a:pt x="105087" y="87996"/>
                  </a:lnTo>
                  <a:lnTo>
                    <a:pt x="113164" y="98455"/>
                  </a:lnTo>
                  <a:lnTo>
                    <a:pt x="122972" y="107638"/>
                  </a:lnTo>
                  <a:lnTo>
                    <a:pt x="133931" y="115971"/>
                  </a:lnTo>
                  <a:lnTo>
                    <a:pt x="145658" y="123737"/>
                  </a:lnTo>
                  <a:lnTo>
                    <a:pt x="156792" y="130019"/>
                  </a:lnTo>
                  <a:lnTo>
                    <a:pt x="167530" y="135313"/>
                  </a:lnTo>
                  <a:lnTo>
                    <a:pt x="178005" y="139947"/>
                  </a:lnTo>
                  <a:lnTo>
                    <a:pt x="180567" y="144142"/>
                  </a:lnTo>
                  <a:lnTo>
                    <a:pt x="177854" y="148044"/>
                  </a:lnTo>
                  <a:lnTo>
                    <a:pt x="171624" y="151751"/>
                  </a:lnTo>
                  <a:lnTo>
                    <a:pt x="160840" y="153117"/>
                  </a:lnTo>
                  <a:lnTo>
                    <a:pt x="147017" y="152922"/>
                  </a:lnTo>
                  <a:lnTo>
                    <a:pt x="131171" y="151687"/>
                  </a:lnTo>
                  <a:lnTo>
                    <a:pt x="116185" y="150863"/>
                  </a:lnTo>
                  <a:lnTo>
                    <a:pt x="87745" y="149948"/>
                  </a:lnTo>
                  <a:lnTo>
                    <a:pt x="71761" y="148599"/>
                  </a:lnTo>
                  <a:lnTo>
                    <a:pt x="54472" y="146594"/>
                  </a:lnTo>
                  <a:lnTo>
                    <a:pt x="0" y="1392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033080" y="298433"/>
              <a:ext cx="9950" cy="1"/>
            </a:xfrm>
            <a:custGeom>
              <a:avLst/>
              <a:gdLst/>
              <a:ahLst/>
              <a:cxnLst/>
              <a:rect l="0" t="0" r="0" b="0"/>
              <a:pathLst>
                <a:path w="9950" h="1">
                  <a:moveTo>
                    <a:pt x="0" y="0"/>
                  </a:moveTo>
                  <a:lnTo>
                    <a:pt x="994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15595" y="272804"/>
            <a:ext cx="386051" cy="423541"/>
            <a:chOff x="5015595" y="272804"/>
            <a:chExt cx="386051" cy="423541"/>
          </a:xfrm>
        </p:grpSpPr>
        <p:sp>
          <p:nvSpPr>
            <p:cNvPr id="31" name="Freeform 30"/>
            <p:cNvSpPr/>
            <p:nvPr/>
          </p:nvSpPr>
          <p:spPr>
            <a:xfrm>
              <a:off x="5015595" y="513758"/>
              <a:ext cx="139216" cy="171004"/>
            </a:xfrm>
            <a:custGeom>
              <a:avLst/>
              <a:gdLst/>
              <a:ahLst/>
              <a:cxnLst/>
              <a:rect l="0" t="0" r="0" b="0"/>
              <a:pathLst>
                <a:path w="139216" h="171004">
                  <a:moveTo>
                    <a:pt x="27930" y="13474"/>
                  </a:moveTo>
                  <a:lnTo>
                    <a:pt x="22649" y="34598"/>
                  </a:lnTo>
                  <a:lnTo>
                    <a:pt x="19988" y="44136"/>
                  </a:lnTo>
                  <a:lnTo>
                    <a:pt x="14084" y="63577"/>
                  </a:lnTo>
                  <a:lnTo>
                    <a:pt x="4545" y="93164"/>
                  </a:lnTo>
                  <a:lnTo>
                    <a:pt x="2392" y="104181"/>
                  </a:lnTo>
                  <a:lnTo>
                    <a:pt x="957" y="115947"/>
                  </a:lnTo>
                  <a:lnTo>
                    <a:pt x="0" y="128212"/>
                  </a:lnTo>
                  <a:lnTo>
                    <a:pt x="1573" y="139705"/>
                  </a:lnTo>
                  <a:lnTo>
                    <a:pt x="4831" y="150683"/>
                  </a:lnTo>
                  <a:lnTo>
                    <a:pt x="9215" y="161317"/>
                  </a:lnTo>
                  <a:lnTo>
                    <a:pt x="17664" y="167302"/>
                  </a:lnTo>
                  <a:lnTo>
                    <a:pt x="28823" y="170186"/>
                  </a:lnTo>
                  <a:lnTo>
                    <a:pt x="41789" y="171003"/>
                  </a:lnTo>
                  <a:lnTo>
                    <a:pt x="53749" y="168232"/>
                  </a:lnTo>
                  <a:lnTo>
                    <a:pt x="65038" y="163069"/>
                  </a:lnTo>
                  <a:lnTo>
                    <a:pt x="75880" y="156311"/>
                  </a:lnTo>
                  <a:lnTo>
                    <a:pt x="85318" y="149595"/>
                  </a:lnTo>
                  <a:lnTo>
                    <a:pt x="93821" y="142907"/>
                  </a:lnTo>
                  <a:lnTo>
                    <a:pt x="101701" y="136238"/>
                  </a:lnTo>
                  <a:lnTo>
                    <a:pt x="109164" y="126265"/>
                  </a:lnTo>
                  <a:lnTo>
                    <a:pt x="116350" y="114090"/>
                  </a:lnTo>
                  <a:lnTo>
                    <a:pt x="123352" y="100447"/>
                  </a:lnTo>
                  <a:lnTo>
                    <a:pt x="129125" y="86930"/>
                  </a:lnTo>
                  <a:lnTo>
                    <a:pt x="134079" y="73498"/>
                  </a:lnTo>
                  <a:lnTo>
                    <a:pt x="138487" y="60122"/>
                  </a:lnTo>
                  <a:lnTo>
                    <a:pt x="139215" y="48994"/>
                  </a:lnTo>
                  <a:lnTo>
                    <a:pt x="137490" y="39364"/>
                  </a:lnTo>
                  <a:lnTo>
                    <a:pt x="134129" y="30734"/>
                  </a:lnTo>
                  <a:lnTo>
                    <a:pt x="129678" y="22770"/>
                  </a:lnTo>
                  <a:lnTo>
                    <a:pt x="124500" y="15250"/>
                  </a:lnTo>
                  <a:lnTo>
                    <a:pt x="118837" y="8026"/>
                  </a:lnTo>
                  <a:lnTo>
                    <a:pt x="110641" y="3210"/>
                  </a:lnTo>
                  <a:lnTo>
                    <a:pt x="100755" y="0"/>
                  </a:lnTo>
                  <a:lnTo>
                    <a:pt x="57773" y="35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92741" y="272804"/>
              <a:ext cx="208905" cy="423541"/>
            </a:xfrm>
            <a:custGeom>
              <a:avLst/>
              <a:gdLst/>
              <a:ahLst/>
              <a:cxnLst/>
              <a:rect l="0" t="0" r="0" b="0"/>
              <a:pathLst>
                <a:path w="208905" h="423541">
                  <a:moveTo>
                    <a:pt x="208904" y="115159"/>
                  </a:moveTo>
                  <a:lnTo>
                    <a:pt x="198342" y="94035"/>
                  </a:lnTo>
                  <a:lnTo>
                    <a:pt x="191915" y="83392"/>
                  </a:lnTo>
                  <a:lnTo>
                    <a:pt x="184314" y="71875"/>
                  </a:lnTo>
                  <a:lnTo>
                    <a:pt x="175931" y="59775"/>
                  </a:lnTo>
                  <a:lnTo>
                    <a:pt x="168132" y="49498"/>
                  </a:lnTo>
                  <a:lnTo>
                    <a:pt x="160721" y="40437"/>
                  </a:lnTo>
                  <a:lnTo>
                    <a:pt x="153571" y="32185"/>
                  </a:lnTo>
                  <a:lnTo>
                    <a:pt x="144382" y="24473"/>
                  </a:lnTo>
                  <a:lnTo>
                    <a:pt x="133835" y="17121"/>
                  </a:lnTo>
                  <a:lnTo>
                    <a:pt x="122383" y="10009"/>
                  </a:lnTo>
                  <a:lnTo>
                    <a:pt x="110327" y="5268"/>
                  </a:lnTo>
                  <a:lnTo>
                    <a:pt x="97868" y="2107"/>
                  </a:lnTo>
                  <a:lnTo>
                    <a:pt x="85141" y="0"/>
                  </a:lnTo>
                  <a:lnTo>
                    <a:pt x="74446" y="806"/>
                  </a:lnTo>
                  <a:lnTo>
                    <a:pt x="65105" y="3554"/>
                  </a:lnTo>
                  <a:lnTo>
                    <a:pt x="56667" y="7596"/>
                  </a:lnTo>
                  <a:lnTo>
                    <a:pt x="49937" y="15818"/>
                  </a:lnTo>
                  <a:lnTo>
                    <a:pt x="44344" y="26825"/>
                  </a:lnTo>
                  <a:lnTo>
                    <a:pt x="39510" y="39690"/>
                  </a:lnTo>
                  <a:lnTo>
                    <a:pt x="38499" y="53793"/>
                  </a:lnTo>
                  <a:lnTo>
                    <a:pt x="40035" y="68722"/>
                  </a:lnTo>
                  <a:lnTo>
                    <a:pt x="43270" y="84201"/>
                  </a:lnTo>
                  <a:lnTo>
                    <a:pt x="47637" y="98942"/>
                  </a:lnTo>
                  <a:lnTo>
                    <a:pt x="52759" y="113190"/>
                  </a:lnTo>
                  <a:lnTo>
                    <a:pt x="58384" y="127110"/>
                  </a:lnTo>
                  <a:lnTo>
                    <a:pt x="67582" y="151419"/>
                  </a:lnTo>
                  <a:lnTo>
                    <a:pt x="78974" y="183747"/>
                  </a:lnTo>
                  <a:lnTo>
                    <a:pt x="82493" y="194044"/>
                  </a:lnTo>
                  <a:lnTo>
                    <a:pt x="84839" y="205329"/>
                  </a:lnTo>
                  <a:lnTo>
                    <a:pt x="86403" y="217274"/>
                  </a:lnTo>
                  <a:lnTo>
                    <a:pt x="87445" y="229659"/>
                  </a:lnTo>
                  <a:lnTo>
                    <a:pt x="88140" y="243442"/>
                  </a:lnTo>
                  <a:lnTo>
                    <a:pt x="88912" y="273494"/>
                  </a:lnTo>
                  <a:lnTo>
                    <a:pt x="88013" y="287034"/>
                  </a:lnTo>
                  <a:lnTo>
                    <a:pt x="86308" y="299377"/>
                  </a:lnTo>
                  <a:lnTo>
                    <a:pt x="84066" y="310921"/>
                  </a:lnTo>
                  <a:lnTo>
                    <a:pt x="79256" y="324144"/>
                  </a:lnTo>
                  <a:lnTo>
                    <a:pt x="72733" y="338486"/>
                  </a:lnTo>
                  <a:lnTo>
                    <a:pt x="65068" y="353574"/>
                  </a:lnTo>
                  <a:lnTo>
                    <a:pt x="56642" y="365843"/>
                  </a:lnTo>
                  <a:lnTo>
                    <a:pt x="47709" y="376233"/>
                  </a:lnTo>
                  <a:lnTo>
                    <a:pt x="0" y="4235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123107" y="507336"/>
              <a:ext cx="228800" cy="39792"/>
            </a:xfrm>
            <a:custGeom>
              <a:avLst/>
              <a:gdLst/>
              <a:ahLst/>
              <a:cxnLst/>
              <a:rect l="0" t="0" r="0" b="0"/>
              <a:pathLst>
                <a:path w="228800" h="39792">
                  <a:moveTo>
                    <a:pt x="0" y="0"/>
                  </a:moveTo>
                  <a:lnTo>
                    <a:pt x="21123" y="0"/>
                  </a:lnTo>
                  <a:lnTo>
                    <a:pt x="30662" y="1106"/>
                  </a:lnTo>
                  <a:lnTo>
                    <a:pt x="40337" y="2948"/>
                  </a:lnTo>
                  <a:lnTo>
                    <a:pt x="50102" y="5281"/>
                  </a:lnTo>
                  <a:lnTo>
                    <a:pt x="61034" y="6837"/>
                  </a:lnTo>
                  <a:lnTo>
                    <a:pt x="72743" y="7874"/>
                  </a:lnTo>
                  <a:lnTo>
                    <a:pt x="84970" y="8565"/>
                  </a:lnTo>
                  <a:lnTo>
                    <a:pt x="97543" y="10132"/>
                  </a:lnTo>
                  <a:lnTo>
                    <a:pt x="110346" y="12281"/>
                  </a:lnTo>
                  <a:lnTo>
                    <a:pt x="123303" y="14819"/>
                  </a:lnTo>
                  <a:lnTo>
                    <a:pt x="136362" y="16512"/>
                  </a:lnTo>
                  <a:lnTo>
                    <a:pt x="149489" y="17640"/>
                  </a:lnTo>
                  <a:lnTo>
                    <a:pt x="162662" y="18392"/>
                  </a:lnTo>
                  <a:lnTo>
                    <a:pt x="174760" y="19998"/>
                  </a:lnTo>
                  <a:lnTo>
                    <a:pt x="186141" y="22175"/>
                  </a:lnTo>
                  <a:lnTo>
                    <a:pt x="228799" y="397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 34"/>
          <p:cNvSpPr/>
          <p:nvPr/>
        </p:nvSpPr>
        <p:spPr>
          <a:xfrm>
            <a:off x="1472271" y="905523"/>
            <a:ext cx="6446163" cy="178785"/>
          </a:xfrm>
          <a:custGeom>
            <a:avLst/>
            <a:gdLst/>
            <a:ahLst/>
            <a:cxnLst/>
            <a:rect l="0" t="0" r="0" b="0"/>
            <a:pathLst>
              <a:path w="6446163" h="178785">
                <a:moveTo>
                  <a:pt x="0" y="129046"/>
                </a:moveTo>
                <a:lnTo>
                  <a:pt x="21124" y="134327"/>
                </a:lnTo>
                <a:lnTo>
                  <a:pt x="182315" y="138958"/>
                </a:lnTo>
                <a:lnTo>
                  <a:pt x="222149" y="144264"/>
                </a:lnTo>
                <a:lnTo>
                  <a:pt x="283160" y="149123"/>
                </a:lnTo>
                <a:lnTo>
                  <a:pt x="315594" y="153812"/>
                </a:lnTo>
                <a:lnTo>
                  <a:pt x="388283" y="158991"/>
                </a:lnTo>
                <a:lnTo>
                  <a:pt x="423107" y="163724"/>
                </a:lnTo>
                <a:lnTo>
                  <a:pt x="597005" y="168704"/>
                </a:lnTo>
                <a:lnTo>
                  <a:pt x="661876" y="174078"/>
                </a:lnTo>
                <a:lnTo>
                  <a:pt x="859287" y="178662"/>
                </a:lnTo>
                <a:lnTo>
                  <a:pt x="1221818" y="178784"/>
                </a:lnTo>
                <a:lnTo>
                  <a:pt x="1300305" y="173504"/>
                </a:lnTo>
                <a:lnTo>
                  <a:pt x="1512081" y="166071"/>
                </a:lnTo>
                <a:lnTo>
                  <a:pt x="1594598" y="161017"/>
                </a:lnTo>
                <a:lnTo>
                  <a:pt x="1770964" y="156128"/>
                </a:lnTo>
                <a:lnTo>
                  <a:pt x="1860312" y="151071"/>
                </a:lnTo>
                <a:lnTo>
                  <a:pt x="1952735" y="146625"/>
                </a:lnTo>
                <a:lnTo>
                  <a:pt x="2016299" y="141280"/>
                </a:lnTo>
                <a:lnTo>
                  <a:pt x="2077708" y="135220"/>
                </a:lnTo>
                <a:lnTo>
                  <a:pt x="2231069" y="129859"/>
                </a:lnTo>
                <a:lnTo>
                  <a:pt x="2328600" y="126339"/>
                </a:lnTo>
                <a:lnTo>
                  <a:pt x="2430449" y="121243"/>
                </a:lnTo>
                <a:lnTo>
                  <a:pt x="2534682" y="116786"/>
                </a:lnTo>
                <a:lnTo>
                  <a:pt x="2635569" y="111413"/>
                </a:lnTo>
                <a:lnTo>
                  <a:pt x="2738411" y="106873"/>
                </a:lnTo>
                <a:lnTo>
                  <a:pt x="2845887" y="101475"/>
                </a:lnTo>
                <a:lnTo>
                  <a:pt x="2951787" y="96928"/>
                </a:lnTo>
                <a:lnTo>
                  <a:pt x="3056115" y="91528"/>
                </a:lnTo>
                <a:lnTo>
                  <a:pt x="3161083" y="86981"/>
                </a:lnTo>
                <a:lnTo>
                  <a:pt x="3265135" y="81581"/>
                </a:lnTo>
                <a:lnTo>
                  <a:pt x="3444441" y="78501"/>
                </a:lnTo>
                <a:lnTo>
                  <a:pt x="3547925" y="72559"/>
                </a:lnTo>
                <a:lnTo>
                  <a:pt x="3762752" y="68535"/>
                </a:lnTo>
                <a:lnTo>
                  <a:pt x="3866249" y="62606"/>
                </a:lnTo>
                <a:lnTo>
                  <a:pt x="4081081" y="58586"/>
                </a:lnTo>
                <a:lnTo>
                  <a:pt x="4184578" y="52658"/>
                </a:lnTo>
                <a:lnTo>
                  <a:pt x="4324968" y="47147"/>
                </a:lnTo>
                <a:lnTo>
                  <a:pt x="4426076" y="41777"/>
                </a:lnTo>
                <a:lnTo>
                  <a:pt x="4625659" y="39714"/>
                </a:lnTo>
                <a:lnTo>
                  <a:pt x="4758344" y="34274"/>
                </a:lnTo>
                <a:lnTo>
                  <a:pt x="4982528" y="28738"/>
                </a:lnTo>
                <a:lnTo>
                  <a:pt x="5074086" y="22813"/>
                </a:lnTo>
                <a:lnTo>
                  <a:pt x="5254584" y="18795"/>
                </a:lnTo>
                <a:lnTo>
                  <a:pt x="5341492" y="12867"/>
                </a:lnTo>
                <a:lnTo>
                  <a:pt x="5530745" y="9859"/>
                </a:lnTo>
                <a:lnTo>
                  <a:pt x="5637032" y="4428"/>
                </a:lnTo>
                <a:lnTo>
                  <a:pt x="5813740" y="0"/>
                </a:lnTo>
                <a:lnTo>
                  <a:pt x="5940297" y="5042"/>
                </a:lnTo>
                <a:lnTo>
                  <a:pt x="6041460" y="9863"/>
                </a:lnTo>
                <a:lnTo>
                  <a:pt x="6089813" y="14547"/>
                </a:lnTo>
                <a:lnTo>
                  <a:pt x="6182794" y="19723"/>
                </a:lnTo>
                <a:lnTo>
                  <a:pt x="6225211" y="24456"/>
                </a:lnTo>
                <a:lnTo>
                  <a:pt x="6266168" y="30243"/>
                </a:lnTo>
                <a:lnTo>
                  <a:pt x="6346499" y="42965"/>
                </a:lnTo>
                <a:lnTo>
                  <a:pt x="6380499" y="46575"/>
                </a:lnTo>
                <a:lnTo>
                  <a:pt x="6446162" y="5941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646109" y="1830922"/>
            <a:ext cx="2186178" cy="1553180"/>
            <a:chOff x="2646109" y="1830922"/>
            <a:chExt cx="2186178" cy="1553180"/>
          </a:xfrm>
        </p:grpSpPr>
        <p:sp>
          <p:nvSpPr>
            <p:cNvPr id="36" name="Freeform 35"/>
            <p:cNvSpPr/>
            <p:nvPr/>
          </p:nvSpPr>
          <p:spPr>
            <a:xfrm>
              <a:off x="2646109" y="2201481"/>
              <a:ext cx="219509" cy="302695"/>
            </a:xfrm>
            <a:custGeom>
              <a:avLst/>
              <a:gdLst/>
              <a:ahLst/>
              <a:cxnLst/>
              <a:rect l="0" t="0" r="0" b="0"/>
              <a:pathLst>
                <a:path w="219509" h="302695">
                  <a:moveTo>
                    <a:pt x="29844" y="46717"/>
                  </a:moveTo>
                  <a:lnTo>
                    <a:pt x="35125" y="25593"/>
                  </a:lnTo>
                  <a:lnTo>
                    <a:pt x="41101" y="18266"/>
                  </a:lnTo>
                  <a:lnTo>
                    <a:pt x="49507" y="12275"/>
                  </a:lnTo>
                  <a:lnTo>
                    <a:pt x="59532" y="7176"/>
                  </a:lnTo>
                  <a:lnTo>
                    <a:pt x="71742" y="3777"/>
                  </a:lnTo>
                  <a:lnTo>
                    <a:pt x="85409" y="1510"/>
                  </a:lnTo>
                  <a:lnTo>
                    <a:pt x="100046" y="0"/>
                  </a:lnTo>
                  <a:lnTo>
                    <a:pt x="115331" y="98"/>
                  </a:lnTo>
                  <a:lnTo>
                    <a:pt x="131048" y="1269"/>
                  </a:lnTo>
                  <a:lnTo>
                    <a:pt x="147052" y="3154"/>
                  </a:lnTo>
                  <a:lnTo>
                    <a:pt x="161037" y="6622"/>
                  </a:lnTo>
                  <a:lnTo>
                    <a:pt x="173677" y="11145"/>
                  </a:lnTo>
                  <a:lnTo>
                    <a:pt x="185419" y="16370"/>
                  </a:lnTo>
                  <a:lnTo>
                    <a:pt x="192142" y="23170"/>
                  </a:lnTo>
                  <a:lnTo>
                    <a:pt x="195519" y="31019"/>
                  </a:lnTo>
                  <a:lnTo>
                    <a:pt x="196664" y="39568"/>
                  </a:lnTo>
                  <a:lnTo>
                    <a:pt x="195217" y="48583"/>
                  </a:lnTo>
                  <a:lnTo>
                    <a:pt x="192042" y="57908"/>
                  </a:lnTo>
                  <a:lnTo>
                    <a:pt x="187715" y="67442"/>
                  </a:lnTo>
                  <a:lnTo>
                    <a:pt x="182619" y="76008"/>
                  </a:lnTo>
                  <a:lnTo>
                    <a:pt x="177012" y="83929"/>
                  </a:lnTo>
                  <a:lnTo>
                    <a:pt x="171063" y="91421"/>
                  </a:lnTo>
                  <a:lnTo>
                    <a:pt x="162675" y="98626"/>
                  </a:lnTo>
                  <a:lnTo>
                    <a:pt x="152663" y="105639"/>
                  </a:lnTo>
                  <a:lnTo>
                    <a:pt x="141566" y="112526"/>
                  </a:lnTo>
                  <a:lnTo>
                    <a:pt x="129748" y="119328"/>
                  </a:lnTo>
                  <a:lnTo>
                    <a:pt x="104826" y="132780"/>
                  </a:lnTo>
                  <a:lnTo>
                    <a:pt x="99727" y="135041"/>
                  </a:lnTo>
                  <a:lnTo>
                    <a:pt x="99644" y="134338"/>
                  </a:lnTo>
                  <a:lnTo>
                    <a:pt x="102905" y="131658"/>
                  </a:lnTo>
                  <a:lnTo>
                    <a:pt x="109500" y="130977"/>
                  </a:lnTo>
                  <a:lnTo>
                    <a:pt x="118318" y="131628"/>
                  </a:lnTo>
                  <a:lnTo>
                    <a:pt x="128617" y="133168"/>
                  </a:lnTo>
                  <a:lnTo>
                    <a:pt x="139905" y="136405"/>
                  </a:lnTo>
                  <a:lnTo>
                    <a:pt x="151852" y="140773"/>
                  </a:lnTo>
                  <a:lnTo>
                    <a:pt x="164237" y="145897"/>
                  </a:lnTo>
                  <a:lnTo>
                    <a:pt x="174705" y="151523"/>
                  </a:lnTo>
                  <a:lnTo>
                    <a:pt x="183894" y="157484"/>
                  </a:lnTo>
                  <a:lnTo>
                    <a:pt x="192230" y="163669"/>
                  </a:lnTo>
                  <a:lnTo>
                    <a:pt x="199999" y="171108"/>
                  </a:lnTo>
                  <a:lnTo>
                    <a:pt x="207388" y="179383"/>
                  </a:lnTo>
                  <a:lnTo>
                    <a:pt x="214525" y="188216"/>
                  </a:lnTo>
                  <a:lnTo>
                    <a:pt x="218178" y="199631"/>
                  </a:lnTo>
                  <a:lnTo>
                    <a:pt x="219508" y="212767"/>
                  </a:lnTo>
                  <a:lnTo>
                    <a:pt x="219289" y="227052"/>
                  </a:lnTo>
                  <a:lnTo>
                    <a:pt x="215827" y="238785"/>
                  </a:lnTo>
                  <a:lnTo>
                    <a:pt x="210204" y="248818"/>
                  </a:lnTo>
                  <a:lnTo>
                    <a:pt x="203138" y="257718"/>
                  </a:lnTo>
                  <a:lnTo>
                    <a:pt x="195112" y="265861"/>
                  </a:lnTo>
                  <a:lnTo>
                    <a:pt x="186446" y="273501"/>
                  </a:lnTo>
                  <a:lnTo>
                    <a:pt x="177352" y="280804"/>
                  </a:lnTo>
                  <a:lnTo>
                    <a:pt x="166868" y="286779"/>
                  </a:lnTo>
                  <a:lnTo>
                    <a:pt x="155458" y="291867"/>
                  </a:lnTo>
                  <a:lnTo>
                    <a:pt x="143430" y="296364"/>
                  </a:lnTo>
                  <a:lnTo>
                    <a:pt x="129885" y="299363"/>
                  </a:lnTo>
                  <a:lnTo>
                    <a:pt x="115328" y="301362"/>
                  </a:lnTo>
                  <a:lnTo>
                    <a:pt x="100097" y="302694"/>
                  </a:lnTo>
                  <a:lnTo>
                    <a:pt x="85521" y="302477"/>
                  </a:lnTo>
                  <a:lnTo>
                    <a:pt x="71383" y="301227"/>
                  </a:lnTo>
                  <a:lnTo>
                    <a:pt x="57537" y="299289"/>
                  </a:lnTo>
                  <a:lnTo>
                    <a:pt x="46095" y="295786"/>
                  </a:lnTo>
                  <a:lnTo>
                    <a:pt x="36257" y="291240"/>
                  </a:lnTo>
                  <a:lnTo>
                    <a:pt x="0" y="2755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16924" y="1860241"/>
              <a:ext cx="543860" cy="1352893"/>
            </a:xfrm>
            <a:custGeom>
              <a:avLst/>
              <a:gdLst/>
              <a:ahLst/>
              <a:cxnLst/>
              <a:rect l="0" t="0" r="0" b="0"/>
              <a:pathLst>
                <a:path w="543860" h="1352893">
                  <a:moveTo>
                    <a:pt x="514015" y="19889"/>
                  </a:moveTo>
                  <a:lnTo>
                    <a:pt x="503454" y="9327"/>
                  </a:lnTo>
                  <a:lnTo>
                    <a:pt x="495921" y="6216"/>
                  </a:lnTo>
                  <a:lnTo>
                    <a:pt x="486478" y="4142"/>
                  </a:lnTo>
                  <a:lnTo>
                    <a:pt x="475762" y="2759"/>
                  </a:lnTo>
                  <a:lnTo>
                    <a:pt x="464196" y="1837"/>
                  </a:lnTo>
                  <a:lnTo>
                    <a:pt x="452065" y="1223"/>
                  </a:lnTo>
                  <a:lnTo>
                    <a:pt x="426795" y="540"/>
                  </a:lnTo>
                  <a:lnTo>
                    <a:pt x="272351" y="0"/>
                  </a:lnTo>
                  <a:lnTo>
                    <a:pt x="258955" y="1103"/>
                  </a:lnTo>
                  <a:lnTo>
                    <a:pt x="245602" y="2944"/>
                  </a:lnTo>
                  <a:lnTo>
                    <a:pt x="232280" y="5276"/>
                  </a:lnTo>
                  <a:lnTo>
                    <a:pt x="218977" y="6831"/>
                  </a:lnTo>
                  <a:lnTo>
                    <a:pt x="205687" y="7868"/>
                  </a:lnTo>
                  <a:lnTo>
                    <a:pt x="192406" y="8559"/>
                  </a:lnTo>
                  <a:lnTo>
                    <a:pt x="165859" y="9327"/>
                  </a:lnTo>
                  <a:lnTo>
                    <a:pt x="152590" y="9532"/>
                  </a:lnTo>
                  <a:lnTo>
                    <a:pt x="140428" y="10774"/>
                  </a:lnTo>
                  <a:lnTo>
                    <a:pt x="129004" y="12707"/>
                  </a:lnTo>
                  <a:lnTo>
                    <a:pt x="118072" y="15101"/>
                  </a:lnTo>
                  <a:lnTo>
                    <a:pt x="88241" y="20708"/>
                  </a:lnTo>
                  <a:lnTo>
                    <a:pt x="71001" y="23751"/>
                  </a:lnTo>
                  <a:lnTo>
                    <a:pt x="56192" y="26885"/>
                  </a:lnTo>
                  <a:lnTo>
                    <a:pt x="43004" y="30080"/>
                  </a:lnTo>
                  <a:lnTo>
                    <a:pt x="30895" y="33315"/>
                  </a:lnTo>
                  <a:lnTo>
                    <a:pt x="20612" y="37682"/>
                  </a:lnTo>
                  <a:lnTo>
                    <a:pt x="11547" y="42804"/>
                  </a:lnTo>
                  <a:lnTo>
                    <a:pt x="3292" y="48429"/>
                  </a:lnTo>
                  <a:lnTo>
                    <a:pt x="0" y="56601"/>
                  </a:lnTo>
                  <a:lnTo>
                    <a:pt x="15" y="66470"/>
                  </a:lnTo>
                  <a:lnTo>
                    <a:pt x="13743" y="133729"/>
                  </a:lnTo>
                  <a:lnTo>
                    <a:pt x="22281" y="175081"/>
                  </a:lnTo>
                  <a:lnTo>
                    <a:pt x="26407" y="216439"/>
                  </a:lnTo>
                  <a:lnTo>
                    <a:pt x="31290" y="247251"/>
                  </a:lnTo>
                  <a:lnTo>
                    <a:pt x="40253" y="295668"/>
                  </a:lnTo>
                  <a:lnTo>
                    <a:pt x="49909" y="345015"/>
                  </a:lnTo>
                  <a:lnTo>
                    <a:pt x="53525" y="381030"/>
                  </a:lnTo>
                  <a:lnTo>
                    <a:pt x="55132" y="419143"/>
                  </a:lnTo>
                  <a:lnTo>
                    <a:pt x="56037" y="478990"/>
                  </a:lnTo>
                  <a:lnTo>
                    <a:pt x="56413" y="720015"/>
                  </a:lnTo>
                  <a:lnTo>
                    <a:pt x="55309" y="743071"/>
                  </a:lnTo>
                  <a:lnTo>
                    <a:pt x="53468" y="766180"/>
                  </a:lnTo>
                  <a:lnTo>
                    <a:pt x="48475" y="812488"/>
                  </a:lnTo>
                  <a:lnTo>
                    <a:pt x="42571" y="858859"/>
                  </a:lnTo>
                  <a:lnTo>
                    <a:pt x="40555" y="880952"/>
                  </a:lnTo>
                  <a:lnTo>
                    <a:pt x="38314" y="923184"/>
                  </a:lnTo>
                  <a:lnTo>
                    <a:pt x="34371" y="961113"/>
                  </a:lnTo>
                  <a:lnTo>
                    <a:pt x="30040" y="997497"/>
                  </a:lnTo>
                  <a:lnTo>
                    <a:pt x="28114" y="1035774"/>
                  </a:lnTo>
                  <a:lnTo>
                    <a:pt x="24311" y="1068998"/>
                  </a:lnTo>
                  <a:lnTo>
                    <a:pt x="20042" y="1099606"/>
                  </a:lnTo>
                  <a:lnTo>
                    <a:pt x="18144" y="1131631"/>
                  </a:lnTo>
                  <a:lnTo>
                    <a:pt x="10090" y="1184655"/>
                  </a:lnTo>
                  <a:lnTo>
                    <a:pt x="8195" y="1218433"/>
                  </a:lnTo>
                  <a:lnTo>
                    <a:pt x="7353" y="1249657"/>
                  </a:lnTo>
                  <a:lnTo>
                    <a:pt x="7128" y="1264173"/>
                  </a:lnTo>
                  <a:lnTo>
                    <a:pt x="12505" y="1273850"/>
                  </a:lnTo>
                  <a:lnTo>
                    <a:pt x="21616" y="1280302"/>
                  </a:lnTo>
                  <a:lnTo>
                    <a:pt x="33217" y="1284603"/>
                  </a:lnTo>
                  <a:lnTo>
                    <a:pt x="45371" y="1288575"/>
                  </a:lnTo>
                  <a:lnTo>
                    <a:pt x="57896" y="1292329"/>
                  </a:lnTo>
                  <a:lnTo>
                    <a:pt x="70667" y="1295937"/>
                  </a:lnTo>
                  <a:lnTo>
                    <a:pt x="84707" y="1298342"/>
                  </a:lnTo>
                  <a:lnTo>
                    <a:pt x="99594" y="1299946"/>
                  </a:lnTo>
                  <a:lnTo>
                    <a:pt x="115045" y="1301015"/>
                  </a:lnTo>
                  <a:lnTo>
                    <a:pt x="128662" y="1302833"/>
                  </a:lnTo>
                  <a:lnTo>
                    <a:pt x="141056" y="1305150"/>
                  </a:lnTo>
                  <a:lnTo>
                    <a:pt x="152634" y="1307800"/>
                  </a:lnTo>
                  <a:lnTo>
                    <a:pt x="168090" y="1309567"/>
                  </a:lnTo>
                  <a:lnTo>
                    <a:pt x="186131" y="1310745"/>
                  </a:lnTo>
                  <a:lnTo>
                    <a:pt x="205896" y="1311530"/>
                  </a:lnTo>
                  <a:lnTo>
                    <a:pt x="222388" y="1313159"/>
                  </a:lnTo>
                  <a:lnTo>
                    <a:pt x="236699" y="1315350"/>
                  </a:lnTo>
                  <a:lnTo>
                    <a:pt x="249556" y="1317916"/>
                  </a:lnTo>
                  <a:lnTo>
                    <a:pt x="262548" y="1319627"/>
                  </a:lnTo>
                  <a:lnTo>
                    <a:pt x="275630" y="1320767"/>
                  </a:lnTo>
                  <a:lnTo>
                    <a:pt x="288773" y="1321528"/>
                  </a:lnTo>
                  <a:lnTo>
                    <a:pt x="305273" y="1323140"/>
                  </a:lnTo>
                  <a:lnTo>
                    <a:pt x="344237" y="1327879"/>
                  </a:lnTo>
                  <a:lnTo>
                    <a:pt x="384398" y="1333669"/>
                  </a:lnTo>
                  <a:lnTo>
                    <a:pt x="404393" y="1336761"/>
                  </a:lnTo>
                  <a:lnTo>
                    <a:pt x="422143" y="1338822"/>
                  </a:lnTo>
                  <a:lnTo>
                    <a:pt x="438398" y="1340196"/>
                  </a:lnTo>
                  <a:lnTo>
                    <a:pt x="453656" y="1341112"/>
                  </a:lnTo>
                  <a:lnTo>
                    <a:pt x="467144" y="1342828"/>
                  </a:lnTo>
                  <a:lnTo>
                    <a:pt x="479452" y="1345077"/>
                  </a:lnTo>
                  <a:lnTo>
                    <a:pt x="543859" y="13528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31984" y="2046390"/>
              <a:ext cx="139270" cy="12801"/>
            </a:xfrm>
            <a:custGeom>
              <a:avLst/>
              <a:gdLst/>
              <a:ahLst/>
              <a:cxnLst/>
              <a:rect l="0" t="0" r="0" b="0"/>
              <a:pathLst>
                <a:path w="139270" h="12801">
                  <a:moveTo>
                    <a:pt x="0" y="12800"/>
                  </a:moveTo>
                  <a:lnTo>
                    <a:pt x="21124" y="2238"/>
                  </a:lnTo>
                  <a:lnTo>
                    <a:pt x="31767" y="232"/>
                  </a:lnTo>
                  <a:lnTo>
                    <a:pt x="43284" y="0"/>
                  </a:lnTo>
                  <a:lnTo>
                    <a:pt x="55384" y="951"/>
                  </a:lnTo>
                  <a:lnTo>
                    <a:pt x="68976" y="1585"/>
                  </a:lnTo>
                  <a:lnTo>
                    <a:pt x="139269" y="28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701262" y="1959712"/>
              <a:ext cx="137257" cy="258644"/>
            </a:xfrm>
            <a:custGeom>
              <a:avLst/>
              <a:gdLst/>
              <a:ahLst/>
              <a:cxnLst/>
              <a:rect l="0" t="0" r="0" b="0"/>
              <a:pathLst>
                <a:path w="137257" h="258644">
                  <a:moveTo>
                    <a:pt x="39103" y="0"/>
                  </a:moveTo>
                  <a:lnTo>
                    <a:pt x="33822" y="15843"/>
                  </a:lnTo>
                  <a:lnTo>
                    <a:pt x="30056" y="23826"/>
                  </a:lnTo>
                  <a:lnTo>
                    <a:pt x="25334" y="32464"/>
                  </a:lnTo>
                  <a:lnTo>
                    <a:pt x="19976" y="41538"/>
                  </a:lnTo>
                  <a:lnTo>
                    <a:pt x="15299" y="50904"/>
                  </a:lnTo>
                  <a:lnTo>
                    <a:pt x="11075" y="60463"/>
                  </a:lnTo>
                  <a:lnTo>
                    <a:pt x="7154" y="70152"/>
                  </a:lnTo>
                  <a:lnTo>
                    <a:pt x="4540" y="81033"/>
                  </a:lnTo>
                  <a:lnTo>
                    <a:pt x="2797" y="92708"/>
                  </a:lnTo>
                  <a:lnTo>
                    <a:pt x="1636" y="104912"/>
                  </a:lnTo>
                  <a:lnTo>
                    <a:pt x="861" y="118575"/>
                  </a:lnTo>
                  <a:lnTo>
                    <a:pt x="0" y="148494"/>
                  </a:lnTo>
                  <a:lnTo>
                    <a:pt x="1982" y="161998"/>
                  </a:lnTo>
                  <a:lnTo>
                    <a:pt x="5513" y="174318"/>
                  </a:lnTo>
                  <a:lnTo>
                    <a:pt x="10078" y="185846"/>
                  </a:lnTo>
                  <a:lnTo>
                    <a:pt x="16437" y="195743"/>
                  </a:lnTo>
                  <a:lnTo>
                    <a:pt x="23993" y="204551"/>
                  </a:lnTo>
                  <a:lnTo>
                    <a:pt x="32345" y="212634"/>
                  </a:lnTo>
                  <a:lnTo>
                    <a:pt x="42335" y="218022"/>
                  </a:lnTo>
                  <a:lnTo>
                    <a:pt x="53416" y="221615"/>
                  </a:lnTo>
                  <a:lnTo>
                    <a:pt x="65225" y="224009"/>
                  </a:lnTo>
                  <a:lnTo>
                    <a:pt x="76413" y="224501"/>
                  </a:lnTo>
                  <a:lnTo>
                    <a:pt x="87188" y="223723"/>
                  </a:lnTo>
                  <a:lnTo>
                    <a:pt x="97687" y="222099"/>
                  </a:lnTo>
                  <a:lnTo>
                    <a:pt x="108003" y="218806"/>
                  </a:lnTo>
                  <a:lnTo>
                    <a:pt x="118195" y="214400"/>
                  </a:lnTo>
                  <a:lnTo>
                    <a:pt x="128306" y="209252"/>
                  </a:lnTo>
                  <a:lnTo>
                    <a:pt x="133942" y="201399"/>
                  </a:lnTo>
                  <a:lnTo>
                    <a:pt x="136594" y="191742"/>
                  </a:lnTo>
                  <a:lnTo>
                    <a:pt x="137256" y="180883"/>
                  </a:lnTo>
                  <a:lnTo>
                    <a:pt x="133277" y="175854"/>
                  </a:lnTo>
                  <a:lnTo>
                    <a:pt x="126202" y="174712"/>
                  </a:lnTo>
                  <a:lnTo>
                    <a:pt x="117065" y="176162"/>
                  </a:lnTo>
                  <a:lnTo>
                    <a:pt x="107657" y="180444"/>
                  </a:lnTo>
                  <a:lnTo>
                    <a:pt x="98070" y="186615"/>
                  </a:lnTo>
                  <a:lnTo>
                    <a:pt x="88362" y="194044"/>
                  </a:lnTo>
                  <a:lnTo>
                    <a:pt x="79680" y="203419"/>
                  </a:lnTo>
                  <a:lnTo>
                    <a:pt x="39103" y="2586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514332" y="2606318"/>
              <a:ext cx="245930" cy="129322"/>
            </a:xfrm>
            <a:custGeom>
              <a:avLst/>
              <a:gdLst/>
              <a:ahLst/>
              <a:cxnLst/>
              <a:rect l="0" t="0" r="0" b="0"/>
              <a:pathLst>
                <a:path w="245930" h="129322">
                  <a:moveTo>
                    <a:pt x="17130" y="0"/>
                  </a:moveTo>
                  <a:lnTo>
                    <a:pt x="6568" y="15843"/>
                  </a:lnTo>
                  <a:lnTo>
                    <a:pt x="3457" y="24931"/>
                  </a:lnTo>
                  <a:lnTo>
                    <a:pt x="1382" y="35411"/>
                  </a:lnTo>
                  <a:lnTo>
                    <a:pt x="0" y="46819"/>
                  </a:lnTo>
                  <a:lnTo>
                    <a:pt x="183" y="58845"/>
                  </a:lnTo>
                  <a:lnTo>
                    <a:pt x="1411" y="71284"/>
                  </a:lnTo>
                  <a:lnTo>
                    <a:pt x="3335" y="83998"/>
                  </a:lnTo>
                  <a:lnTo>
                    <a:pt x="7933" y="93579"/>
                  </a:lnTo>
                  <a:lnTo>
                    <a:pt x="14315" y="101072"/>
                  </a:lnTo>
                  <a:lnTo>
                    <a:pt x="21885" y="107172"/>
                  </a:lnTo>
                  <a:lnTo>
                    <a:pt x="31353" y="111239"/>
                  </a:lnTo>
                  <a:lnTo>
                    <a:pt x="42086" y="113951"/>
                  </a:lnTo>
                  <a:lnTo>
                    <a:pt x="53663" y="115758"/>
                  </a:lnTo>
                  <a:lnTo>
                    <a:pt x="68012" y="116963"/>
                  </a:lnTo>
                  <a:lnTo>
                    <a:pt x="84211" y="117767"/>
                  </a:lnTo>
                  <a:lnTo>
                    <a:pt x="101642" y="118302"/>
                  </a:lnTo>
                  <a:lnTo>
                    <a:pt x="117683" y="119765"/>
                  </a:lnTo>
                  <a:lnTo>
                    <a:pt x="132799" y="121845"/>
                  </a:lnTo>
                  <a:lnTo>
                    <a:pt x="147297" y="124337"/>
                  </a:lnTo>
                  <a:lnTo>
                    <a:pt x="163595" y="125998"/>
                  </a:lnTo>
                  <a:lnTo>
                    <a:pt x="181092" y="127106"/>
                  </a:lnTo>
                  <a:lnTo>
                    <a:pt x="245929" y="129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680678" y="2636161"/>
              <a:ext cx="29845" cy="268591"/>
            </a:xfrm>
            <a:custGeom>
              <a:avLst/>
              <a:gdLst/>
              <a:ahLst/>
              <a:cxnLst/>
              <a:rect l="0" t="0" r="0" b="0"/>
              <a:pathLst>
                <a:path w="29845" h="268591">
                  <a:moveTo>
                    <a:pt x="29844" y="0"/>
                  </a:moveTo>
                  <a:lnTo>
                    <a:pt x="19282" y="15843"/>
                  </a:lnTo>
                  <a:lnTo>
                    <a:pt x="15065" y="26037"/>
                  </a:lnTo>
                  <a:lnTo>
                    <a:pt x="11149" y="38359"/>
                  </a:lnTo>
                  <a:lnTo>
                    <a:pt x="7433" y="52100"/>
                  </a:lnTo>
                  <a:lnTo>
                    <a:pt x="4955" y="67893"/>
                  </a:lnTo>
                  <a:lnTo>
                    <a:pt x="3303" y="85053"/>
                  </a:lnTo>
                  <a:lnTo>
                    <a:pt x="2202" y="103125"/>
                  </a:lnTo>
                  <a:lnTo>
                    <a:pt x="979" y="137943"/>
                  </a:lnTo>
                  <a:lnTo>
                    <a:pt x="653" y="154965"/>
                  </a:lnTo>
                  <a:lnTo>
                    <a:pt x="1541" y="170734"/>
                  </a:lnTo>
                  <a:lnTo>
                    <a:pt x="3238" y="185668"/>
                  </a:lnTo>
                  <a:lnTo>
                    <a:pt x="5475" y="200045"/>
                  </a:lnTo>
                  <a:lnTo>
                    <a:pt x="5860" y="214051"/>
                  </a:lnTo>
                  <a:lnTo>
                    <a:pt x="5012" y="227810"/>
                  </a:lnTo>
                  <a:lnTo>
                    <a:pt x="0" y="26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213407" y="1955825"/>
              <a:ext cx="213356" cy="272478"/>
            </a:xfrm>
            <a:custGeom>
              <a:avLst/>
              <a:gdLst/>
              <a:ahLst/>
              <a:cxnLst/>
              <a:rect l="0" t="0" r="0" b="0"/>
              <a:pathLst>
                <a:path w="213356" h="272478">
                  <a:moveTo>
                    <a:pt x="4452" y="23783"/>
                  </a:moveTo>
                  <a:lnTo>
                    <a:pt x="15013" y="13221"/>
                  </a:lnTo>
                  <a:lnTo>
                    <a:pt x="21441" y="9004"/>
                  </a:lnTo>
                  <a:lnTo>
                    <a:pt x="29041" y="5088"/>
                  </a:lnTo>
                  <a:lnTo>
                    <a:pt x="37424" y="1372"/>
                  </a:lnTo>
                  <a:lnTo>
                    <a:pt x="47434" y="0"/>
                  </a:lnTo>
                  <a:lnTo>
                    <a:pt x="58529" y="190"/>
                  </a:lnTo>
                  <a:lnTo>
                    <a:pt x="70347" y="1423"/>
                  </a:lnTo>
                  <a:lnTo>
                    <a:pt x="81541" y="4455"/>
                  </a:lnTo>
                  <a:lnTo>
                    <a:pt x="92320" y="8687"/>
                  </a:lnTo>
                  <a:lnTo>
                    <a:pt x="102822" y="13719"/>
                  </a:lnTo>
                  <a:lnTo>
                    <a:pt x="110928" y="21495"/>
                  </a:lnTo>
                  <a:lnTo>
                    <a:pt x="117437" y="31100"/>
                  </a:lnTo>
                  <a:lnTo>
                    <a:pt x="122882" y="41925"/>
                  </a:lnTo>
                  <a:lnTo>
                    <a:pt x="125408" y="54668"/>
                  </a:lnTo>
                  <a:lnTo>
                    <a:pt x="125985" y="68689"/>
                  </a:lnTo>
                  <a:lnTo>
                    <a:pt x="125265" y="83564"/>
                  </a:lnTo>
                  <a:lnTo>
                    <a:pt x="122574" y="97902"/>
                  </a:lnTo>
                  <a:lnTo>
                    <a:pt x="118570" y="111881"/>
                  </a:lnTo>
                  <a:lnTo>
                    <a:pt x="113690" y="125622"/>
                  </a:lnTo>
                  <a:lnTo>
                    <a:pt x="107120" y="136993"/>
                  </a:lnTo>
                  <a:lnTo>
                    <a:pt x="99425" y="146785"/>
                  </a:lnTo>
                  <a:lnTo>
                    <a:pt x="90979" y="155523"/>
                  </a:lnTo>
                  <a:lnTo>
                    <a:pt x="82032" y="165770"/>
                  </a:lnTo>
                  <a:lnTo>
                    <a:pt x="72751" y="177022"/>
                  </a:lnTo>
                  <a:lnTo>
                    <a:pt x="63249" y="188945"/>
                  </a:lnTo>
                  <a:lnTo>
                    <a:pt x="52492" y="199104"/>
                  </a:lnTo>
                  <a:lnTo>
                    <a:pt x="40900" y="208088"/>
                  </a:lnTo>
                  <a:lnTo>
                    <a:pt x="28751" y="216287"/>
                  </a:lnTo>
                  <a:lnTo>
                    <a:pt x="18440" y="223964"/>
                  </a:lnTo>
                  <a:lnTo>
                    <a:pt x="9356" y="231293"/>
                  </a:lnTo>
                  <a:lnTo>
                    <a:pt x="1090" y="238389"/>
                  </a:lnTo>
                  <a:lnTo>
                    <a:pt x="0" y="243120"/>
                  </a:lnTo>
                  <a:lnTo>
                    <a:pt x="3694" y="246274"/>
                  </a:lnTo>
                  <a:lnTo>
                    <a:pt x="10578" y="248377"/>
                  </a:lnTo>
                  <a:lnTo>
                    <a:pt x="21800" y="249778"/>
                  </a:lnTo>
                  <a:lnTo>
                    <a:pt x="35913" y="250713"/>
                  </a:lnTo>
                  <a:lnTo>
                    <a:pt x="51953" y="251336"/>
                  </a:lnTo>
                  <a:lnTo>
                    <a:pt x="65962" y="252857"/>
                  </a:lnTo>
                  <a:lnTo>
                    <a:pt x="78618" y="254976"/>
                  </a:lnTo>
                  <a:lnTo>
                    <a:pt x="90371" y="257494"/>
                  </a:lnTo>
                  <a:lnTo>
                    <a:pt x="102628" y="259172"/>
                  </a:lnTo>
                  <a:lnTo>
                    <a:pt x="115220" y="260291"/>
                  </a:lnTo>
                  <a:lnTo>
                    <a:pt x="128036" y="261037"/>
                  </a:lnTo>
                  <a:lnTo>
                    <a:pt x="141002" y="262640"/>
                  </a:lnTo>
                  <a:lnTo>
                    <a:pt x="154066" y="264814"/>
                  </a:lnTo>
                  <a:lnTo>
                    <a:pt x="213355" y="2724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145258" y="2646109"/>
              <a:ext cx="133395" cy="348598"/>
            </a:xfrm>
            <a:custGeom>
              <a:avLst/>
              <a:gdLst/>
              <a:ahLst/>
              <a:cxnLst/>
              <a:rect l="0" t="0" r="0" b="0"/>
              <a:pathLst>
                <a:path w="133395" h="348598">
                  <a:moveTo>
                    <a:pt x="92496" y="0"/>
                  </a:moveTo>
                  <a:lnTo>
                    <a:pt x="22344" y="23384"/>
                  </a:lnTo>
                  <a:lnTo>
                    <a:pt x="14779" y="28853"/>
                  </a:lnTo>
                  <a:lnTo>
                    <a:pt x="8631" y="35815"/>
                  </a:lnTo>
                  <a:lnTo>
                    <a:pt x="3427" y="43773"/>
                  </a:lnTo>
                  <a:lnTo>
                    <a:pt x="1063" y="53499"/>
                  </a:lnTo>
                  <a:lnTo>
                    <a:pt x="592" y="64404"/>
                  </a:lnTo>
                  <a:lnTo>
                    <a:pt x="1383" y="76095"/>
                  </a:lnTo>
                  <a:lnTo>
                    <a:pt x="4122" y="88311"/>
                  </a:lnTo>
                  <a:lnTo>
                    <a:pt x="8158" y="100876"/>
                  </a:lnTo>
                  <a:lnTo>
                    <a:pt x="13059" y="113673"/>
                  </a:lnTo>
                  <a:lnTo>
                    <a:pt x="18537" y="125521"/>
                  </a:lnTo>
                  <a:lnTo>
                    <a:pt x="24400" y="136736"/>
                  </a:lnTo>
                  <a:lnTo>
                    <a:pt x="30519" y="147528"/>
                  </a:lnTo>
                  <a:lnTo>
                    <a:pt x="36809" y="156933"/>
                  </a:lnTo>
                  <a:lnTo>
                    <a:pt x="43213" y="165414"/>
                  </a:lnTo>
                  <a:lnTo>
                    <a:pt x="49693" y="173279"/>
                  </a:lnTo>
                  <a:lnTo>
                    <a:pt x="56223" y="181838"/>
                  </a:lnTo>
                  <a:lnTo>
                    <a:pt x="62788" y="190860"/>
                  </a:lnTo>
                  <a:lnTo>
                    <a:pt x="75976" y="209727"/>
                  </a:lnTo>
                  <a:lnTo>
                    <a:pt x="109084" y="258751"/>
                  </a:lnTo>
                  <a:lnTo>
                    <a:pt x="115713" y="269768"/>
                  </a:lnTo>
                  <a:lnTo>
                    <a:pt x="122343" y="281534"/>
                  </a:lnTo>
                  <a:lnTo>
                    <a:pt x="128974" y="293799"/>
                  </a:lnTo>
                  <a:lnTo>
                    <a:pt x="132289" y="305292"/>
                  </a:lnTo>
                  <a:lnTo>
                    <a:pt x="133394" y="316269"/>
                  </a:lnTo>
                  <a:lnTo>
                    <a:pt x="133025" y="326904"/>
                  </a:lnTo>
                  <a:lnTo>
                    <a:pt x="128358" y="335099"/>
                  </a:lnTo>
                  <a:lnTo>
                    <a:pt x="120825" y="341667"/>
                  </a:lnTo>
                  <a:lnTo>
                    <a:pt x="111382" y="347151"/>
                  </a:lnTo>
                  <a:lnTo>
                    <a:pt x="100666" y="348597"/>
                  </a:lnTo>
                  <a:lnTo>
                    <a:pt x="89100" y="347350"/>
                  </a:lnTo>
                  <a:lnTo>
                    <a:pt x="76968" y="344308"/>
                  </a:lnTo>
                  <a:lnTo>
                    <a:pt x="66670" y="340070"/>
                  </a:lnTo>
                  <a:lnTo>
                    <a:pt x="57593" y="335034"/>
                  </a:lnTo>
                  <a:lnTo>
                    <a:pt x="49332" y="329465"/>
                  </a:lnTo>
                  <a:lnTo>
                    <a:pt x="28363" y="314436"/>
                  </a:lnTo>
                  <a:lnTo>
                    <a:pt x="16582" y="305786"/>
                  </a:lnTo>
                  <a:lnTo>
                    <a:pt x="8727" y="295598"/>
                  </a:lnTo>
                  <a:lnTo>
                    <a:pt x="3491" y="284385"/>
                  </a:lnTo>
                  <a:lnTo>
                    <a:pt x="0" y="272488"/>
                  </a:lnTo>
                  <a:lnTo>
                    <a:pt x="989" y="260136"/>
                  </a:lnTo>
                  <a:lnTo>
                    <a:pt x="4964" y="247480"/>
                  </a:lnTo>
                  <a:lnTo>
                    <a:pt x="10930" y="234621"/>
                  </a:lnTo>
                  <a:lnTo>
                    <a:pt x="19328" y="222733"/>
                  </a:lnTo>
                  <a:lnTo>
                    <a:pt x="29348" y="211491"/>
                  </a:lnTo>
                  <a:lnTo>
                    <a:pt x="114124" y="127574"/>
                  </a:lnTo>
                  <a:lnTo>
                    <a:pt x="121284" y="118209"/>
                  </a:lnTo>
                  <a:lnTo>
                    <a:pt x="127162" y="108649"/>
                  </a:lnTo>
                  <a:lnTo>
                    <a:pt x="132187" y="98960"/>
                  </a:lnTo>
                  <a:lnTo>
                    <a:pt x="133326" y="89185"/>
                  </a:lnTo>
                  <a:lnTo>
                    <a:pt x="131874" y="79352"/>
                  </a:lnTo>
                  <a:lnTo>
                    <a:pt x="102444" y="397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426762" y="2954490"/>
              <a:ext cx="9949" cy="9949"/>
            </a:xfrm>
            <a:custGeom>
              <a:avLst/>
              <a:gdLst/>
              <a:ahLst/>
              <a:cxnLst/>
              <a:rect l="0" t="0" r="0" b="0"/>
              <a:pathLst>
                <a:path w="9949" h="9949">
                  <a:moveTo>
                    <a:pt x="9948" y="9948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566031" y="2765483"/>
              <a:ext cx="9949" cy="238747"/>
            </a:xfrm>
            <a:custGeom>
              <a:avLst/>
              <a:gdLst/>
              <a:ahLst/>
              <a:cxnLst/>
              <a:rect l="0" t="0" r="0" b="0"/>
              <a:pathLst>
                <a:path w="9949" h="238747">
                  <a:moveTo>
                    <a:pt x="0" y="0"/>
                  </a:moveTo>
                  <a:lnTo>
                    <a:pt x="0" y="169098"/>
                  </a:lnTo>
                  <a:lnTo>
                    <a:pt x="1105" y="185682"/>
                  </a:lnTo>
                  <a:lnTo>
                    <a:pt x="2947" y="200054"/>
                  </a:lnTo>
                  <a:lnTo>
                    <a:pt x="9948" y="2387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456605" y="1830922"/>
              <a:ext cx="375682" cy="1553180"/>
            </a:xfrm>
            <a:custGeom>
              <a:avLst/>
              <a:gdLst/>
              <a:ahLst/>
              <a:cxnLst/>
              <a:rect l="0" t="0" r="0" b="0"/>
              <a:pathLst>
                <a:path w="375682" h="1553180">
                  <a:moveTo>
                    <a:pt x="0" y="19365"/>
                  </a:moveTo>
                  <a:lnTo>
                    <a:pt x="15843" y="14084"/>
                  </a:lnTo>
                  <a:lnTo>
                    <a:pt x="26036" y="11423"/>
                  </a:lnTo>
                  <a:lnTo>
                    <a:pt x="52100" y="5519"/>
                  </a:lnTo>
                  <a:lnTo>
                    <a:pt x="67893" y="3502"/>
                  </a:lnTo>
                  <a:lnTo>
                    <a:pt x="85053" y="2158"/>
                  </a:lnTo>
                  <a:lnTo>
                    <a:pt x="119595" y="664"/>
                  </a:lnTo>
                  <a:lnTo>
                    <a:pt x="149684" y="0"/>
                  </a:lnTo>
                  <a:lnTo>
                    <a:pt x="162792" y="929"/>
                  </a:lnTo>
                  <a:lnTo>
                    <a:pt x="174847" y="2653"/>
                  </a:lnTo>
                  <a:lnTo>
                    <a:pt x="186199" y="4907"/>
                  </a:lnTo>
                  <a:lnTo>
                    <a:pt x="198189" y="6411"/>
                  </a:lnTo>
                  <a:lnTo>
                    <a:pt x="210603" y="7413"/>
                  </a:lnTo>
                  <a:lnTo>
                    <a:pt x="223300" y="8081"/>
                  </a:lnTo>
                  <a:lnTo>
                    <a:pt x="237292" y="10737"/>
                  </a:lnTo>
                  <a:lnTo>
                    <a:pt x="252146" y="14718"/>
                  </a:lnTo>
                  <a:lnTo>
                    <a:pt x="305133" y="31711"/>
                  </a:lnTo>
                  <a:lnTo>
                    <a:pt x="316164" y="37543"/>
                  </a:lnTo>
                  <a:lnTo>
                    <a:pt x="326834" y="44747"/>
                  </a:lnTo>
                  <a:lnTo>
                    <a:pt x="337262" y="52866"/>
                  </a:lnTo>
                  <a:lnTo>
                    <a:pt x="345320" y="62700"/>
                  </a:lnTo>
                  <a:lnTo>
                    <a:pt x="351798" y="73677"/>
                  </a:lnTo>
                  <a:lnTo>
                    <a:pt x="361942" y="98769"/>
                  </a:lnTo>
                  <a:lnTo>
                    <a:pt x="372762" y="142861"/>
                  </a:lnTo>
                  <a:lnTo>
                    <a:pt x="375681" y="170782"/>
                  </a:lnTo>
                  <a:lnTo>
                    <a:pt x="372043" y="211358"/>
                  </a:lnTo>
                  <a:lnTo>
                    <a:pt x="367748" y="265783"/>
                  </a:lnTo>
                  <a:lnTo>
                    <a:pt x="361464" y="312457"/>
                  </a:lnTo>
                  <a:lnTo>
                    <a:pt x="359607" y="344899"/>
                  </a:lnTo>
                  <a:lnTo>
                    <a:pt x="355834" y="377740"/>
                  </a:lnTo>
                  <a:lnTo>
                    <a:pt x="351577" y="411863"/>
                  </a:lnTo>
                  <a:lnTo>
                    <a:pt x="349686" y="449135"/>
                  </a:lnTo>
                  <a:lnTo>
                    <a:pt x="345897" y="487806"/>
                  </a:lnTo>
                  <a:lnTo>
                    <a:pt x="341635" y="527100"/>
                  </a:lnTo>
                  <a:lnTo>
                    <a:pt x="339740" y="566670"/>
                  </a:lnTo>
                  <a:lnTo>
                    <a:pt x="338674" y="631513"/>
                  </a:lnTo>
                  <a:lnTo>
                    <a:pt x="338358" y="699727"/>
                  </a:lnTo>
                  <a:lnTo>
                    <a:pt x="341231" y="745818"/>
                  </a:lnTo>
                  <a:lnTo>
                    <a:pt x="345087" y="790989"/>
                  </a:lnTo>
                  <a:lnTo>
                    <a:pt x="346802" y="833170"/>
                  </a:lnTo>
                  <a:lnTo>
                    <a:pt x="347766" y="904765"/>
                  </a:lnTo>
                  <a:lnTo>
                    <a:pt x="350939" y="953004"/>
                  </a:lnTo>
                  <a:lnTo>
                    <a:pt x="354929" y="999128"/>
                  </a:lnTo>
                  <a:lnTo>
                    <a:pt x="356702" y="1041734"/>
                  </a:lnTo>
                  <a:lnTo>
                    <a:pt x="357700" y="1108286"/>
                  </a:lnTo>
                  <a:lnTo>
                    <a:pt x="358120" y="1490058"/>
                  </a:lnTo>
                  <a:lnTo>
                    <a:pt x="352225" y="1516357"/>
                  </a:lnTo>
                  <a:lnTo>
                    <a:pt x="347559" y="1528012"/>
                  </a:lnTo>
                  <a:lnTo>
                    <a:pt x="340026" y="1536888"/>
                  </a:lnTo>
                  <a:lnTo>
                    <a:pt x="330583" y="1543910"/>
                  </a:lnTo>
                  <a:lnTo>
                    <a:pt x="319867" y="1549697"/>
                  </a:lnTo>
                  <a:lnTo>
                    <a:pt x="304985" y="1552450"/>
                  </a:lnTo>
                  <a:lnTo>
                    <a:pt x="287327" y="1553179"/>
                  </a:lnTo>
                  <a:lnTo>
                    <a:pt x="267818" y="1552561"/>
                  </a:lnTo>
                  <a:lnTo>
                    <a:pt x="250391" y="1551043"/>
                  </a:lnTo>
                  <a:lnTo>
                    <a:pt x="234351" y="1548925"/>
                  </a:lnTo>
                  <a:lnTo>
                    <a:pt x="219237" y="1546409"/>
                  </a:lnTo>
                  <a:lnTo>
                    <a:pt x="203634" y="1544731"/>
                  </a:lnTo>
                  <a:lnTo>
                    <a:pt x="187706" y="1543612"/>
                  </a:lnTo>
                  <a:lnTo>
                    <a:pt x="156375" y="1542369"/>
                  </a:lnTo>
                  <a:lnTo>
                    <a:pt x="113880" y="1541670"/>
                  </a:lnTo>
                  <a:lnTo>
                    <a:pt x="39791" y="15413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49878" y="1325035"/>
            <a:ext cx="1690604" cy="1431483"/>
            <a:chOff x="2649878" y="1325035"/>
            <a:chExt cx="1690604" cy="1431483"/>
          </a:xfrm>
        </p:grpSpPr>
        <p:sp>
          <p:nvSpPr>
            <p:cNvPr id="48" name="Freeform 47"/>
            <p:cNvSpPr/>
            <p:nvPr/>
          </p:nvSpPr>
          <p:spPr>
            <a:xfrm>
              <a:off x="2666005" y="1586336"/>
              <a:ext cx="1024622" cy="462907"/>
            </a:xfrm>
            <a:custGeom>
              <a:avLst/>
              <a:gdLst/>
              <a:ahLst/>
              <a:cxnLst/>
              <a:rect l="0" t="0" r="0" b="0"/>
              <a:pathLst>
                <a:path w="1024622" h="462907">
                  <a:moveTo>
                    <a:pt x="0" y="462906"/>
                  </a:moveTo>
                  <a:lnTo>
                    <a:pt x="0" y="441783"/>
                  </a:lnTo>
                  <a:lnTo>
                    <a:pt x="1105" y="428928"/>
                  </a:lnTo>
                  <a:lnTo>
                    <a:pt x="2947" y="413727"/>
                  </a:lnTo>
                  <a:lnTo>
                    <a:pt x="5281" y="396961"/>
                  </a:lnTo>
                  <a:lnTo>
                    <a:pt x="7942" y="382468"/>
                  </a:lnTo>
                  <a:lnTo>
                    <a:pt x="10821" y="369489"/>
                  </a:lnTo>
                  <a:lnTo>
                    <a:pt x="13846" y="357521"/>
                  </a:lnTo>
                  <a:lnTo>
                    <a:pt x="18073" y="346227"/>
                  </a:lnTo>
                  <a:lnTo>
                    <a:pt x="23102" y="335381"/>
                  </a:lnTo>
                  <a:lnTo>
                    <a:pt x="28665" y="324835"/>
                  </a:lnTo>
                  <a:lnTo>
                    <a:pt x="34584" y="314488"/>
                  </a:lnTo>
                  <a:lnTo>
                    <a:pt x="40741" y="304274"/>
                  </a:lnTo>
                  <a:lnTo>
                    <a:pt x="53477" y="284083"/>
                  </a:lnTo>
                  <a:lnTo>
                    <a:pt x="66506" y="264056"/>
                  </a:lnTo>
                  <a:lnTo>
                    <a:pt x="74181" y="254073"/>
                  </a:lnTo>
                  <a:lnTo>
                    <a:pt x="82613" y="244102"/>
                  </a:lnTo>
                  <a:lnTo>
                    <a:pt x="91550" y="234139"/>
                  </a:lnTo>
                  <a:lnTo>
                    <a:pt x="110323" y="214226"/>
                  </a:lnTo>
                  <a:lnTo>
                    <a:pt x="169191" y="154526"/>
                  </a:lnTo>
                  <a:lnTo>
                    <a:pt x="179113" y="144578"/>
                  </a:lnTo>
                  <a:lnTo>
                    <a:pt x="190148" y="135735"/>
                  </a:lnTo>
                  <a:lnTo>
                    <a:pt x="201926" y="127629"/>
                  </a:lnTo>
                  <a:lnTo>
                    <a:pt x="225698" y="112728"/>
                  </a:lnTo>
                  <a:lnTo>
                    <a:pt x="247316" y="98737"/>
                  </a:lnTo>
                  <a:lnTo>
                    <a:pt x="270925" y="85149"/>
                  </a:lnTo>
                  <a:lnTo>
                    <a:pt x="296155" y="71742"/>
                  </a:lnTo>
                  <a:lnTo>
                    <a:pt x="361573" y="38483"/>
                  </a:lnTo>
                  <a:lnTo>
                    <a:pt x="390972" y="28158"/>
                  </a:lnTo>
                  <a:lnTo>
                    <a:pt x="422459" y="19885"/>
                  </a:lnTo>
                  <a:lnTo>
                    <a:pt x="454876" y="12524"/>
                  </a:lnTo>
                  <a:lnTo>
                    <a:pt x="471258" y="10119"/>
                  </a:lnTo>
                  <a:lnTo>
                    <a:pt x="487705" y="8515"/>
                  </a:lnTo>
                  <a:lnTo>
                    <a:pt x="504197" y="7446"/>
                  </a:lnTo>
                  <a:lnTo>
                    <a:pt x="520718" y="5628"/>
                  </a:lnTo>
                  <a:lnTo>
                    <a:pt x="537258" y="3311"/>
                  </a:lnTo>
                  <a:lnTo>
                    <a:pt x="553812" y="661"/>
                  </a:lnTo>
                  <a:lnTo>
                    <a:pt x="570374" y="0"/>
                  </a:lnTo>
                  <a:lnTo>
                    <a:pt x="586942" y="664"/>
                  </a:lnTo>
                  <a:lnTo>
                    <a:pt x="603514" y="2212"/>
                  </a:lnTo>
                  <a:lnTo>
                    <a:pt x="620088" y="3244"/>
                  </a:lnTo>
                  <a:lnTo>
                    <a:pt x="653242" y="4391"/>
                  </a:lnTo>
                  <a:lnTo>
                    <a:pt x="669820" y="5802"/>
                  </a:lnTo>
                  <a:lnTo>
                    <a:pt x="686399" y="7848"/>
                  </a:lnTo>
                  <a:lnTo>
                    <a:pt x="702978" y="10317"/>
                  </a:lnTo>
                  <a:lnTo>
                    <a:pt x="733189" y="16009"/>
                  </a:lnTo>
                  <a:lnTo>
                    <a:pt x="761354" y="22223"/>
                  </a:lnTo>
                  <a:lnTo>
                    <a:pt x="788608" y="28669"/>
                  </a:lnTo>
                  <a:lnTo>
                    <a:pt x="815459" y="38165"/>
                  </a:lnTo>
                  <a:lnTo>
                    <a:pt x="841025" y="49755"/>
                  </a:lnTo>
                  <a:lnTo>
                    <a:pt x="863441" y="62274"/>
                  </a:lnTo>
                  <a:lnTo>
                    <a:pt x="874060" y="69813"/>
                  </a:lnTo>
                  <a:lnTo>
                    <a:pt x="884456" y="78155"/>
                  </a:lnTo>
                  <a:lnTo>
                    <a:pt x="894703" y="87032"/>
                  </a:lnTo>
                  <a:lnTo>
                    <a:pt x="903744" y="96266"/>
                  </a:lnTo>
                  <a:lnTo>
                    <a:pt x="911983" y="105738"/>
                  </a:lnTo>
                  <a:lnTo>
                    <a:pt x="919686" y="115369"/>
                  </a:lnTo>
                  <a:lnTo>
                    <a:pt x="927031" y="123999"/>
                  </a:lnTo>
                  <a:lnTo>
                    <a:pt x="934139" y="131964"/>
                  </a:lnTo>
                  <a:lnTo>
                    <a:pt x="941088" y="139485"/>
                  </a:lnTo>
                  <a:lnTo>
                    <a:pt x="946826" y="147814"/>
                  </a:lnTo>
                  <a:lnTo>
                    <a:pt x="951757" y="156683"/>
                  </a:lnTo>
                  <a:lnTo>
                    <a:pt x="956150" y="165911"/>
                  </a:lnTo>
                  <a:lnTo>
                    <a:pt x="961289" y="175380"/>
                  </a:lnTo>
                  <a:lnTo>
                    <a:pt x="966925" y="185008"/>
                  </a:lnTo>
                  <a:lnTo>
                    <a:pt x="972893" y="194743"/>
                  </a:lnTo>
                  <a:lnTo>
                    <a:pt x="977978" y="204548"/>
                  </a:lnTo>
                  <a:lnTo>
                    <a:pt x="982473" y="214401"/>
                  </a:lnTo>
                  <a:lnTo>
                    <a:pt x="986574" y="224286"/>
                  </a:lnTo>
                  <a:lnTo>
                    <a:pt x="990414" y="237508"/>
                  </a:lnTo>
                  <a:lnTo>
                    <a:pt x="994080" y="252954"/>
                  </a:lnTo>
                  <a:lnTo>
                    <a:pt x="997628" y="269883"/>
                  </a:lnTo>
                  <a:lnTo>
                    <a:pt x="999994" y="285591"/>
                  </a:lnTo>
                  <a:lnTo>
                    <a:pt x="1001571" y="300484"/>
                  </a:lnTo>
                  <a:lnTo>
                    <a:pt x="1002623" y="314833"/>
                  </a:lnTo>
                  <a:lnTo>
                    <a:pt x="1001113" y="327716"/>
                  </a:lnTo>
                  <a:lnTo>
                    <a:pt x="997896" y="339620"/>
                  </a:lnTo>
                  <a:lnTo>
                    <a:pt x="993541" y="350872"/>
                  </a:lnTo>
                  <a:lnTo>
                    <a:pt x="987321" y="357268"/>
                  </a:lnTo>
                  <a:lnTo>
                    <a:pt x="979859" y="360427"/>
                  </a:lnTo>
                  <a:lnTo>
                    <a:pt x="971568" y="361428"/>
                  </a:lnTo>
                  <a:lnTo>
                    <a:pt x="963830" y="357673"/>
                  </a:lnTo>
                  <a:lnTo>
                    <a:pt x="956461" y="350749"/>
                  </a:lnTo>
                  <a:lnTo>
                    <a:pt x="941273" y="331266"/>
                  </a:lnTo>
                  <a:lnTo>
                    <a:pt x="923470" y="307869"/>
                  </a:lnTo>
                  <a:lnTo>
                    <a:pt x="915185" y="295440"/>
                  </a:lnTo>
                  <a:lnTo>
                    <a:pt x="907452" y="282733"/>
                  </a:lnTo>
                  <a:lnTo>
                    <a:pt x="900085" y="269841"/>
                  </a:lnTo>
                  <a:lnTo>
                    <a:pt x="892964" y="257930"/>
                  </a:lnTo>
                  <a:lnTo>
                    <a:pt x="879156" y="235853"/>
                  </a:lnTo>
                  <a:lnTo>
                    <a:pt x="873484" y="233060"/>
                  </a:lnTo>
                  <a:lnTo>
                    <a:pt x="868598" y="235620"/>
                  </a:lnTo>
                  <a:lnTo>
                    <a:pt x="864235" y="241748"/>
                  </a:lnTo>
                  <a:lnTo>
                    <a:pt x="863537" y="249149"/>
                  </a:lnTo>
                  <a:lnTo>
                    <a:pt x="865282" y="257398"/>
                  </a:lnTo>
                  <a:lnTo>
                    <a:pt x="868656" y="266214"/>
                  </a:lnTo>
                  <a:lnTo>
                    <a:pt x="873116" y="275408"/>
                  </a:lnTo>
                  <a:lnTo>
                    <a:pt x="878300" y="284852"/>
                  </a:lnTo>
                  <a:lnTo>
                    <a:pt x="883967" y="294465"/>
                  </a:lnTo>
                  <a:lnTo>
                    <a:pt x="891060" y="304189"/>
                  </a:lnTo>
                  <a:lnTo>
                    <a:pt x="899106" y="313988"/>
                  </a:lnTo>
                  <a:lnTo>
                    <a:pt x="907785" y="323836"/>
                  </a:lnTo>
                  <a:lnTo>
                    <a:pt x="917992" y="330402"/>
                  </a:lnTo>
                  <a:lnTo>
                    <a:pt x="941124" y="337697"/>
                  </a:lnTo>
                  <a:lnTo>
                    <a:pt x="951271" y="337432"/>
                  </a:lnTo>
                  <a:lnTo>
                    <a:pt x="960247" y="335044"/>
                  </a:lnTo>
                  <a:lnTo>
                    <a:pt x="968441" y="331242"/>
                  </a:lnTo>
                  <a:lnTo>
                    <a:pt x="983441" y="318175"/>
                  </a:lnTo>
                  <a:lnTo>
                    <a:pt x="990536" y="310048"/>
                  </a:lnTo>
                  <a:lnTo>
                    <a:pt x="996371" y="300209"/>
                  </a:lnTo>
                  <a:lnTo>
                    <a:pt x="1001366" y="289228"/>
                  </a:lnTo>
                  <a:lnTo>
                    <a:pt x="1009864" y="266342"/>
                  </a:lnTo>
                  <a:lnTo>
                    <a:pt x="1013678" y="255597"/>
                  </a:lnTo>
                  <a:lnTo>
                    <a:pt x="1024621" y="2042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649878" y="1325035"/>
              <a:ext cx="1690604" cy="684417"/>
            </a:xfrm>
            <a:custGeom>
              <a:avLst/>
              <a:gdLst/>
              <a:ahLst/>
              <a:cxnLst/>
              <a:rect l="0" t="0" r="0" b="0"/>
              <a:pathLst>
                <a:path w="1690604" h="684417">
                  <a:moveTo>
                    <a:pt x="45970" y="684416"/>
                  </a:moveTo>
                  <a:lnTo>
                    <a:pt x="30127" y="663293"/>
                  </a:lnTo>
                  <a:lnTo>
                    <a:pt x="23250" y="652649"/>
                  </a:lnTo>
                  <a:lnTo>
                    <a:pt x="16454" y="641132"/>
                  </a:lnTo>
                  <a:lnTo>
                    <a:pt x="9713" y="629033"/>
                  </a:lnTo>
                  <a:lnTo>
                    <a:pt x="5219" y="614334"/>
                  </a:lnTo>
                  <a:lnTo>
                    <a:pt x="2223" y="597904"/>
                  </a:lnTo>
                  <a:lnTo>
                    <a:pt x="226" y="580318"/>
                  </a:lnTo>
                  <a:lnTo>
                    <a:pt x="0" y="564173"/>
                  </a:lnTo>
                  <a:lnTo>
                    <a:pt x="954" y="548989"/>
                  </a:lnTo>
                  <a:lnTo>
                    <a:pt x="2696" y="534445"/>
                  </a:lnTo>
                  <a:lnTo>
                    <a:pt x="4962" y="520327"/>
                  </a:lnTo>
                  <a:lnTo>
                    <a:pt x="7578" y="506495"/>
                  </a:lnTo>
                  <a:lnTo>
                    <a:pt x="10428" y="492851"/>
                  </a:lnTo>
                  <a:lnTo>
                    <a:pt x="14538" y="479335"/>
                  </a:lnTo>
                  <a:lnTo>
                    <a:pt x="19489" y="465902"/>
                  </a:lnTo>
                  <a:lnTo>
                    <a:pt x="25000" y="452526"/>
                  </a:lnTo>
                  <a:lnTo>
                    <a:pt x="30885" y="439188"/>
                  </a:lnTo>
                  <a:lnTo>
                    <a:pt x="43318" y="412577"/>
                  </a:lnTo>
                  <a:lnTo>
                    <a:pt x="50834" y="398185"/>
                  </a:lnTo>
                  <a:lnTo>
                    <a:pt x="68028" y="367458"/>
                  </a:lnTo>
                  <a:lnTo>
                    <a:pt x="77255" y="352632"/>
                  </a:lnTo>
                  <a:lnTo>
                    <a:pt x="86722" y="338327"/>
                  </a:lnTo>
                  <a:lnTo>
                    <a:pt x="96350" y="324369"/>
                  </a:lnTo>
                  <a:lnTo>
                    <a:pt x="107189" y="311748"/>
                  </a:lnTo>
                  <a:lnTo>
                    <a:pt x="118837" y="300017"/>
                  </a:lnTo>
                  <a:lnTo>
                    <a:pt x="131023" y="288881"/>
                  </a:lnTo>
                  <a:lnTo>
                    <a:pt x="142463" y="277036"/>
                  </a:lnTo>
                  <a:lnTo>
                    <a:pt x="153406" y="264718"/>
                  </a:lnTo>
                  <a:lnTo>
                    <a:pt x="164017" y="252085"/>
                  </a:lnTo>
                  <a:lnTo>
                    <a:pt x="176618" y="239241"/>
                  </a:lnTo>
                  <a:lnTo>
                    <a:pt x="190544" y="226258"/>
                  </a:lnTo>
                  <a:lnTo>
                    <a:pt x="205356" y="213181"/>
                  </a:lnTo>
                  <a:lnTo>
                    <a:pt x="219651" y="201147"/>
                  </a:lnTo>
                  <a:lnTo>
                    <a:pt x="247325" y="178934"/>
                  </a:lnTo>
                  <a:lnTo>
                    <a:pt x="277309" y="158008"/>
                  </a:lnTo>
                  <a:lnTo>
                    <a:pt x="310163" y="137655"/>
                  </a:lnTo>
                  <a:lnTo>
                    <a:pt x="346870" y="117556"/>
                  </a:lnTo>
                  <a:lnTo>
                    <a:pt x="385291" y="100517"/>
                  </a:lnTo>
                  <a:lnTo>
                    <a:pt x="424473" y="85576"/>
                  </a:lnTo>
                  <a:lnTo>
                    <a:pt x="483817" y="64736"/>
                  </a:lnTo>
                  <a:lnTo>
                    <a:pt x="523528" y="51251"/>
                  </a:lnTo>
                  <a:lnTo>
                    <a:pt x="566231" y="40837"/>
                  </a:lnTo>
                  <a:lnTo>
                    <a:pt x="611000" y="32524"/>
                  </a:lnTo>
                  <a:lnTo>
                    <a:pt x="764362" y="8046"/>
                  </a:lnTo>
                  <a:lnTo>
                    <a:pt x="808484" y="2476"/>
                  </a:lnTo>
                  <a:lnTo>
                    <a:pt x="850200" y="0"/>
                  </a:lnTo>
                  <a:lnTo>
                    <a:pt x="893794" y="1847"/>
                  </a:lnTo>
                  <a:lnTo>
                    <a:pt x="937855" y="5247"/>
                  </a:lnTo>
                  <a:lnTo>
                    <a:pt x="979543" y="6758"/>
                  </a:lnTo>
                  <a:lnTo>
                    <a:pt x="1020178" y="10377"/>
                  </a:lnTo>
                  <a:lnTo>
                    <a:pt x="1060344" y="15670"/>
                  </a:lnTo>
                  <a:lnTo>
                    <a:pt x="1100302" y="21707"/>
                  </a:lnTo>
                  <a:lnTo>
                    <a:pt x="1140167" y="31022"/>
                  </a:lnTo>
                  <a:lnTo>
                    <a:pt x="1179991" y="42530"/>
                  </a:lnTo>
                  <a:lnTo>
                    <a:pt x="1239696" y="61438"/>
                  </a:lnTo>
                  <a:lnTo>
                    <a:pt x="1279492" y="74471"/>
                  </a:lnTo>
                  <a:lnTo>
                    <a:pt x="1316337" y="90579"/>
                  </a:lnTo>
                  <a:lnTo>
                    <a:pt x="1351135" y="108791"/>
                  </a:lnTo>
                  <a:lnTo>
                    <a:pt x="1385022" y="127939"/>
                  </a:lnTo>
                  <a:lnTo>
                    <a:pt x="1401796" y="138793"/>
                  </a:lnTo>
                  <a:lnTo>
                    <a:pt x="1418505" y="150449"/>
                  </a:lnTo>
                  <a:lnTo>
                    <a:pt x="1435171" y="162642"/>
                  </a:lnTo>
                  <a:lnTo>
                    <a:pt x="1450703" y="175192"/>
                  </a:lnTo>
                  <a:lnTo>
                    <a:pt x="1465478" y="187979"/>
                  </a:lnTo>
                  <a:lnTo>
                    <a:pt x="1479750" y="200926"/>
                  </a:lnTo>
                  <a:lnTo>
                    <a:pt x="1507398" y="227100"/>
                  </a:lnTo>
                  <a:lnTo>
                    <a:pt x="1520960" y="240270"/>
                  </a:lnTo>
                  <a:lnTo>
                    <a:pt x="1533318" y="253471"/>
                  </a:lnTo>
                  <a:lnTo>
                    <a:pt x="1544872" y="266693"/>
                  </a:lnTo>
                  <a:lnTo>
                    <a:pt x="1555891" y="279929"/>
                  </a:lnTo>
                  <a:lnTo>
                    <a:pt x="1566553" y="294279"/>
                  </a:lnTo>
                  <a:lnTo>
                    <a:pt x="1576976" y="309373"/>
                  </a:lnTo>
                  <a:lnTo>
                    <a:pt x="1587242" y="324962"/>
                  </a:lnTo>
                  <a:lnTo>
                    <a:pt x="1607490" y="354072"/>
                  </a:lnTo>
                  <a:lnTo>
                    <a:pt x="1617532" y="368025"/>
                  </a:lnTo>
                  <a:lnTo>
                    <a:pt x="1626436" y="381748"/>
                  </a:lnTo>
                  <a:lnTo>
                    <a:pt x="1634584" y="395318"/>
                  </a:lnTo>
                  <a:lnTo>
                    <a:pt x="1642226" y="408786"/>
                  </a:lnTo>
                  <a:lnTo>
                    <a:pt x="1648426" y="422186"/>
                  </a:lnTo>
                  <a:lnTo>
                    <a:pt x="1653665" y="435540"/>
                  </a:lnTo>
                  <a:lnTo>
                    <a:pt x="1658263" y="448865"/>
                  </a:lnTo>
                  <a:lnTo>
                    <a:pt x="1662433" y="462169"/>
                  </a:lnTo>
                  <a:lnTo>
                    <a:pt x="1677068" y="512341"/>
                  </a:lnTo>
                  <a:lnTo>
                    <a:pt x="1680497" y="523276"/>
                  </a:lnTo>
                  <a:lnTo>
                    <a:pt x="1687254" y="547217"/>
                  </a:lnTo>
                  <a:lnTo>
                    <a:pt x="1690603" y="559791"/>
                  </a:lnTo>
                  <a:lnTo>
                    <a:pt x="1687309" y="565963"/>
                  </a:lnTo>
                  <a:lnTo>
                    <a:pt x="1679587" y="567867"/>
                  </a:lnTo>
                  <a:lnTo>
                    <a:pt x="1668912" y="566925"/>
                  </a:lnTo>
                  <a:lnTo>
                    <a:pt x="1659585" y="564087"/>
                  </a:lnTo>
                  <a:lnTo>
                    <a:pt x="1643327" y="555039"/>
                  </a:lnTo>
                  <a:lnTo>
                    <a:pt x="1622837" y="540701"/>
                  </a:lnTo>
                  <a:lnTo>
                    <a:pt x="1598993" y="524381"/>
                  </a:lnTo>
                  <a:lnTo>
                    <a:pt x="1573658" y="509759"/>
                  </a:lnTo>
                  <a:lnTo>
                    <a:pt x="1535042" y="482359"/>
                  </a:lnTo>
                  <a:lnTo>
                    <a:pt x="1501973" y="462313"/>
                  </a:lnTo>
                  <a:lnTo>
                    <a:pt x="1474981" y="443478"/>
                  </a:lnTo>
                  <a:lnTo>
                    <a:pt x="1452223" y="434379"/>
                  </a:lnTo>
                  <a:lnTo>
                    <a:pt x="1441070" y="432616"/>
                  </a:lnTo>
                  <a:lnTo>
                    <a:pt x="1419835" y="433605"/>
                  </a:lnTo>
                  <a:lnTo>
                    <a:pt x="1413951" y="438731"/>
                  </a:lnTo>
                  <a:lnTo>
                    <a:pt x="1411134" y="446571"/>
                  </a:lnTo>
                  <a:lnTo>
                    <a:pt x="1410362" y="456218"/>
                  </a:lnTo>
                  <a:lnTo>
                    <a:pt x="1410952" y="468176"/>
                  </a:lnTo>
                  <a:lnTo>
                    <a:pt x="1412450" y="481675"/>
                  </a:lnTo>
                  <a:lnTo>
                    <a:pt x="1414555" y="496200"/>
                  </a:lnTo>
                  <a:lnTo>
                    <a:pt x="1419274" y="508095"/>
                  </a:lnTo>
                  <a:lnTo>
                    <a:pt x="1433359" y="527206"/>
                  </a:lnTo>
                  <a:lnTo>
                    <a:pt x="1450673" y="540121"/>
                  </a:lnTo>
                  <a:lnTo>
                    <a:pt x="1459932" y="545112"/>
                  </a:lnTo>
                  <a:lnTo>
                    <a:pt x="1471632" y="547335"/>
                  </a:lnTo>
                  <a:lnTo>
                    <a:pt x="1499368" y="546856"/>
                  </a:lnTo>
                  <a:lnTo>
                    <a:pt x="1530118" y="537064"/>
                  </a:lnTo>
                  <a:lnTo>
                    <a:pt x="1569657" y="515856"/>
                  </a:lnTo>
                  <a:lnTo>
                    <a:pt x="1595373" y="495572"/>
                  </a:lnTo>
                  <a:lnTo>
                    <a:pt x="1609998" y="481112"/>
                  </a:lnTo>
                  <a:lnTo>
                    <a:pt x="1623867" y="463632"/>
                  </a:lnTo>
                  <a:lnTo>
                    <a:pt x="1630661" y="452118"/>
                  </a:lnTo>
                  <a:lnTo>
                    <a:pt x="1637400" y="438916"/>
                  </a:lnTo>
                  <a:lnTo>
                    <a:pt x="1644104" y="424587"/>
                  </a:lnTo>
                  <a:lnTo>
                    <a:pt x="1649678" y="411719"/>
                  </a:lnTo>
                  <a:lnTo>
                    <a:pt x="1654499" y="399824"/>
                  </a:lnTo>
                  <a:lnTo>
                    <a:pt x="1677406" y="356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25691" y="2079697"/>
              <a:ext cx="838509" cy="560948"/>
            </a:xfrm>
            <a:custGeom>
              <a:avLst/>
              <a:gdLst/>
              <a:ahLst/>
              <a:cxnLst/>
              <a:rect l="0" t="0" r="0" b="0"/>
              <a:pathLst>
                <a:path w="838509" h="560948">
                  <a:moveTo>
                    <a:pt x="0" y="118762"/>
                  </a:moveTo>
                  <a:lnTo>
                    <a:pt x="27692" y="77224"/>
                  </a:lnTo>
                  <a:lnTo>
                    <a:pt x="36147" y="67859"/>
                  </a:lnTo>
                  <a:lnTo>
                    <a:pt x="46204" y="58299"/>
                  </a:lnTo>
                  <a:lnTo>
                    <a:pt x="68064" y="41046"/>
                  </a:lnTo>
                  <a:lnTo>
                    <a:pt x="88832" y="29693"/>
                  </a:lnTo>
                  <a:lnTo>
                    <a:pt x="109116" y="20963"/>
                  </a:lnTo>
                  <a:lnTo>
                    <a:pt x="130289" y="13398"/>
                  </a:lnTo>
                  <a:lnTo>
                    <a:pt x="154437" y="6352"/>
                  </a:lnTo>
                  <a:lnTo>
                    <a:pt x="179907" y="2484"/>
                  </a:lnTo>
                  <a:lnTo>
                    <a:pt x="192888" y="1452"/>
                  </a:lnTo>
                  <a:lnTo>
                    <a:pt x="209280" y="764"/>
                  </a:lnTo>
                  <a:lnTo>
                    <a:pt x="248125" y="0"/>
                  </a:lnTo>
                  <a:lnTo>
                    <a:pt x="266000" y="902"/>
                  </a:lnTo>
                  <a:lnTo>
                    <a:pt x="282338" y="2608"/>
                  </a:lnTo>
                  <a:lnTo>
                    <a:pt x="297651" y="4851"/>
                  </a:lnTo>
                  <a:lnTo>
                    <a:pt x="312281" y="8557"/>
                  </a:lnTo>
                  <a:lnTo>
                    <a:pt x="326456" y="13238"/>
                  </a:lnTo>
                  <a:lnTo>
                    <a:pt x="340327" y="18569"/>
                  </a:lnTo>
                  <a:lnTo>
                    <a:pt x="353995" y="24334"/>
                  </a:lnTo>
                  <a:lnTo>
                    <a:pt x="367528" y="30388"/>
                  </a:lnTo>
                  <a:lnTo>
                    <a:pt x="393250" y="43010"/>
                  </a:lnTo>
                  <a:lnTo>
                    <a:pt x="427479" y="62543"/>
                  </a:lnTo>
                  <a:lnTo>
                    <a:pt x="452318" y="75723"/>
                  </a:lnTo>
                  <a:lnTo>
                    <a:pt x="478094" y="91896"/>
                  </a:lnTo>
                  <a:lnTo>
                    <a:pt x="491158" y="100852"/>
                  </a:lnTo>
                  <a:lnTo>
                    <a:pt x="517463" y="119644"/>
                  </a:lnTo>
                  <a:lnTo>
                    <a:pt x="530667" y="129298"/>
                  </a:lnTo>
                  <a:lnTo>
                    <a:pt x="542786" y="139050"/>
                  </a:lnTo>
                  <a:lnTo>
                    <a:pt x="554181" y="148867"/>
                  </a:lnTo>
                  <a:lnTo>
                    <a:pt x="565094" y="158727"/>
                  </a:lnTo>
                  <a:lnTo>
                    <a:pt x="589009" y="181474"/>
                  </a:lnTo>
                  <a:lnTo>
                    <a:pt x="601576" y="193729"/>
                  </a:lnTo>
                  <a:lnTo>
                    <a:pt x="614376" y="205215"/>
                  </a:lnTo>
                  <a:lnTo>
                    <a:pt x="627330" y="216189"/>
                  </a:lnTo>
                  <a:lnTo>
                    <a:pt x="640387" y="226820"/>
                  </a:lnTo>
                  <a:lnTo>
                    <a:pt x="652408" y="238329"/>
                  </a:lnTo>
                  <a:lnTo>
                    <a:pt x="663738" y="250423"/>
                  </a:lnTo>
                  <a:lnTo>
                    <a:pt x="674607" y="262907"/>
                  </a:lnTo>
                  <a:lnTo>
                    <a:pt x="685169" y="275650"/>
                  </a:lnTo>
                  <a:lnTo>
                    <a:pt x="705747" y="301600"/>
                  </a:lnTo>
                  <a:lnTo>
                    <a:pt x="765931" y="380761"/>
                  </a:lnTo>
                  <a:lnTo>
                    <a:pt x="782906" y="404318"/>
                  </a:lnTo>
                  <a:lnTo>
                    <a:pt x="790528" y="415243"/>
                  </a:lnTo>
                  <a:lnTo>
                    <a:pt x="797819" y="426947"/>
                  </a:lnTo>
                  <a:lnTo>
                    <a:pt x="804891" y="439171"/>
                  </a:lnTo>
                  <a:lnTo>
                    <a:pt x="811816" y="451741"/>
                  </a:lnTo>
                  <a:lnTo>
                    <a:pt x="817538" y="463437"/>
                  </a:lnTo>
                  <a:lnTo>
                    <a:pt x="822458" y="474551"/>
                  </a:lnTo>
                  <a:lnTo>
                    <a:pt x="826844" y="485276"/>
                  </a:lnTo>
                  <a:lnTo>
                    <a:pt x="830872" y="496847"/>
                  </a:lnTo>
                  <a:lnTo>
                    <a:pt x="834663" y="508982"/>
                  </a:lnTo>
                  <a:lnTo>
                    <a:pt x="838296" y="521494"/>
                  </a:lnTo>
                  <a:lnTo>
                    <a:pt x="838508" y="533151"/>
                  </a:lnTo>
                  <a:lnTo>
                    <a:pt x="836438" y="544238"/>
                  </a:lnTo>
                  <a:lnTo>
                    <a:pt x="832847" y="554945"/>
                  </a:lnTo>
                  <a:lnTo>
                    <a:pt x="826032" y="559873"/>
                  </a:lnTo>
                  <a:lnTo>
                    <a:pt x="817067" y="560947"/>
                  </a:lnTo>
                  <a:lnTo>
                    <a:pt x="806670" y="559453"/>
                  </a:lnTo>
                  <a:lnTo>
                    <a:pt x="797528" y="555141"/>
                  </a:lnTo>
                  <a:lnTo>
                    <a:pt x="781475" y="541507"/>
                  </a:lnTo>
                  <a:lnTo>
                    <a:pt x="760009" y="520470"/>
                  </a:lnTo>
                  <a:lnTo>
                    <a:pt x="754262" y="511467"/>
                  </a:lnTo>
                  <a:lnTo>
                    <a:pt x="749326" y="501044"/>
                  </a:lnTo>
                  <a:lnTo>
                    <a:pt x="723095" y="433928"/>
                  </a:lnTo>
                  <a:lnTo>
                    <a:pt x="714497" y="410263"/>
                  </a:lnTo>
                  <a:lnTo>
                    <a:pt x="709552" y="404837"/>
                  </a:lnTo>
                  <a:lnTo>
                    <a:pt x="704045" y="403430"/>
                  </a:lnTo>
                  <a:lnTo>
                    <a:pt x="698162" y="404702"/>
                  </a:lnTo>
                  <a:lnTo>
                    <a:pt x="694240" y="411077"/>
                  </a:lnTo>
                  <a:lnTo>
                    <a:pt x="691626" y="420854"/>
                  </a:lnTo>
                  <a:lnTo>
                    <a:pt x="689883" y="432898"/>
                  </a:lnTo>
                  <a:lnTo>
                    <a:pt x="688721" y="445349"/>
                  </a:lnTo>
                  <a:lnTo>
                    <a:pt x="687947" y="458071"/>
                  </a:lnTo>
                  <a:lnTo>
                    <a:pt x="687430" y="470973"/>
                  </a:lnTo>
                  <a:lnTo>
                    <a:pt x="691507" y="478469"/>
                  </a:lnTo>
                  <a:lnTo>
                    <a:pt x="698647" y="482361"/>
                  </a:lnTo>
                  <a:lnTo>
                    <a:pt x="707827" y="483851"/>
                  </a:lnTo>
                  <a:lnTo>
                    <a:pt x="717263" y="481528"/>
                  </a:lnTo>
                  <a:lnTo>
                    <a:pt x="736591" y="470104"/>
                  </a:lnTo>
                  <a:lnTo>
                    <a:pt x="746387" y="461311"/>
                  </a:lnTo>
                  <a:lnTo>
                    <a:pt x="756234" y="451027"/>
                  </a:lnTo>
                  <a:lnTo>
                    <a:pt x="766114" y="439750"/>
                  </a:lnTo>
                  <a:lnTo>
                    <a:pt x="774912" y="426705"/>
                  </a:lnTo>
                  <a:lnTo>
                    <a:pt x="782987" y="412482"/>
                  </a:lnTo>
                  <a:lnTo>
                    <a:pt x="790582" y="397474"/>
                  </a:lnTo>
                  <a:lnTo>
                    <a:pt x="797855" y="384152"/>
                  </a:lnTo>
                  <a:lnTo>
                    <a:pt x="835614" y="3177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855013" y="2138772"/>
              <a:ext cx="109426" cy="79584"/>
            </a:xfrm>
            <a:custGeom>
              <a:avLst/>
              <a:gdLst/>
              <a:ahLst/>
              <a:cxnLst/>
              <a:rect l="0" t="0" r="0" b="0"/>
              <a:pathLst>
                <a:path w="109426" h="79584">
                  <a:moveTo>
                    <a:pt x="0" y="79583"/>
                  </a:moveTo>
                  <a:lnTo>
                    <a:pt x="10561" y="69021"/>
                  </a:lnTo>
                  <a:lnTo>
                    <a:pt x="15883" y="62594"/>
                  </a:lnTo>
                  <a:lnTo>
                    <a:pt x="21642" y="54993"/>
                  </a:lnTo>
                  <a:lnTo>
                    <a:pt x="27691" y="46610"/>
                  </a:lnTo>
                  <a:lnTo>
                    <a:pt x="35041" y="39916"/>
                  </a:lnTo>
                  <a:lnTo>
                    <a:pt x="43256" y="34348"/>
                  </a:lnTo>
                  <a:lnTo>
                    <a:pt x="52049" y="29531"/>
                  </a:lnTo>
                  <a:lnTo>
                    <a:pt x="10942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242976" y="2108929"/>
              <a:ext cx="972899" cy="647589"/>
            </a:xfrm>
            <a:custGeom>
              <a:avLst/>
              <a:gdLst/>
              <a:ahLst/>
              <a:cxnLst/>
              <a:rect l="0" t="0" r="0" b="0"/>
              <a:pathLst>
                <a:path w="972899" h="647589">
                  <a:moveTo>
                    <a:pt x="0" y="0"/>
                  </a:moveTo>
                  <a:lnTo>
                    <a:pt x="110768" y="13846"/>
                  </a:lnTo>
                  <a:lnTo>
                    <a:pt x="133532" y="18073"/>
                  </a:lnTo>
                  <a:lnTo>
                    <a:pt x="155340" y="23102"/>
                  </a:lnTo>
                  <a:lnTo>
                    <a:pt x="176511" y="28665"/>
                  </a:lnTo>
                  <a:lnTo>
                    <a:pt x="197256" y="34584"/>
                  </a:lnTo>
                  <a:lnTo>
                    <a:pt x="237991" y="47056"/>
                  </a:lnTo>
                  <a:lnTo>
                    <a:pt x="319285" y="73075"/>
                  </a:lnTo>
                  <a:lnTo>
                    <a:pt x="363335" y="86270"/>
                  </a:lnTo>
                  <a:lnTo>
                    <a:pt x="385914" y="93989"/>
                  </a:lnTo>
                  <a:lnTo>
                    <a:pt x="408703" y="102450"/>
                  </a:lnTo>
                  <a:lnTo>
                    <a:pt x="431633" y="111407"/>
                  </a:lnTo>
                  <a:lnTo>
                    <a:pt x="453552" y="121800"/>
                  </a:lnTo>
                  <a:lnTo>
                    <a:pt x="474796" y="133150"/>
                  </a:lnTo>
                  <a:lnTo>
                    <a:pt x="495591" y="145137"/>
                  </a:lnTo>
                  <a:lnTo>
                    <a:pt x="517191" y="156445"/>
                  </a:lnTo>
                  <a:lnTo>
                    <a:pt x="539329" y="167299"/>
                  </a:lnTo>
                  <a:lnTo>
                    <a:pt x="561824" y="177851"/>
                  </a:lnTo>
                  <a:lnTo>
                    <a:pt x="583453" y="189307"/>
                  </a:lnTo>
                  <a:lnTo>
                    <a:pt x="604504" y="201366"/>
                  </a:lnTo>
                  <a:lnTo>
                    <a:pt x="625170" y="213826"/>
                  </a:lnTo>
                  <a:lnTo>
                    <a:pt x="644474" y="226554"/>
                  </a:lnTo>
                  <a:lnTo>
                    <a:pt x="662870" y="239461"/>
                  </a:lnTo>
                  <a:lnTo>
                    <a:pt x="680660" y="252487"/>
                  </a:lnTo>
                  <a:lnTo>
                    <a:pt x="718112" y="278750"/>
                  </a:lnTo>
                  <a:lnTo>
                    <a:pt x="737384" y="291943"/>
                  </a:lnTo>
                  <a:lnTo>
                    <a:pt x="754653" y="305159"/>
                  </a:lnTo>
                  <a:lnTo>
                    <a:pt x="770587" y="318392"/>
                  </a:lnTo>
                  <a:lnTo>
                    <a:pt x="785630" y="331635"/>
                  </a:lnTo>
                  <a:lnTo>
                    <a:pt x="800081" y="345990"/>
                  </a:lnTo>
                  <a:lnTo>
                    <a:pt x="814136" y="361086"/>
                  </a:lnTo>
                  <a:lnTo>
                    <a:pt x="827927" y="376677"/>
                  </a:lnTo>
                  <a:lnTo>
                    <a:pt x="840437" y="391492"/>
                  </a:lnTo>
                  <a:lnTo>
                    <a:pt x="863179" y="419744"/>
                  </a:lnTo>
                  <a:lnTo>
                    <a:pt x="873886" y="434572"/>
                  </a:lnTo>
                  <a:lnTo>
                    <a:pt x="884340" y="449985"/>
                  </a:lnTo>
                  <a:lnTo>
                    <a:pt x="894626" y="465786"/>
                  </a:lnTo>
                  <a:lnTo>
                    <a:pt x="903693" y="480742"/>
                  </a:lnTo>
                  <a:lnTo>
                    <a:pt x="911949" y="495133"/>
                  </a:lnTo>
                  <a:lnTo>
                    <a:pt x="919663" y="509149"/>
                  </a:lnTo>
                  <a:lnTo>
                    <a:pt x="925911" y="522914"/>
                  </a:lnTo>
                  <a:lnTo>
                    <a:pt x="931182" y="536512"/>
                  </a:lnTo>
                  <a:lnTo>
                    <a:pt x="968183" y="646422"/>
                  </a:lnTo>
                  <a:lnTo>
                    <a:pt x="970416" y="647588"/>
                  </a:lnTo>
                  <a:lnTo>
                    <a:pt x="971905" y="642840"/>
                  </a:lnTo>
                  <a:lnTo>
                    <a:pt x="972898" y="634147"/>
                  </a:lnTo>
                  <a:lnTo>
                    <a:pt x="972454" y="622826"/>
                  </a:lnTo>
                  <a:lnTo>
                    <a:pt x="971053" y="609752"/>
                  </a:lnTo>
                  <a:lnTo>
                    <a:pt x="969014" y="595509"/>
                  </a:lnTo>
                  <a:lnTo>
                    <a:pt x="963800" y="564946"/>
                  </a:lnTo>
                  <a:lnTo>
                    <a:pt x="960862" y="549059"/>
                  </a:lnTo>
                  <a:lnTo>
                    <a:pt x="957798" y="535152"/>
                  </a:lnTo>
                  <a:lnTo>
                    <a:pt x="954651" y="522564"/>
                  </a:lnTo>
                  <a:lnTo>
                    <a:pt x="951447" y="510857"/>
                  </a:lnTo>
                  <a:lnTo>
                    <a:pt x="948206" y="497525"/>
                  </a:lnTo>
                  <a:lnTo>
                    <a:pt x="931756" y="425548"/>
                  </a:lnTo>
                  <a:lnTo>
                    <a:pt x="928446" y="413020"/>
                  </a:lnTo>
                  <a:lnTo>
                    <a:pt x="921822" y="390257"/>
                  </a:lnTo>
                  <a:lnTo>
                    <a:pt x="919613" y="388387"/>
                  </a:lnTo>
                  <a:lnTo>
                    <a:pt x="918141" y="392667"/>
                  </a:lnTo>
                  <a:lnTo>
                    <a:pt x="915400" y="409950"/>
                  </a:lnTo>
                  <a:lnTo>
                    <a:pt x="910497" y="428684"/>
                  </a:lnTo>
                  <a:lnTo>
                    <a:pt x="898738" y="448063"/>
                  </a:lnTo>
                  <a:lnTo>
                    <a:pt x="883565" y="466624"/>
                  </a:lnTo>
                  <a:lnTo>
                    <a:pt x="876423" y="474668"/>
                  </a:lnTo>
                  <a:lnTo>
                    <a:pt x="845562" y="4973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93263" y="1860356"/>
            <a:ext cx="1114153" cy="1501994"/>
            <a:chOff x="5093263" y="1860356"/>
            <a:chExt cx="1114153" cy="1501994"/>
          </a:xfrm>
        </p:grpSpPr>
        <p:sp>
          <p:nvSpPr>
            <p:cNvPr id="54" name="Freeform 53"/>
            <p:cNvSpPr/>
            <p:nvPr/>
          </p:nvSpPr>
          <p:spPr>
            <a:xfrm>
              <a:off x="5113159" y="2467049"/>
              <a:ext cx="218852" cy="9949"/>
            </a:xfrm>
            <a:custGeom>
              <a:avLst/>
              <a:gdLst/>
              <a:ahLst/>
              <a:cxnLst/>
              <a:rect l="0" t="0" r="0" b="0"/>
              <a:pathLst>
                <a:path w="218852" h="9949">
                  <a:moveTo>
                    <a:pt x="0" y="9948"/>
                  </a:moveTo>
                  <a:lnTo>
                    <a:pt x="26404" y="4667"/>
                  </a:lnTo>
                  <a:lnTo>
                    <a:pt x="40814" y="3111"/>
                  </a:lnTo>
                  <a:lnTo>
                    <a:pt x="57053" y="2074"/>
                  </a:lnTo>
                  <a:lnTo>
                    <a:pt x="91675" y="922"/>
                  </a:lnTo>
                  <a:lnTo>
                    <a:pt x="161881" y="182"/>
                  </a:lnTo>
                  <a:lnTo>
                    <a:pt x="21885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93263" y="2556579"/>
              <a:ext cx="179061" cy="1"/>
            </a:xfrm>
            <a:custGeom>
              <a:avLst/>
              <a:gdLst/>
              <a:ahLst/>
              <a:cxnLst/>
              <a:rect l="0" t="0" r="0" b="0"/>
              <a:pathLst>
                <a:path w="179061" h="1">
                  <a:moveTo>
                    <a:pt x="0" y="0"/>
                  </a:moveTo>
                  <a:lnTo>
                    <a:pt x="1790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652186" y="1860356"/>
              <a:ext cx="555230" cy="1501994"/>
            </a:xfrm>
            <a:custGeom>
              <a:avLst/>
              <a:gdLst/>
              <a:ahLst/>
              <a:cxnLst/>
              <a:rect l="0" t="0" r="0" b="0"/>
              <a:pathLst>
                <a:path w="555230" h="1501994">
                  <a:moveTo>
                    <a:pt x="555229" y="19774"/>
                  </a:moveTo>
                  <a:lnTo>
                    <a:pt x="528824" y="19774"/>
                  </a:lnTo>
                  <a:lnTo>
                    <a:pt x="517730" y="18669"/>
                  </a:lnTo>
                  <a:lnTo>
                    <a:pt x="507018" y="16827"/>
                  </a:lnTo>
                  <a:lnTo>
                    <a:pt x="496561" y="14493"/>
                  </a:lnTo>
                  <a:lnTo>
                    <a:pt x="485168" y="12937"/>
                  </a:lnTo>
                  <a:lnTo>
                    <a:pt x="473152" y="11901"/>
                  </a:lnTo>
                  <a:lnTo>
                    <a:pt x="460720" y="11209"/>
                  </a:lnTo>
                  <a:lnTo>
                    <a:pt x="432168" y="10441"/>
                  </a:lnTo>
                  <a:lnTo>
                    <a:pt x="324863" y="9862"/>
                  </a:lnTo>
                  <a:lnTo>
                    <a:pt x="309911" y="8745"/>
                  </a:lnTo>
                  <a:lnTo>
                    <a:pt x="294416" y="6895"/>
                  </a:lnTo>
                  <a:lnTo>
                    <a:pt x="278560" y="4556"/>
                  </a:lnTo>
                  <a:lnTo>
                    <a:pt x="262463" y="2997"/>
                  </a:lnTo>
                  <a:lnTo>
                    <a:pt x="246205" y="1958"/>
                  </a:lnTo>
                  <a:lnTo>
                    <a:pt x="214508" y="803"/>
                  </a:lnTo>
                  <a:lnTo>
                    <a:pt x="171806" y="152"/>
                  </a:lnTo>
                  <a:lnTo>
                    <a:pt x="144598" y="0"/>
                  </a:lnTo>
                  <a:lnTo>
                    <a:pt x="130048" y="1065"/>
                  </a:lnTo>
                  <a:lnTo>
                    <a:pt x="114821" y="2880"/>
                  </a:lnTo>
                  <a:lnTo>
                    <a:pt x="99143" y="5196"/>
                  </a:lnTo>
                  <a:lnTo>
                    <a:pt x="85375" y="7844"/>
                  </a:lnTo>
                  <a:lnTo>
                    <a:pt x="72881" y="10716"/>
                  </a:lnTo>
                  <a:lnTo>
                    <a:pt x="61235" y="13735"/>
                  </a:lnTo>
                  <a:lnTo>
                    <a:pt x="52366" y="20169"/>
                  </a:lnTo>
                  <a:lnTo>
                    <a:pt x="45348" y="28880"/>
                  </a:lnTo>
                  <a:lnTo>
                    <a:pt x="39564" y="39109"/>
                  </a:lnTo>
                  <a:lnTo>
                    <a:pt x="37919" y="51454"/>
                  </a:lnTo>
                  <a:lnTo>
                    <a:pt x="45060" y="94128"/>
                  </a:lnTo>
                  <a:lnTo>
                    <a:pt x="54667" y="135265"/>
                  </a:lnTo>
                  <a:lnTo>
                    <a:pt x="65620" y="176560"/>
                  </a:lnTo>
                  <a:lnTo>
                    <a:pt x="81269" y="223306"/>
                  </a:lnTo>
                  <a:lnTo>
                    <a:pt x="89622" y="255765"/>
                  </a:lnTo>
                  <a:lnTo>
                    <a:pt x="97019" y="291561"/>
                  </a:lnTo>
                  <a:lnTo>
                    <a:pt x="102885" y="330681"/>
                  </a:lnTo>
                  <a:lnTo>
                    <a:pt x="105493" y="373859"/>
                  </a:lnTo>
                  <a:lnTo>
                    <a:pt x="106652" y="415892"/>
                  </a:lnTo>
                  <a:lnTo>
                    <a:pt x="107524" y="570695"/>
                  </a:lnTo>
                  <a:lnTo>
                    <a:pt x="107563" y="639994"/>
                  </a:lnTo>
                  <a:lnTo>
                    <a:pt x="104624" y="686338"/>
                  </a:lnTo>
                  <a:lnTo>
                    <a:pt x="99633" y="732726"/>
                  </a:lnTo>
                  <a:lnTo>
                    <a:pt x="93731" y="779134"/>
                  </a:lnTo>
                  <a:lnTo>
                    <a:pt x="91715" y="803446"/>
                  </a:lnTo>
                  <a:lnTo>
                    <a:pt x="90371" y="828497"/>
                  </a:lnTo>
                  <a:lnTo>
                    <a:pt x="89475" y="854040"/>
                  </a:lnTo>
                  <a:lnTo>
                    <a:pt x="85532" y="900107"/>
                  </a:lnTo>
                  <a:lnTo>
                    <a:pt x="77098" y="966273"/>
                  </a:lnTo>
                  <a:lnTo>
                    <a:pt x="64346" y="1057948"/>
                  </a:lnTo>
                  <a:lnTo>
                    <a:pt x="54836" y="1101263"/>
                  </a:lnTo>
                  <a:lnTo>
                    <a:pt x="44346" y="1142620"/>
                  </a:lnTo>
                  <a:lnTo>
                    <a:pt x="36000" y="1183108"/>
                  </a:lnTo>
                  <a:lnTo>
                    <a:pt x="25087" y="1237905"/>
                  </a:lnTo>
                  <a:lnTo>
                    <a:pt x="21177" y="1272248"/>
                  </a:lnTo>
                  <a:lnTo>
                    <a:pt x="18334" y="1304828"/>
                  </a:lnTo>
                  <a:lnTo>
                    <a:pt x="10519" y="1346921"/>
                  </a:lnTo>
                  <a:lnTo>
                    <a:pt x="2308" y="1383096"/>
                  </a:lnTo>
                  <a:lnTo>
                    <a:pt x="0" y="1412306"/>
                  </a:lnTo>
                  <a:lnTo>
                    <a:pt x="4869" y="1437816"/>
                  </a:lnTo>
                  <a:lnTo>
                    <a:pt x="9262" y="1449260"/>
                  </a:lnTo>
                  <a:lnTo>
                    <a:pt x="16612" y="1456890"/>
                  </a:lnTo>
                  <a:lnTo>
                    <a:pt x="25934" y="1461977"/>
                  </a:lnTo>
                  <a:lnTo>
                    <a:pt x="36569" y="1465368"/>
                  </a:lnTo>
                  <a:lnTo>
                    <a:pt x="49186" y="1468734"/>
                  </a:lnTo>
                  <a:lnTo>
                    <a:pt x="63124" y="1472084"/>
                  </a:lnTo>
                  <a:lnTo>
                    <a:pt x="77942" y="1475422"/>
                  </a:lnTo>
                  <a:lnTo>
                    <a:pt x="92242" y="1477647"/>
                  </a:lnTo>
                  <a:lnTo>
                    <a:pt x="106197" y="1479131"/>
                  </a:lnTo>
                  <a:lnTo>
                    <a:pt x="119921" y="1480120"/>
                  </a:lnTo>
                  <a:lnTo>
                    <a:pt x="134597" y="1480779"/>
                  </a:lnTo>
                  <a:lnTo>
                    <a:pt x="165642" y="1481512"/>
                  </a:lnTo>
                  <a:lnTo>
                    <a:pt x="181657" y="1482812"/>
                  </a:lnTo>
                  <a:lnTo>
                    <a:pt x="197861" y="1484785"/>
                  </a:lnTo>
                  <a:lnTo>
                    <a:pt x="214190" y="1487205"/>
                  </a:lnTo>
                  <a:lnTo>
                    <a:pt x="230602" y="1488819"/>
                  </a:lnTo>
                  <a:lnTo>
                    <a:pt x="247071" y="1489894"/>
                  </a:lnTo>
                  <a:lnTo>
                    <a:pt x="263576" y="1490611"/>
                  </a:lnTo>
                  <a:lnTo>
                    <a:pt x="281211" y="1492195"/>
                  </a:lnTo>
                  <a:lnTo>
                    <a:pt x="299601" y="1494355"/>
                  </a:lnTo>
                  <a:lnTo>
                    <a:pt x="318491" y="1496901"/>
                  </a:lnTo>
                  <a:lnTo>
                    <a:pt x="336612" y="1498599"/>
                  </a:lnTo>
                  <a:lnTo>
                    <a:pt x="354218" y="1499730"/>
                  </a:lnTo>
                  <a:lnTo>
                    <a:pt x="371483" y="1500484"/>
                  </a:lnTo>
                  <a:lnTo>
                    <a:pt x="408351" y="1501323"/>
                  </a:lnTo>
                  <a:lnTo>
                    <a:pt x="525385" y="15019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958720" y="1989556"/>
            <a:ext cx="567025" cy="331638"/>
            <a:chOff x="5958720" y="1989556"/>
            <a:chExt cx="567025" cy="331638"/>
          </a:xfrm>
        </p:grpSpPr>
        <p:sp>
          <p:nvSpPr>
            <p:cNvPr id="58" name="Freeform 57"/>
            <p:cNvSpPr/>
            <p:nvPr/>
          </p:nvSpPr>
          <p:spPr>
            <a:xfrm>
              <a:off x="5958720" y="2130207"/>
              <a:ext cx="139270" cy="8566"/>
            </a:xfrm>
            <a:custGeom>
              <a:avLst/>
              <a:gdLst/>
              <a:ahLst/>
              <a:cxnLst/>
              <a:rect l="0" t="0" r="0" b="0"/>
              <a:pathLst>
                <a:path w="139270" h="8566">
                  <a:moveTo>
                    <a:pt x="0" y="8565"/>
                  </a:moveTo>
                  <a:lnTo>
                    <a:pt x="21124" y="3285"/>
                  </a:lnTo>
                  <a:lnTo>
                    <a:pt x="31768" y="1729"/>
                  </a:lnTo>
                  <a:lnTo>
                    <a:pt x="43285" y="692"/>
                  </a:lnTo>
                  <a:lnTo>
                    <a:pt x="55384" y="0"/>
                  </a:lnTo>
                  <a:lnTo>
                    <a:pt x="66766" y="645"/>
                  </a:lnTo>
                  <a:lnTo>
                    <a:pt x="77670" y="2180"/>
                  </a:lnTo>
                  <a:lnTo>
                    <a:pt x="139269" y="85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258658" y="2009451"/>
              <a:ext cx="18392" cy="288487"/>
            </a:xfrm>
            <a:custGeom>
              <a:avLst/>
              <a:gdLst/>
              <a:ahLst/>
              <a:cxnLst/>
              <a:rect l="0" t="0" r="0" b="0"/>
              <a:pathLst>
                <a:path w="18392" h="288487">
                  <a:moveTo>
                    <a:pt x="18391" y="0"/>
                  </a:moveTo>
                  <a:lnTo>
                    <a:pt x="13111" y="26405"/>
                  </a:lnTo>
                  <a:lnTo>
                    <a:pt x="11555" y="40815"/>
                  </a:lnTo>
                  <a:lnTo>
                    <a:pt x="10517" y="57053"/>
                  </a:lnTo>
                  <a:lnTo>
                    <a:pt x="9826" y="74511"/>
                  </a:lnTo>
                  <a:lnTo>
                    <a:pt x="8260" y="93886"/>
                  </a:lnTo>
                  <a:lnTo>
                    <a:pt x="3572" y="136047"/>
                  </a:lnTo>
                  <a:lnTo>
                    <a:pt x="1880" y="155911"/>
                  </a:lnTo>
                  <a:lnTo>
                    <a:pt x="752" y="174681"/>
                  </a:lnTo>
                  <a:lnTo>
                    <a:pt x="0" y="192720"/>
                  </a:lnTo>
                  <a:lnTo>
                    <a:pt x="604" y="208063"/>
                  </a:lnTo>
                  <a:lnTo>
                    <a:pt x="2111" y="221607"/>
                  </a:lnTo>
                  <a:lnTo>
                    <a:pt x="8443" y="2884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423297" y="1989556"/>
              <a:ext cx="102448" cy="331638"/>
            </a:xfrm>
            <a:custGeom>
              <a:avLst/>
              <a:gdLst/>
              <a:ahLst/>
              <a:cxnLst/>
              <a:rect l="0" t="0" r="0" b="0"/>
              <a:pathLst>
                <a:path w="102448" h="331638">
                  <a:moveTo>
                    <a:pt x="62655" y="0"/>
                  </a:moveTo>
                  <a:lnTo>
                    <a:pt x="41532" y="5280"/>
                  </a:lnTo>
                  <a:lnTo>
                    <a:pt x="33099" y="10152"/>
                  </a:lnTo>
                  <a:lnTo>
                    <a:pt x="25266" y="16716"/>
                  </a:lnTo>
                  <a:lnTo>
                    <a:pt x="17833" y="24407"/>
                  </a:lnTo>
                  <a:lnTo>
                    <a:pt x="11773" y="32851"/>
                  </a:lnTo>
                  <a:lnTo>
                    <a:pt x="6628" y="41796"/>
                  </a:lnTo>
                  <a:lnTo>
                    <a:pt x="2092" y="51076"/>
                  </a:lnTo>
                  <a:lnTo>
                    <a:pt x="174" y="61683"/>
                  </a:lnTo>
                  <a:lnTo>
                    <a:pt x="0" y="73176"/>
                  </a:lnTo>
                  <a:lnTo>
                    <a:pt x="990" y="85259"/>
                  </a:lnTo>
                  <a:lnTo>
                    <a:pt x="3860" y="97736"/>
                  </a:lnTo>
                  <a:lnTo>
                    <a:pt x="7984" y="110475"/>
                  </a:lnTo>
                  <a:lnTo>
                    <a:pt x="12944" y="123389"/>
                  </a:lnTo>
                  <a:lnTo>
                    <a:pt x="18462" y="135314"/>
                  </a:lnTo>
                  <a:lnTo>
                    <a:pt x="24350" y="146580"/>
                  </a:lnTo>
                  <a:lnTo>
                    <a:pt x="30487" y="157407"/>
                  </a:lnTo>
                  <a:lnTo>
                    <a:pt x="37894" y="169045"/>
                  </a:lnTo>
                  <a:lnTo>
                    <a:pt x="46148" y="181226"/>
                  </a:lnTo>
                  <a:lnTo>
                    <a:pt x="54966" y="193768"/>
                  </a:lnTo>
                  <a:lnTo>
                    <a:pt x="61950" y="207655"/>
                  </a:lnTo>
                  <a:lnTo>
                    <a:pt x="67712" y="222440"/>
                  </a:lnTo>
                  <a:lnTo>
                    <a:pt x="72658" y="237823"/>
                  </a:lnTo>
                  <a:lnTo>
                    <a:pt x="74850" y="252500"/>
                  </a:lnTo>
                  <a:lnTo>
                    <a:pt x="75207" y="266706"/>
                  </a:lnTo>
                  <a:lnTo>
                    <a:pt x="74339" y="280598"/>
                  </a:lnTo>
                  <a:lnTo>
                    <a:pt x="71550" y="293175"/>
                  </a:lnTo>
                  <a:lnTo>
                    <a:pt x="67480" y="304875"/>
                  </a:lnTo>
                  <a:lnTo>
                    <a:pt x="62556" y="315992"/>
                  </a:lnTo>
                  <a:lnTo>
                    <a:pt x="54852" y="323403"/>
                  </a:lnTo>
                  <a:lnTo>
                    <a:pt x="45295" y="328343"/>
                  </a:lnTo>
                  <a:lnTo>
                    <a:pt x="34502" y="331637"/>
                  </a:lnTo>
                  <a:lnTo>
                    <a:pt x="26202" y="330517"/>
                  </a:lnTo>
                  <a:lnTo>
                    <a:pt x="19563" y="326454"/>
                  </a:lnTo>
                  <a:lnTo>
                    <a:pt x="14032" y="320430"/>
                  </a:lnTo>
                  <a:lnTo>
                    <a:pt x="10344" y="311992"/>
                  </a:lnTo>
                  <a:lnTo>
                    <a:pt x="7886" y="301946"/>
                  </a:lnTo>
                  <a:lnTo>
                    <a:pt x="6246" y="290827"/>
                  </a:lnTo>
                  <a:lnTo>
                    <a:pt x="7365" y="277888"/>
                  </a:lnTo>
                  <a:lnTo>
                    <a:pt x="10321" y="263736"/>
                  </a:lnTo>
                  <a:lnTo>
                    <a:pt x="14502" y="248774"/>
                  </a:lnTo>
                  <a:lnTo>
                    <a:pt x="19500" y="236589"/>
                  </a:lnTo>
                  <a:lnTo>
                    <a:pt x="25043" y="226255"/>
                  </a:lnTo>
                  <a:lnTo>
                    <a:pt x="30948" y="217155"/>
                  </a:lnTo>
                  <a:lnTo>
                    <a:pt x="35991" y="207773"/>
                  </a:lnTo>
                  <a:lnTo>
                    <a:pt x="40458" y="198202"/>
                  </a:lnTo>
                  <a:lnTo>
                    <a:pt x="44541" y="188505"/>
                  </a:lnTo>
                  <a:lnTo>
                    <a:pt x="49474" y="179830"/>
                  </a:lnTo>
                  <a:lnTo>
                    <a:pt x="54973" y="171836"/>
                  </a:lnTo>
                  <a:lnTo>
                    <a:pt x="60850" y="164296"/>
                  </a:lnTo>
                  <a:lnTo>
                    <a:pt x="65873" y="155954"/>
                  </a:lnTo>
                  <a:lnTo>
                    <a:pt x="70327" y="147076"/>
                  </a:lnTo>
                  <a:lnTo>
                    <a:pt x="74402" y="137842"/>
                  </a:lnTo>
                  <a:lnTo>
                    <a:pt x="78223" y="127264"/>
                  </a:lnTo>
                  <a:lnTo>
                    <a:pt x="81877" y="115792"/>
                  </a:lnTo>
                  <a:lnTo>
                    <a:pt x="88883" y="92359"/>
                  </a:lnTo>
                  <a:lnTo>
                    <a:pt x="92299" y="81468"/>
                  </a:lnTo>
                  <a:lnTo>
                    <a:pt x="102447" y="298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97989" y="2665204"/>
            <a:ext cx="407860" cy="297078"/>
            <a:chOff x="6097989" y="2665204"/>
            <a:chExt cx="407860" cy="297078"/>
          </a:xfrm>
        </p:grpSpPr>
        <p:sp>
          <p:nvSpPr>
            <p:cNvPr id="62" name="Freeform 61"/>
            <p:cNvSpPr/>
            <p:nvPr/>
          </p:nvSpPr>
          <p:spPr>
            <a:xfrm>
              <a:off x="6097989" y="2685900"/>
              <a:ext cx="49740" cy="268591"/>
            </a:xfrm>
            <a:custGeom>
              <a:avLst/>
              <a:gdLst/>
              <a:ahLst/>
              <a:cxnLst/>
              <a:rect l="0" t="0" r="0" b="0"/>
              <a:pathLst>
                <a:path w="49740" h="268591">
                  <a:moveTo>
                    <a:pt x="49739" y="0"/>
                  </a:moveTo>
                  <a:lnTo>
                    <a:pt x="6617" y="172489"/>
                  </a:lnTo>
                  <a:lnTo>
                    <a:pt x="4412" y="187943"/>
                  </a:lnTo>
                  <a:lnTo>
                    <a:pt x="2941" y="204878"/>
                  </a:lnTo>
                  <a:lnTo>
                    <a:pt x="0" y="26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51245" y="2665204"/>
              <a:ext cx="254604" cy="297078"/>
            </a:xfrm>
            <a:custGeom>
              <a:avLst/>
              <a:gdLst/>
              <a:ahLst/>
              <a:cxnLst/>
              <a:rect l="0" t="0" r="0" b="0"/>
              <a:pathLst>
                <a:path w="254604" h="297078">
                  <a:moveTo>
                    <a:pt x="5909" y="90331"/>
                  </a:moveTo>
                  <a:lnTo>
                    <a:pt x="16471" y="69207"/>
                  </a:lnTo>
                  <a:lnTo>
                    <a:pt x="21793" y="59669"/>
                  </a:lnTo>
                  <a:lnTo>
                    <a:pt x="27551" y="49994"/>
                  </a:lnTo>
                  <a:lnTo>
                    <a:pt x="33601" y="40228"/>
                  </a:lnTo>
                  <a:lnTo>
                    <a:pt x="39845" y="31507"/>
                  </a:lnTo>
                  <a:lnTo>
                    <a:pt x="46217" y="23482"/>
                  </a:lnTo>
                  <a:lnTo>
                    <a:pt x="52677" y="15922"/>
                  </a:lnTo>
                  <a:lnTo>
                    <a:pt x="61404" y="9776"/>
                  </a:lnTo>
                  <a:lnTo>
                    <a:pt x="71644" y="4574"/>
                  </a:lnTo>
                  <a:lnTo>
                    <a:pt x="82892" y="0"/>
                  </a:lnTo>
                  <a:lnTo>
                    <a:pt x="93706" y="267"/>
                  </a:lnTo>
                  <a:lnTo>
                    <a:pt x="104232" y="3761"/>
                  </a:lnTo>
                  <a:lnTo>
                    <a:pt x="114564" y="9406"/>
                  </a:lnTo>
                  <a:lnTo>
                    <a:pt x="121453" y="19801"/>
                  </a:lnTo>
                  <a:lnTo>
                    <a:pt x="126045" y="33363"/>
                  </a:lnTo>
                  <a:lnTo>
                    <a:pt x="129107" y="49037"/>
                  </a:lnTo>
                  <a:lnTo>
                    <a:pt x="130043" y="66117"/>
                  </a:lnTo>
                  <a:lnTo>
                    <a:pt x="129560" y="84136"/>
                  </a:lnTo>
                  <a:lnTo>
                    <a:pt x="128134" y="102781"/>
                  </a:lnTo>
                  <a:lnTo>
                    <a:pt x="126078" y="119632"/>
                  </a:lnTo>
                  <a:lnTo>
                    <a:pt x="123602" y="135287"/>
                  </a:lnTo>
                  <a:lnTo>
                    <a:pt x="120846" y="150145"/>
                  </a:lnTo>
                  <a:lnTo>
                    <a:pt x="116798" y="163366"/>
                  </a:lnTo>
                  <a:lnTo>
                    <a:pt x="111889" y="175496"/>
                  </a:lnTo>
                  <a:lnTo>
                    <a:pt x="106406" y="186899"/>
                  </a:lnTo>
                  <a:lnTo>
                    <a:pt x="101645" y="197816"/>
                  </a:lnTo>
                  <a:lnTo>
                    <a:pt x="97365" y="208411"/>
                  </a:lnTo>
                  <a:lnTo>
                    <a:pt x="93407" y="218790"/>
                  </a:lnTo>
                  <a:lnTo>
                    <a:pt x="88558" y="227919"/>
                  </a:lnTo>
                  <a:lnTo>
                    <a:pt x="83114" y="236217"/>
                  </a:lnTo>
                  <a:lnTo>
                    <a:pt x="77275" y="243959"/>
                  </a:lnTo>
                  <a:lnTo>
                    <a:pt x="70066" y="252436"/>
                  </a:lnTo>
                  <a:lnTo>
                    <a:pt x="61944" y="261404"/>
                  </a:lnTo>
                  <a:lnTo>
                    <a:pt x="45182" y="279105"/>
                  </a:lnTo>
                  <a:lnTo>
                    <a:pt x="30364" y="294341"/>
                  </a:lnTo>
                  <a:lnTo>
                    <a:pt x="23318" y="297077"/>
                  </a:lnTo>
                  <a:lnTo>
                    <a:pt x="16409" y="296691"/>
                  </a:lnTo>
                  <a:lnTo>
                    <a:pt x="9593" y="294223"/>
                  </a:lnTo>
                  <a:lnTo>
                    <a:pt x="5049" y="288156"/>
                  </a:lnTo>
                  <a:lnTo>
                    <a:pt x="2020" y="279690"/>
                  </a:lnTo>
                  <a:lnTo>
                    <a:pt x="0" y="269625"/>
                  </a:lnTo>
                  <a:lnTo>
                    <a:pt x="864" y="258494"/>
                  </a:lnTo>
                  <a:lnTo>
                    <a:pt x="3651" y="246652"/>
                  </a:lnTo>
                  <a:lnTo>
                    <a:pt x="7720" y="234336"/>
                  </a:lnTo>
                  <a:lnTo>
                    <a:pt x="12643" y="223915"/>
                  </a:lnTo>
                  <a:lnTo>
                    <a:pt x="18135" y="214757"/>
                  </a:lnTo>
                  <a:lnTo>
                    <a:pt x="24008" y="206441"/>
                  </a:lnTo>
                  <a:lnTo>
                    <a:pt x="31238" y="202002"/>
                  </a:lnTo>
                  <a:lnTo>
                    <a:pt x="39375" y="200148"/>
                  </a:lnTo>
                  <a:lnTo>
                    <a:pt x="48115" y="200018"/>
                  </a:lnTo>
                  <a:lnTo>
                    <a:pt x="58363" y="202141"/>
                  </a:lnTo>
                  <a:lnTo>
                    <a:pt x="69617" y="205768"/>
                  </a:lnTo>
                  <a:lnTo>
                    <a:pt x="81540" y="210396"/>
                  </a:lnTo>
                  <a:lnTo>
                    <a:pt x="93910" y="215692"/>
                  </a:lnTo>
                  <a:lnTo>
                    <a:pt x="133549" y="233707"/>
                  </a:lnTo>
                  <a:lnTo>
                    <a:pt x="163958" y="246531"/>
                  </a:lnTo>
                  <a:lnTo>
                    <a:pt x="179804" y="251941"/>
                  </a:lnTo>
                  <a:lnTo>
                    <a:pt x="195894" y="256652"/>
                  </a:lnTo>
                  <a:lnTo>
                    <a:pt x="254603" y="2793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>
            <a:off x="7073335" y="1999503"/>
            <a:ext cx="112880" cy="321230"/>
          </a:xfrm>
          <a:custGeom>
            <a:avLst/>
            <a:gdLst/>
            <a:ahLst/>
            <a:cxnLst/>
            <a:rect l="0" t="0" r="0" b="0"/>
            <a:pathLst>
              <a:path w="112880" h="321230">
                <a:moveTo>
                  <a:pt x="59224" y="0"/>
                </a:moveTo>
                <a:lnTo>
                  <a:pt x="53943" y="15843"/>
                </a:lnTo>
                <a:lnTo>
                  <a:pt x="50176" y="24931"/>
                </a:lnTo>
                <a:lnTo>
                  <a:pt x="45455" y="35411"/>
                </a:lnTo>
                <a:lnTo>
                  <a:pt x="40096" y="46819"/>
                </a:lnTo>
                <a:lnTo>
                  <a:pt x="35419" y="57740"/>
                </a:lnTo>
                <a:lnTo>
                  <a:pt x="31195" y="68337"/>
                </a:lnTo>
                <a:lnTo>
                  <a:pt x="23555" y="88954"/>
                </a:lnTo>
                <a:lnTo>
                  <a:pt x="16474" y="109170"/>
                </a:lnTo>
                <a:lnTo>
                  <a:pt x="14144" y="120308"/>
                </a:lnTo>
                <a:lnTo>
                  <a:pt x="12591" y="132155"/>
                </a:lnTo>
                <a:lnTo>
                  <a:pt x="11555" y="144474"/>
                </a:lnTo>
                <a:lnTo>
                  <a:pt x="9759" y="156003"/>
                </a:lnTo>
                <a:lnTo>
                  <a:pt x="7457" y="167005"/>
                </a:lnTo>
                <a:lnTo>
                  <a:pt x="4817" y="177655"/>
                </a:lnTo>
                <a:lnTo>
                  <a:pt x="3057" y="189177"/>
                </a:lnTo>
                <a:lnTo>
                  <a:pt x="1883" y="201279"/>
                </a:lnTo>
                <a:lnTo>
                  <a:pt x="1101" y="213769"/>
                </a:lnTo>
                <a:lnTo>
                  <a:pt x="232" y="245331"/>
                </a:lnTo>
                <a:lnTo>
                  <a:pt x="0" y="263032"/>
                </a:lnTo>
                <a:lnTo>
                  <a:pt x="951" y="278148"/>
                </a:lnTo>
                <a:lnTo>
                  <a:pt x="2690" y="291542"/>
                </a:lnTo>
                <a:lnTo>
                  <a:pt x="4955" y="303787"/>
                </a:lnTo>
                <a:lnTo>
                  <a:pt x="10886" y="311951"/>
                </a:lnTo>
                <a:lnTo>
                  <a:pt x="19261" y="317393"/>
                </a:lnTo>
                <a:lnTo>
                  <a:pt x="29266" y="321021"/>
                </a:lnTo>
                <a:lnTo>
                  <a:pt x="39251" y="321229"/>
                </a:lnTo>
                <a:lnTo>
                  <a:pt x="49225" y="319157"/>
                </a:lnTo>
                <a:lnTo>
                  <a:pt x="59190" y="315565"/>
                </a:lnTo>
                <a:lnTo>
                  <a:pt x="68043" y="310960"/>
                </a:lnTo>
                <a:lnTo>
                  <a:pt x="76156" y="305679"/>
                </a:lnTo>
                <a:lnTo>
                  <a:pt x="83776" y="299948"/>
                </a:lnTo>
                <a:lnTo>
                  <a:pt x="89961" y="291706"/>
                </a:lnTo>
                <a:lnTo>
                  <a:pt x="95189" y="281790"/>
                </a:lnTo>
                <a:lnTo>
                  <a:pt x="99780" y="270759"/>
                </a:lnTo>
                <a:lnTo>
                  <a:pt x="103946" y="258983"/>
                </a:lnTo>
                <a:lnTo>
                  <a:pt x="107829" y="246711"/>
                </a:lnTo>
                <a:lnTo>
                  <a:pt x="111523" y="234109"/>
                </a:lnTo>
                <a:lnTo>
                  <a:pt x="112879" y="221286"/>
                </a:lnTo>
                <a:lnTo>
                  <a:pt x="112679" y="208316"/>
                </a:lnTo>
                <a:lnTo>
                  <a:pt x="111440" y="195248"/>
                </a:lnTo>
                <a:lnTo>
                  <a:pt x="108404" y="188747"/>
                </a:lnTo>
                <a:lnTo>
                  <a:pt x="104169" y="186624"/>
                </a:lnTo>
                <a:lnTo>
                  <a:pt x="99135" y="187418"/>
                </a:lnTo>
                <a:lnTo>
                  <a:pt x="92463" y="193475"/>
                </a:lnTo>
                <a:lnTo>
                  <a:pt x="84699" y="203039"/>
                </a:lnTo>
                <a:lnTo>
                  <a:pt x="76207" y="214942"/>
                </a:lnTo>
                <a:lnTo>
                  <a:pt x="69441" y="226193"/>
                </a:lnTo>
                <a:lnTo>
                  <a:pt x="63824" y="237010"/>
                </a:lnTo>
                <a:lnTo>
                  <a:pt x="53531" y="258976"/>
                </a:lnTo>
                <a:lnTo>
                  <a:pt x="29380" y="30838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909170" y="1722359"/>
            <a:ext cx="840140" cy="1500722"/>
            <a:chOff x="6909170" y="1722359"/>
            <a:chExt cx="840140" cy="1500722"/>
          </a:xfrm>
        </p:grpSpPr>
        <p:sp>
          <p:nvSpPr>
            <p:cNvPr id="66" name="Freeform 65"/>
            <p:cNvSpPr/>
            <p:nvPr/>
          </p:nvSpPr>
          <p:spPr>
            <a:xfrm>
              <a:off x="6909170" y="2702474"/>
              <a:ext cx="133860" cy="222174"/>
            </a:xfrm>
            <a:custGeom>
              <a:avLst/>
              <a:gdLst/>
              <a:ahLst/>
              <a:cxnLst/>
              <a:rect l="0" t="0" r="0" b="0"/>
              <a:pathLst>
                <a:path w="133860" h="222174">
                  <a:moveTo>
                    <a:pt x="14485" y="13270"/>
                  </a:moveTo>
                  <a:lnTo>
                    <a:pt x="3022" y="24732"/>
                  </a:lnTo>
                  <a:lnTo>
                    <a:pt x="7917" y="19838"/>
                  </a:lnTo>
                  <a:lnTo>
                    <a:pt x="13422" y="16543"/>
                  </a:lnTo>
                  <a:lnTo>
                    <a:pt x="20408" y="13241"/>
                  </a:lnTo>
                  <a:lnTo>
                    <a:pt x="28381" y="9935"/>
                  </a:lnTo>
                  <a:lnTo>
                    <a:pt x="37013" y="6625"/>
                  </a:lnTo>
                  <a:lnTo>
                    <a:pt x="55446" y="0"/>
                  </a:lnTo>
                  <a:lnTo>
                    <a:pt x="65004" y="1108"/>
                  </a:lnTo>
                  <a:lnTo>
                    <a:pt x="74692" y="5162"/>
                  </a:lnTo>
                  <a:lnTo>
                    <a:pt x="84466" y="11180"/>
                  </a:lnTo>
                  <a:lnTo>
                    <a:pt x="90983" y="19614"/>
                  </a:lnTo>
                  <a:lnTo>
                    <a:pt x="95327" y="29658"/>
                  </a:lnTo>
                  <a:lnTo>
                    <a:pt x="98223" y="40775"/>
                  </a:lnTo>
                  <a:lnTo>
                    <a:pt x="99048" y="54818"/>
                  </a:lnTo>
                  <a:lnTo>
                    <a:pt x="98493" y="70812"/>
                  </a:lnTo>
                  <a:lnTo>
                    <a:pt x="97018" y="88106"/>
                  </a:lnTo>
                  <a:lnTo>
                    <a:pt x="93824" y="105162"/>
                  </a:lnTo>
                  <a:lnTo>
                    <a:pt x="89484" y="122060"/>
                  </a:lnTo>
                  <a:lnTo>
                    <a:pt x="84380" y="138851"/>
                  </a:lnTo>
                  <a:lnTo>
                    <a:pt x="77661" y="153361"/>
                  </a:lnTo>
                  <a:lnTo>
                    <a:pt x="69866" y="166351"/>
                  </a:lnTo>
                  <a:lnTo>
                    <a:pt x="61354" y="178326"/>
                  </a:lnTo>
                  <a:lnTo>
                    <a:pt x="53468" y="188521"/>
                  </a:lnTo>
                  <a:lnTo>
                    <a:pt x="46000" y="197528"/>
                  </a:lnTo>
                  <a:lnTo>
                    <a:pt x="38811" y="205743"/>
                  </a:lnTo>
                  <a:lnTo>
                    <a:pt x="30702" y="210114"/>
                  </a:lnTo>
                  <a:lnTo>
                    <a:pt x="21981" y="211923"/>
                  </a:lnTo>
                  <a:lnTo>
                    <a:pt x="12850" y="212024"/>
                  </a:lnTo>
                  <a:lnTo>
                    <a:pt x="6763" y="207670"/>
                  </a:lnTo>
                  <a:lnTo>
                    <a:pt x="2705" y="200346"/>
                  </a:lnTo>
                  <a:lnTo>
                    <a:pt x="0" y="191042"/>
                  </a:lnTo>
                  <a:lnTo>
                    <a:pt x="407" y="179313"/>
                  </a:lnTo>
                  <a:lnTo>
                    <a:pt x="2889" y="165967"/>
                  </a:lnTo>
                  <a:lnTo>
                    <a:pt x="6755" y="151543"/>
                  </a:lnTo>
                  <a:lnTo>
                    <a:pt x="12647" y="139716"/>
                  </a:lnTo>
                  <a:lnTo>
                    <a:pt x="19892" y="129622"/>
                  </a:lnTo>
                  <a:lnTo>
                    <a:pt x="28038" y="120681"/>
                  </a:lnTo>
                  <a:lnTo>
                    <a:pt x="37889" y="115826"/>
                  </a:lnTo>
                  <a:lnTo>
                    <a:pt x="48878" y="113694"/>
                  </a:lnTo>
                  <a:lnTo>
                    <a:pt x="60625" y="113379"/>
                  </a:lnTo>
                  <a:lnTo>
                    <a:pt x="70667" y="116484"/>
                  </a:lnTo>
                  <a:lnTo>
                    <a:pt x="79573" y="121870"/>
                  </a:lnTo>
                  <a:lnTo>
                    <a:pt x="87720" y="128777"/>
                  </a:lnTo>
                  <a:lnTo>
                    <a:pt x="95362" y="137803"/>
                  </a:lnTo>
                  <a:lnTo>
                    <a:pt x="102668" y="148241"/>
                  </a:lnTo>
                  <a:lnTo>
                    <a:pt x="109749" y="159622"/>
                  </a:lnTo>
                  <a:lnTo>
                    <a:pt x="115575" y="171630"/>
                  </a:lnTo>
                  <a:lnTo>
                    <a:pt x="120564" y="184056"/>
                  </a:lnTo>
                  <a:lnTo>
                    <a:pt x="133859" y="222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109174" y="2675953"/>
              <a:ext cx="93020" cy="84598"/>
            </a:xfrm>
            <a:custGeom>
              <a:avLst/>
              <a:gdLst/>
              <a:ahLst/>
              <a:cxnLst/>
              <a:rect l="0" t="0" r="0" b="0"/>
              <a:pathLst>
                <a:path w="93020" h="84598">
                  <a:moveTo>
                    <a:pt x="23385" y="0"/>
                  </a:moveTo>
                  <a:lnTo>
                    <a:pt x="0" y="70152"/>
                  </a:lnTo>
                  <a:lnTo>
                    <a:pt x="2268" y="76611"/>
                  </a:lnTo>
                  <a:lnTo>
                    <a:pt x="8202" y="80917"/>
                  </a:lnTo>
                  <a:lnTo>
                    <a:pt x="16579" y="83788"/>
                  </a:lnTo>
                  <a:lnTo>
                    <a:pt x="26585" y="84597"/>
                  </a:lnTo>
                  <a:lnTo>
                    <a:pt x="37676" y="84030"/>
                  </a:lnTo>
                  <a:lnTo>
                    <a:pt x="93019" y="795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222498" y="2636161"/>
              <a:ext cx="19487" cy="278539"/>
            </a:xfrm>
            <a:custGeom>
              <a:avLst/>
              <a:gdLst/>
              <a:ahLst/>
              <a:cxnLst/>
              <a:rect l="0" t="0" r="0" b="0"/>
              <a:pathLst>
                <a:path w="19487" h="278539">
                  <a:moveTo>
                    <a:pt x="9538" y="0"/>
                  </a:moveTo>
                  <a:lnTo>
                    <a:pt x="4257" y="15843"/>
                  </a:lnTo>
                  <a:lnTo>
                    <a:pt x="2702" y="27142"/>
                  </a:lnTo>
                  <a:lnTo>
                    <a:pt x="1664" y="41306"/>
                  </a:lnTo>
                  <a:lnTo>
                    <a:pt x="973" y="57381"/>
                  </a:lnTo>
                  <a:lnTo>
                    <a:pt x="205" y="92927"/>
                  </a:lnTo>
                  <a:lnTo>
                    <a:pt x="0" y="111690"/>
                  </a:lnTo>
                  <a:lnTo>
                    <a:pt x="968" y="130831"/>
                  </a:lnTo>
                  <a:lnTo>
                    <a:pt x="2719" y="150223"/>
                  </a:lnTo>
                  <a:lnTo>
                    <a:pt x="4993" y="169784"/>
                  </a:lnTo>
                  <a:lnTo>
                    <a:pt x="6508" y="188350"/>
                  </a:lnTo>
                  <a:lnTo>
                    <a:pt x="7518" y="206255"/>
                  </a:lnTo>
                  <a:lnTo>
                    <a:pt x="19486" y="2785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351410" y="284506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460835" y="2620933"/>
              <a:ext cx="99889" cy="253976"/>
            </a:xfrm>
            <a:custGeom>
              <a:avLst/>
              <a:gdLst/>
              <a:ahLst/>
              <a:cxnLst/>
              <a:rect l="0" t="0" r="0" b="0"/>
              <a:pathLst>
                <a:path w="99889" h="253976">
                  <a:moveTo>
                    <a:pt x="0" y="5281"/>
                  </a:moveTo>
                  <a:lnTo>
                    <a:pt x="15843" y="0"/>
                  </a:lnTo>
                  <a:lnTo>
                    <a:pt x="23825" y="655"/>
                  </a:lnTo>
                  <a:lnTo>
                    <a:pt x="32464" y="3302"/>
                  </a:lnTo>
                  <a:lnTo>
                    <a:pt x="41538" y="7277"/>
                  </a:lnTo>
                  <a:lnTo>
                    <a:pt x="47588" y="15454"/>
                  </a:lnTo>
                  <a:lnTo>
                    <a:pt x="51621" y="26432"/>
                  </a:lnTo>
                  <a:lnTo>
                    <a:pt x="54309" y="39277"/>
                  </a:lnTo>
                  <a:lnTo>
                    <a:pt x="53891" y="53367"/>
                  </a:lnTo>
                  <a:lnTo>
                    <a:pt x="51402" y="68287"/>
                  </a:lnTo>
                  <a:lnTo>
                    <a:pt x="47532" y="83760"/>
                  </a:lnTo>
                  <a:lnTo>
                    <a:pt x="41635" y="97391"/>
                  </a:lnTo>
                  <a:lnTo>
                    <a:pt x="34388" y="109795"/>
                  </a:lnTo>
                  <a:lnTo>
                    <a:pt x="26242" y="121380"/>
                  </a:lnTo>
                  <a:lnTo>
                    <a:pt x="23021" y="125787"/>
                  </a:lnTo>
                  <a:lnTo>
                    <a:pt x="23084" y="125410"/>
                  </a:lnTo>
                  <a:lnTo>
                    <a:pt x="25338" y="121842"/>
                  </a:lnTo>
                  <a:lnTo>
                    <a:pt x="30155" y="120569"/>
                  </a:lnTo>
                  <a:lnTo>
                    <a:pt x="36684" y="120825"/>
                  </a:lnTo>
                  <a:lnTo>
                    <a:pt x="44351" y="122101"/>
                  </a:lnTo>
                  <a:lnTo>
                    <a:pt x="52779" y="124057"/>
                  </a:lnTo>
                  <a:lnTo>
                    <a:pt x="61714" y="126467"/>
                  </a:lnTo>
                  <a:lnTo>
                    <a:pt x="70986" y="129178"/>
                  </a:lnTo>
                  <a:lnTo>
                    <a:pt x="79378" y="134302"/>
                  </a:lnTo>
                  <a:lnTo>
                    <a:pt x="87184" y="141034"/>
                  </a:lnTo>
                  <a:lnTo>
                    <a:pt x="94597" y="148838"/>
                  </a:lnTo>
                  <a:lnTo>
                    <a:pt x="98435" y="157356"/>
                  </a:lnTo>
                  <a:lnTo>
                    <a:pt x="99888" y="166351"/>
                  </a:lnTo>
                  <a:lnTo>
                    <a:pt x="99752" y="175663"/>
                  </a:lnTo>
                  <a:lnTo>
                    <a:pt x="97450" y="185188"/>
                  </a:lnTo>
                  <a:lnTo>
                    <a:pt x="93705" y="194853"/>
                  </a:lnTo>
                  <a:lnTo>
                    <a:pt x="88997" y="204613"/>
                  </a:lnTo>
                  <a:lnTo>
                    <a:pt x="82544" y="213330"/>
                  </a:lnTo>
                  <a:lnTo>
                    <a:pt x="74925" y="221352"/>
                  </a:lnTo>
                  <a:lnTo>
                    <a:pt x="66529" y="228910"/>
                  </a:lnTo>
                  <a:lnTo>
                    <a:pt x="57616" y="235055"/>
                  </a:lnTo>
                  <a:lnTo>
                    <a:pt x="48359" y="240256"/>
                  </a:lnTo>
                  <a:lnTo>
                    <a:pt x="9948" y="2539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271827" y="1722359"/>
              <a:ext cx="477483" cy="1500722"/>
            </a:xfrm>
            <a:custGeom>
              <a:avLst/>
              <a:gdLst/>
              <a:ahLst/>
              <a:cxnLst/>
              <a:rect l="0" t="0" r="0" b="0"/>
              <a:pathLst>
                <a:path w="477483" h="1500722">
                  <a:moveTo>
                    <a:pt x="0" y="18502"/>
                  </a:moveTo>
                  <a:lnTo>
                    <a:pt x="15842" y="13221"/>
                  </a:lnTo>
                  <a:lnTo>
                    <a:pt x="27142" y="11666"/>
                  </a:lnTo>
                  <a:lnTo>
                    <a:pt x="41306" y="10629"/>
                  </a:lnTo>
                  <a:lnTo>
                    <a:pt x="72518" y="9476"/>
                  </a:lnTo>
                  <a:lnTo>
                    <a:pt x="114947" y="8828"/>
                  </a:lnTo>
                  <a:lnTo>
                    <a:pt x="142092" y="8676"/>
                  </a:lnTo>
                  <a:lnTo>
                    <a:pt x="154415" y="7530"/>
                  </a:lnTo>
                  <a:lnTo>
                    <a:pt x="165946" y="5661"/>
                  </a:lnTo>
                  <a:lnTo>
                    <a:pt x="176950" y="3310"/>
                  </a:lnTo>
                  <a:lnTo>
                    <a:pt x="188706" y="1742"/>
                  </a:lnTo>
                  <a:lnTo>
                    <a:pt x="200965" y="697"/>
                  </a:lnTo>
                  <a:lnTo>
                    <a:pt x="213559" y="0"/>
                  </a:lnTo>
                  <a:lnTo>
                    <a:pt x="228587" y="641"/>
                  </a:lnTo>
                  <a:lnTo>
                    <a:pt x="245237" y="2173"/>
                  </a:lnTo>
                  <a:lnTo>
                    <a:pt x="262969" y="4300"/>
                  </a:lnTo>
                  <a:lnTo>
                    <a:pt x="300357" y="9611"/>
                  </a:lnTo>
                  <a:lnTo>
                    <a:pt x="319611" y="12575"/>
                  </a:lnTo>
                  <a:lnTo>
                    <a:pt x="335764" y="15656"/>
                  </a:lnTo>
                  <a:lnTo>
                    <a:pt x="349848" y="18815"/>
                  </a:lnTo>
                  <a:lnTo>
                    <a:pt x="362553" y="22027"/>
                  </a:lnTo>
                  <a:lnTo>
                    <a:pt x="374339" y="27484"/>
                  </a:lnTo>
                  <a:lnTo>
                    <a:pt x="385513" y="34438"/>
                  </a:lnTo>
                  <a:lnTo>
                    <a:pt x="396277" y="42390"/>
                  </a:lnTo>
                  <a:lnTo>
                    <a:pt x="406770" y="53217"/>
                  </a:lnTo>
                  <a:lnTo>
                    <a:pt x="417081" y="65962"/>
                  </a:lnTo>
                  <a:lnTo>
                    <a:pt x="427271" y="79986"/>
                  </a:lnTo>
                  <a:lnTo>
                    <a:pt x="441540" y="116200"/>
                  </a:lnTo>
                  <a:lnTo>
                    <a:pt x="450462" y="156980"/>
                  </a:lnTo>
                  <a:lnTo>
                    <a:pt x="459136" y="237197"/>
                  </a:lnTo>
                  <a:lnTo>
                    <a:pt x="463808" y="277075"/>
                  </a:lnTo>
                  <a:lnTo>
                    <a:pt x="465885" y="316905"/>
                  </a:lnTo>
                  <a:lnTo>
                    <a:pt x="466808" y="362608"/>
                  </a:lnTo>
                  <a:lnTo>
                    <a:pt x="467502" y="534198"/>
                  </a:lnTo>
                  <a:lnTo>
                    <a:pt x="466412" y="560150"/>
                  </a:lnTo>
                  <a:lnTo>
                    <a:pt x="464579" y="586293"/>
                  </a:lnTo>
                  <a:lnTo>
                    <a:pt x="462252" y="612565"/>
                  </a:lnTo>
                  <a:lnTo>
                    <a:pt x="460701" y="640027"/>
                  </a:lnTo>
                  <a:lnTo>
                    <a:pt x="458977" y="697068"/>
                  </a:lnTo>
                  <a:lnTo>
                    <a:pt x="459623" y="725100"/>
                  </a:lnTo>
                  <a:lnTo>
                    <a:pt x="461159" y="752631"/>
                  </a:lnTo>
                  <a:lnTo>
                    <a:pt x="463288" y="779827"/>
                  </a:lnTo>
                  <a:lnTo>
                    <a:pt x="464707" y="806801"/>
                  </a:lnTo>
                  <a:lnTo>
                    <a:pt x="466284" y="860351"/>
                  </a:lnTo>
                  <a:lnTo>
                    <a:pt x="467172" y="940212"/>
                  </a:lnTo>
                  <a:lnTo>
                    <a:pt x="468402" y="966779"/>
                  </a:lnTo>
                  <a:lnTo>
                    <a:pt x="470327" y="993332"/>
                  </a:lnTo>
                  <a:lnTo>
                    <a:pt x="472716" y="1019877"/>
                  </a:lnTo>
                  <a:lnTo>
                    <a:pt x="474309" y="1046416"/>
                  </a:lnTo>
                  <a:lnTo>
                    <a:pt x="476078" y="1099484"/>
                  </a:lnTo>
                  <a:lnTo>
                    <a:pt x="477214" y="1196555"/>
                  </a:lnTo>
                  <a:lnTo>
                    <a:pt x="477482" y="1347383"/>
                  </a:lnTo>
                  <a:lnTo>
                    <a:pt x="472209" y="1387127"/>
                  </a:lnTo>
                  <a:lnTo>
                    <a:pt x="463647" y="1430466"/>
                  </a:lnTo>
                  <a:lnTo>
                    <a:pt x="454392" y="1453285"/>
                  </a:lnTo>
                  <a:lnTo>
                    <a:pt x="448829" y="1462465"/>
                  </a:lnTo>
                  <a:lnTo>
                    <a:pt x="440699" y="1469691"/>
                  </a:lnTo>
                  <a:lnTo>
                    <a:pt x="430857" y="1475613"/>
                  </a:lnTo>
                  <a:lnTo>
                    <a:pt x="419876" y="1480667"/>
                  </a:lnTo>
                  <a:lnTo>
                    <a:pt x="407028" y="1484035"/>
                  </a:lnTo>
                  <a:lnTo>
                    <a:pt x="392936" y="1486281"/>
                  </a:lnTo>
                  <a:lnTo>
                    <a:pt x="378015" y="1487779"/>
                  </a:lnTo>
                  <a:lnTo>
                    <a:pt x="363646" y="1488777"/>
                  </a:lnTo>
                  <a:lnTo>
                    <a:pt x="349645" y="1489443"/>
                  </a:lnTo>
                  <a:lnTo>
                    <a:pt x="335891" y="1489886"/>
                  </a:lnTo>
                  <a:lnTo>
                    <a:pt x="221153" y="1490696"/>
                  </a:lnTo>
                  <a:lnTo>
                    <a:pt x="131166" y="1490767"/>
                  </a:lnTo>
                  <a:lnTo>
                    <a:pt x="117287" y="1491874"/>
                  </a:lnTo>
                  <a:lnTo>
                    <a:pt x="104719" y="1493718"/>
                  </a:lnTo>
                  <a:lnTo>
                    <a:pt x="49740" y="15007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520027" y="439095"/>
            <a:ext cx="4857720" cy="3235201"/>
            <a:chOff x="1520027" y="439095"/>
            <a:chExt cx="4857720" cy="3235201"/>
          </a:xfrm>
        </p:grpSpPr>
        <p:sp>
          <p:nvSpPr>
            <p:cNvPr id="2" name="Freeform 1"/>
            <p:cNvSpPr/>
            <p:nvPr/>
          </p:nvSpPr>
          <p:spPr>
            <a:xfrm>
              <a:off x="1520027" y="1635430"/>
              <a:ext cx="230783" cy="324283"/>
            </a:xfrm>
            <a:custGeom>
              <a:avLst/>
              <a:gdLst/>
              <a:ahLst/>
              <a:cxnLst/>
              <a:rect l="0" t="0" r="0" b="0"/>
              <a:pathLst>
                <a:path w="230783" h="324283">
                  <a:moveTo>
                    <a:pt x="230782" y="45744"/>
                  </a:moveTo>
                  <a:lnTo>
                    <a:pt x="220220" y="29902"/>
                  </a:lnTo>
                  <a:lnTo>
                    <a:pt x="212688" y="23024"/>
                  </a:lnTo>
                  <a:lnTo>
                    <a:pt x="203245" y="16229"/>
                  </a:lnTo>
                  <a:lnTo>
                    <a:pt x="192528" y="9488"/>
                  </a:lnTo>
                  <a:lnTo>
                    <a:pt x="179857" y="4994"/>
                  </a:lnTo>
                  <a:lnTo>
                    <a:pt x="165884" y="1997"/>
                  </a:lnTo>
                  <a:lnTo>
                    <a:pt x="151041" y="0"/>
                  </a:lnTo>
                  <a:lnTo>
                    <a:pt x="135620" y="879"/>
                  </a:lnTo>
                  <a:lnTo>
                    <a:pt x="119812" y="3676"/>
                  </a:lnTo>
                  <a:lnTo>
                    <a:pt x="103747" y="7751"/>
                  </a:lnTo>
                  <a:lnTo>
                    <a:pt x="88616" y="13784"/>
                  </a:lnTo>
                  <a:lnTo>
                    <a:pt x="74107" y="21121"/>
                  </a:lnTo>
                  <a:lnTo>
                    <a:pt x="60014" y="29329"/>
                  </a:lnTo>
                  <a:lnTo>
                    <a:pt x="47302" y="38117"/>
                  </a:lnTo>
                  <a:lnTo>
                    <a:pt x="35511" y="47291"/>
                  </a:lnTo>
                  <a:lnTo>
                    <a:pt x="24335" y="56723"/>
                  </a:lnTo>
                  <a:lnTo>
                    <a:pt x="15779" y="66327"/>
                  </a:lnTo>
                  <a:lnTo>
                    <a:pt x="8970" y="76046"/>
                  </a:lnTo>
                  <a:lnTo>
                    <a:pt x="3325" y="85841"/>
                  </a:lnTo>
                  <a:lnTo>
                    <a:pt x="667" y="95687"/>
                  </a:lnTo>
                  <a:lnTo>
                    <a:pt x="0" y="105567"/>
                  </a:lnTo>
                  <a:lnTo>
                    <a:pt x="661" y="115469"/>
                  </a:lnTo>
                  <a:lnTo>
                    <a:pt x="4418" y="125387"/>
                  </a:lnTo>
                  <a:lnTo>
                    <a:pt x="10238" y="135315"/>
                  </a:lnTo>
                  <a:lnTo>
                    <a:pt x="17434" y="145249"/>
                  </a:lnTo>
                  <a:lnTo>
                    <a:pt x="27758" y="151872"/>
                  </a:lnTo>
                  <a:lnTo>
                    <a:pt x="40167" y="156287"/>
                  </a:lnTo>
                  <a:lnTo>
                    <a:pt x="53967" y="159231"/>
                  </a:lnTo>
                  <a:lnTo>
                    <a:pt x="67587" y="158983"/>
                  </a:lnTo>
                  <a:lnTo>
                    <a:pt x="81089" y="156607"/>
                  </a:lnTo>
                  <a:lnTo>
                    <a:pt x="94512" y="152812"/>
                  </a:lnTo>
                  <a:lnTo>
                    <a:pt x="106776" y="148071"/>
                  </a:lnTo>
                  <a:lnTo>
                    <a:pt x="118268" y="142700"/>
                  </a:lnTo>
                  <a:lnTo>
                    <a:pt x="129245" y="136909"/>
                  </a:lnTo>
                  <a:lnTo>
                    <a:pt x="138774" y="130838"/>
                  </a:lnTo>
                  <a:lnTo>
                    <a:pt x="147337" y="124580"/>
                  </a:lnTo>
                  <a:lnTo>
                    <a:pt x="155256" y="118197"/>
                  </a:lnTo>
                  <a:lnTo>
                    <a:pt x="161641" y="109520"/>
                  </a:lnTo>
                  <a:lnTo>
                    <a:pt x="167003" y="99315"/>
                  </a:lnTo>
                  <a:lnTo>
                    <a:pt x="171683" y="88090"/>
                  </a:lnTo>
                  <a:lnTo>
                    <a:pt x="177014" y="76185"/>
                  </a:lnTo>
                  <a:lnTo>
                    <a:pt x="188832" y="51168"/>
                  </a:lnTo>
                  <a:lnTo>
                    <a:pt x="191762" y="47150"/>
                  </a:lnTo>
                  <a:lnTo>
                    <a:pt x="192610" y="48892"/>
                  </a:lnTo>
                  <a:lnTo>
                    <a:pt x="192070" y="54475"/>
                  </a:lnTo>
                  <a:lnTo>
                    <a:pt x="191710" y="62618"/>
                  </a:lnTo>
                  <a:lnTo>
                    <a:pt x="191311" y="83455"/>
                  </a:lnTo>
                  <a:lnTo>
                    <a:pt x="192309" y="97413"/>
                  </a:lnTo>
                  <a:lnTo>
                    <a:pt x="194080" y="113349"/>
                  </a:lnTo>
                  <a:lnTo>
                    <a:pt x="196367" y="130605"/>
                  </a:lnTo>
                  <a:lnTo>
                    <a:pt x="197891" y="147636"/>
                  </a:lnTo>
                  <a:lnTo>
                    <a:pt x="198907" y="164516"/>
                  </a:lnTo>
                  <a:lnTo>
                    <a:pt x="200036" y="198010"/>
                  </a:lnTo>
                  <a:lnTo>
                    <a:pt x="200760" y="261595"/>
                  </a:lnTo>
                  <a:lnTo>
                    <a:pt x="190991" y="3242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103773" y="855630"/>
              <a:ext cx="403068" cy="2536564"/>
            </a:xfrm>
            <a:custGeom>
              <a:avLst/>
              <a:gdLst/>
              <a:ahLst/>
              <a:cxnLst/>
              <a:rect l="0" t="0" r="0" b="0"/>
              <a:pathLst>
                <a:path w="403068" h="2536564">
                  <a:moveTo>
                    <a:pt x="403067" y="9826"/>
                  </a:moveTo>
                  <a:lnTo>
                    <a:pt x="381944" y="4545"/>
                  </a:lnTo>
                  <a:lnTo>
                    <a:pt x="370194" y="2990"/>
                  </a:lnTo>
                  <a:lnTo>
                    <a:pt x="356835" y="1953"/>
                  </a:lnTo>
                  <a:lnTo>
                    <a:pt x="342403" y="1261"/>
                  </a:lnTo>
                  <a:lnTo>
                    <a:pt x="311629" y="493"/>
                  </a:lnTo>
                  <a:lnTo>
                    <a:pt x="246842" y="0"/>
                  </a:lnTo>
                  <a:lnTo>
                    <a:pt x="231493" y="1065"/>
                  </a:lnTo>
                  <a:lnTo>
                    <a:pt x="216839" y="2880"/>
                  </a:lnTo>
                  <a:lnTo>
                    <a:pt x="202649" y="5196"/>
                  </a:lnTo>
                  <a:lnTo>
                    <a:pt x="187662" y="6739"/>
                  </a:lnTo>
                  <a:lnTo>
                    <a:pt x="172145" y="7768"/>
                  </a:lnTo>
                  <a:lnTo>
                    <a:pt x="156273" y="8454"/>
                  </a:lnTo>
                  <a:lnTo>
                    <a:pt x="142376" y="7806"/>
                  </a:lnTo>
                  <a:lnTo>
                    <a:pt x="129795" y="6269"/>
                  </a:lnTo>
                  <a:lnTo>
                    <a:pt x="118092" y="4139"/>
                  </a:lnTo>
                  <a:lnTo>
                    <a:pt x="108079" y="4929"/>
                  </a:lnTo>
                  <a:lnTo>
                    <a:pt x="99194" y="7667"/>
                  </a:lnTo>
                  <a:lnTo>
                    <a:pt x="91059" y="11703"/>
                  </a:lnTo>
                  <a:lnTo>
                    <a:pt x="85636" y="19920"/>
                  </a:lnTo>
                  <a:lnTo>
                    <a:pt x="79611" y="43787"/>
                  </a:lnTo>
                  <a:lnTo>
                    <a:pt x="80215" y="56784"/>
                  </a:lnTo>
                  <a:lnTo>
                    <a:pt x="97625" y="133200"/>
                  </a:lnTo>
                  <a:lnTo>
                    <a:pt x="107838" y="195353"/>
                  </a:lnTo>
                  <a:lnTo>
                    <a:pt x="112583" y="268051"/>
                  </a:lnTo>
                  <a:lnTo>
                    <a:pt x="114187" y="342278"/>
                  </a:lnTo>
                  <a:lnTo>
                    <a:pt x="114582" y="900088"/>
                  </a:lnTo>
                  <a:lnTo>
                    <a:pt x="109301" y="968601"/>
                  </a:lnTo>
                  <a:lnTo>
                    <a:pt x="106017" y="1032623"/>
                  </a:lnTo>
                  <a:lnTo>
                    <a:pt x="105044" y="1098875"/>
                  </a:lnTo>
                  <a:lnTo>
                    <a:pt x="99474" y="1162226"/>
                  </a:lnTo>
                  <a:lnTo>
                    <a:pt x="96105" y="1228279"/>
                  </a:lnTo>
                  <a:lnTo>
                    <a:pt x="95106" y="1296853"/>
                  </a:lnTo>
                  <a:lnTo>
                    <a:pt x="89530" y="1366173"/>
                  </a:lnTo>
                  <a:lnTo>
                    <a:pt x="80877" y="1435714"/>
                  </a:lnTo>
                  <a:lnTo>
                    <a:pt x="72645" y="1551738"/>
                  </a:lnTo>
                  <a:lnTo>
                    <a:pt x="67154" y="1621369"/>
                  </a:lnTo>
                  <a:lnTo>
                    <a:pt x="65528" y="1691002"/>
                  </a:lnTo>
                  <a:lnTo>
                    <a:pt x="62098" y="1760636"/>
                  </a:lnTo>
                  <a:lnTo>
                    <a:pt x="57029" y="1830270"/>
                  </a:lnTo>
                  <a:lnTo>
                    <a:pt x="52580" y="1896957"/>
                  </a:lnTo>
                  <a:lnTo>
                    <a:pt x="47209" y="1961666"/>
                  </a:lnTo>
                  <a:lnTo>
                    <a:pt x="42670" y="2026893"/>
                  </a:lnTo>
                  <a:lnTo>
                    <a:pt x="37272" y="2088221"/>
                  </a:lnTo>
                  <a:lnTo>
                    <a:pt x="30167" y="2163077"/>
                  </a:lnTo>
                  <a:lnTo>
                    <a:pt x="24957" y="2231082"/>
                  </a:lnTo>
                  <a:lnTo>
                    <a:pt x="17377" y="2297734"/>
                  </a:lnTo>
                  <a:lnTo>
                    <a:pt x="14298" y="2371656"/>
                  </a:lnTo>
                  <a:lnTo>
                    <a:pt x="6578" y="2436943"/>
                  </a:lnTo>
                  <a:lnTo>
                    <a:pt x="2396" y="2503316"/>
                  </a:lnTo>
                  <a:lnTo>
                    <a:pt x="0" y="2514399"/>
                  </a:lnTo>
                  <a:lnTo>
                    <a:pt x="2824" y="2520681"/>
                  </a:lnTo>
                  <a:lnTo>
                    <a:pt x="9128" y="2523765"/>
                  </a:lnTo>
                  <a:lnTo>
                    <a:pt x="17752" y="2524715"/>
                  </a:lnTo>
                  <a:lnTo>
                    <a:pt x="26817" y="2524243"/>
                  </a:lnTo>
                  <a:lnTo>
                    <a:pt x="36176" y="2522823"/>
                  </a:lnTo>
                  <a:lnTo>
                    <a:pt x="45732" y="2520771"/>
                  </a:lnTo>
                  <a:lnTo>
                    <a:pt x="56523" y="2519403"/>
                  </a:lnTo>
                  <a:lnTo>
                    <a:pt x="68139" y="2518491"/>
                  </a:lnTo>
                  <a:lnTo>
                    <a:pt x="80304" y="2517883"/>
                  </a:lnTo>
                  <a:lnTo>
                    <a:pt x="108558" y="2517207"/>
                  </a:lnTo>
                  <a:lnTo>
                    <a:pt x="177009" y="2516774"/>
                  </a:lnTo>
                  <a:lnTo>
                    <a:pt x="192675" y="2517843"/>
                  </a:lnTo>
                  <a:lnTo>
                    <a:pt x="206435" y="2519662"/>
                  </a:lnTo>
                  <a:lnTo>
                    <a:pt x="218924" y="2521980"/>
                  </a:lnTo>
                  <a:lnTo>
                    <a:pt x="232777" y="2523525"/>
                  </a:lnTo>
                  <a:lnTo>
                    <a:pt x="247539" y="2524555"/>
                  </a:lnTo>
                  <a:lnTo>
                    <a:pt x="313537" y="25365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67049" y="1024621"/>
              <a:ext cx="119425" cy="298434"/>
            </a:xfrm>
            <a:custGeom>
              <a:avLst/>
              <a:gdLst/>
              <a:ahLst/>
              <a:cxnLst/>
              <a:rect l="0" t="0" r="0" b="0"/>
              <a:pathLst>
                <a:path w="119425" h="298434">
                  <a:moveTo>
                    <a:pt x="79582" y="0"/>
                  </a:moveTo>
                  <a:lnTo>
                    <a:pt x="74302" y="15843"/>
                  </a:lnTo>
                  <a:lnTo>
                    <a:pt x="71641" y="24931"/>
                  </a:lnTo>
                  <a:lnTo>
                    <a:pt x="62615" y="57740"/>
                  </a:lnTo>
                  <a:lnTo>
                    <a:pt x="52940" y="90058"/>
                  </a:lnTo>
                  <a:lnTo>
                    <a:pt x="43073" y="127144"/>
                  </a:lnTo>
                  <a:lnTo>
                    <a:pt x="36460" y="153039"/>
                  </a:lnTo>
                  <a:lnTo>
                    <a:pt x="33149" y="165028"/>
                  </a:lnTo>
                  <a:lnTo>
                    <a:pt x="26523" y="187193"/>
                  </a:lnTo>
                  <a:lnTo>
                    <a:pt x="24314" y="201061"/>
                  </a:lnTo>
                  <a:lnTo>
                    <a:pt x="22841" y="216939"/>
                  </a:lnTo>
                  <a:lnTo>
                    <a:pt x="21859" y="234156"/>
                  </a:lnTo>
                  <a:lnTo>
                    <a:pt x="22310" y="250055"/>
                  </a:lnTo>
                  <a:lnTo>
                    <a:pt x="23716" y="265076"/>
                  </a:lnTo>
                  <a:lnTo>
                    <a:pt x="25758" y="279511"/>
                  </a:lnTo>
                  <a:lnTo>
                    <a:pt x="32647" y="286924"/>
                  </a:lnTo>
                  <a:lnTo>
                    <a:pt x="42766" y="289655"/>
                  </a:lnTo>
                  <a:lnTo>
                    <a:pt x="55038" y="289265"/>
                  </a:lnTo>
                  <a:lnTo>
                    <a:pt x="66535" y="285689"/>
                  </a:lnTo>
                  <a:lnTo>
                    <a:pt x="77516" y="279990"/>
                  </a:lnTo>
                  <a:lnTo>
                    <a:pt x="88153" y="272874"/>
                  </a:lnTo>
                  <a:lnTo>
                    <a:pt x="97454" y="263709"/>
                  </a:lnTo>
                  <a:lnTo>
                    <a:pt x="105866" y="253177"/>
                  </a:lnTo>
                  <a:lnTo>
                    <a:pt x="113684" y="241735"/>
                  </a:lnTo>
                  <a:lnTo>
                    <a:pt x="117791" y="230791"/>
                  </a:lnTo>
                  <a:lnTo>
                    <a:pt x="119424" y="220179"/>
                  </a:lnTo>
                  <a:lnTo>
                    <a:pt x="119407" y="209789"/>
                  </a:lnTo>
                  <a:lnTo>
                    <a:pt x="114975" y="201757"/>
                  </a:lnTo>
                  <a:lnTo>
                    <a:pt x="107599" y="195296"/>
                  </a:lnTo>
                  <a:lnTo>
                    <a:pt x="98260" y="189884"/>
                  </a:lnTo>
                  <a:lnTo>
                    <a:pt x="88718" y="189592"/>
                  </a:lnTo>
                  <a:lnTo>
                    <a:pt x="79041" y="192713"/>
                  </a:lnTo>
                  <a:lnTo>
                    <a:pt x="69274" y="198110"/>
                  </a:lnTo>
                  <a:lnTo>
                    <a:pt x="59446" y="206129"/>
                  </a:lnTo>
                  <a:lnTo>
                    <a:pt x="49579" y="215896"/>
                  </a:lnTo>
                  <a:lnTo>
                    <a:pt x="39685" y="226829"/>
                  </a:lnTo>
                  <a:lnTo>
                    <a:pt x="30878" y="238539"/>
                  </a:lnTo>
                  <a:lnTo>
                    <a:pt x="22796" y="250766"/>
                  </a:lnTo>
                  <a:lnTo>
                    <a:pt x="0" y="2984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453734" y="1621488"/>
              <a:ext cx="192376" cy="129574"/>
            </a:xfrm>
            <a:custGeom>
              <a:avLst/>
              <a:gdLst/>
              <a:ahLst/>
              <a:cxnLst/>
              <a:rect l="0" t="0" r="0" b="0"/>
              <a:pathLst>
                <a:path w="192376" h="129574">
                  <a:moveTo>
                    <a:pt x="33211" y="0"/>
                  </a:moveTo>
                  <a:lnTo>
                    <a:pt x="0" y="99631"/>
                  </a:lnTo>
                  <a:lnTo>
                    <a:pt x="17" y="108422"/>
                  </a:lnTo>
                  <a:lnTo>
                    <a:pt x="2239" y="116494"/>
                  </a:lnTo>
                  <a:lnTo>
                    <a:pt x="5931" y="124085"/>
                  </a:lnTo>
                  <a:lnTo>
                    <a:pt x="13919" y="128041"/>
                  </a:lnTo>
                  <a:lnTo>
                    <a:pt x="24771" y="129573"/>
                  </a:lnTo>
                  <a:lnTo>
                    <a:pt x="76616" y="129371"/>
                  </a:lnTo>
                  <a:lnTo>
                    <a:pt x="88675" y="128249"/>
                  </a:lnTo>
                  <a:lnTo>
                    <a:pt x="100030" y="126396"/>
                  </a:lnTo>
                  <a:lnTo>
                    <a:pt x="122595" y="121389"/>
                  </a:lnTo>
                  <a:lnTo>
                    <a:pt x="134802" y="118506"/>
                  </a:lnTo>
                  <a:lnTo>
                    <a:pt x="192375" y="1094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536684" y="1631436"/>
              <a:ext cx="79583" cy="298434"/>
            </a:xfrm>
            <a:custGeom>
              <a:avLst/>
              <a:gdLst/>
              <a:ahLst/>
              <a:cxnLst/>
              <a:rect l="0" t="0" r="0" b="0"/>
              <a:pathLst>
                <a:path w="79583" h="298434">
                  <a:moveTo>
                    <a:pt x="79582" y="0"/>
                  </a:moveTo>
                  <a:lnTo>
                    <a:pt x="69020" y="15842"/>
                  </a:lnTo>
                  <a:lnTo>
                    <a:pt x="63698" y="24930"/>
                  </a:lnTo>
                  <a:lnTo>
                    <a:pt x="57939" y="35410"/>
                  </a:lnTo>
                  <a:lnTo>
                    <a:pt x="51890" y="46818"/>
                  </a:lnTo>
                  <a:lnTo>
                    <a:pt x="46752" y="57739"/>
                  </a:lnTo>
                  <a:lnTo>
                    <a:pt x="42221" y="68336"/>
                  </a:lnTo>
                  <a:lnTo>
                    <a:pt x="38095" y="78717"/>
                  </a:lnTo>
                  <a:lnTo>
                    <a:pt x="30563" y="99093"/>
                  </a:lnTo>
                  <a:lnTo>
                    <a:pt x="27007" y="109169"/>
                  </a:lnTo>
                  <a:lnTo>
                    <a:pt x="23531" y="120307"/>
                  </a:lnTo>
                  <a:lnTo>
                    <a:pt x="10011" y="167004"/>
                  </a:lnTo>
                  <a:lnTo>
                    <a:pt x="6674" y="177654"/>
                  </a:lnTo>
                  <a:lnTo>
                    <a:pt x="4449" y="192492"/>
                  </a:lnTo>
                  <a:lnTo>
                    <a:pt x="2966" y="210121"/>
                  </a:lnTo>
                  <a:lnTo>
                    <a:pt x="0" y="2984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97415" y="2161280"/>
              <a:ext cx="179192" cy="275927"/>
            </a:xfrm>
            <a:custGeom>
              <a:avLst/>
              <a:gdLst/>
              <a:ahLst/>
              <a:cxnLst/>
              <a:rect l="0" t="0" r="0" b="0"/>
              <a:pathLst>
                <a:path w="179192" h="275927">
                  <a:moveTo>
                    <a:pt x="0" y="37179"/>
                  </a:moveTo>
                  <a:lnTo>
                    <a:pt x="15842" y="21336"/>
                  </a:lnTo>
                  <a:lnTo>
                    <a:pt x="26036" y="15564"/>
                  </a:lnTo>
                  <a:lnTo>
                    <a:pt x="38358" y="10611"/>
                  </a:lnTo>
                  <a:lnTo>
                    <a:pt x="52099" y="6203"/>
                  </a:lnTo>
                  <a:lnTo>
                    <a:pt x="66787" y="3265"/>
                  </a:lnTo>
                  <a:lnTo>
                    <a:pt x="82105" y="1306"/>
                  </a:lnTo>
                  <a:lnTo>
                    <a:pt x="97843" y="0"/>
                  </a:lnTo>
                  <a:lnTo>
                    <a:pt x="111652" y="234"/>
                  </a:lnTo>
                  <a:lnTo>
                    <a:pt x="124173" y="1496"/>
                  </a:lnTo>
                  <a:lnTo>
                    <a:pt x="135837" y="3443"/>
                  </a:lnTo>
                  <a:lnTo>
                    <a:pt x="144718" y="8056"/>
                  </a:lnTo>
                  <a:lnTo>
                    <a:pt x="151744" y="14448"/>
                  </a:lnTo>
                  <a:lnTo>
                    <a:pt x="157533" y="22025"/>
                  </a:lnTo>
                  <a:lnTo>
                    <a:pt x="159182" y="30392"/>
                  </a:lnTo>
                  <a:lnTo>
                    <a:pt x="158071" y="39287"/>
                  </a:lnTo>
                  <a:lnTo>
                    <a:pt x="155119" y="48532"/>
                  </a:lnTo>
                  <a:lnTo>
                    <a:pt x="149836" y="56906"/>
                  </a:lnTo>
                  <a:lnTo>
                    <a:pt x="142998" y="64699"/>
                  </a:lnTo>
                  <a:lnTo>
                    <a:pt x="135123" y="72105"/>
                  </a:lnTo>
                  <a:lnTo>
                    <a:pt x="126557" y="79253"/>
                  </a:lnTo>
                  <a:lnTo>
                    <a:pt x="117531" y="86230"/>
                  </a:lnTo>
                  <a:lnTo>
                    <a:pt x="108197" y="93091"/>
                  </a:lnTo>
                  <a:lnTo>
                    <a:pt x="88984" y="106610"/>
                  </a:lnTo>
                  <a:lnTo>
                    <a:pt x="79218" y="113309"/>
                  </a:lnTo>
                  <a:lnTo>
                    <a:pt x="77129" y="117776"/>
                  </a:lnTo>
                  <a:lnTo>
                    <a:pt x="80157" y="120754"/>
                  </a:lnTo>
                  <a:lnTo>
                    <a:pt x="86597" y="122739"/>
                  </a:lnTo>
                  <a:lnTo>
                    <a:pt x="105543" y="127892"/>
                  </a:lnTo>
                  <a:lnTo>
                    <a:pt x="116785" y="130814"/>
                  </a:lnTo>
                  <a:lnTo>
                    <a:pt x="127595" y="134972"/>
                  </a:lnTo>
                  <a:lnTo>
                    <a:pt x="138118" y="139955"/>
                  </a:lnTo>
                  <a:lnTo>
                    <a:pt x="148449" y="145487"/>
                  </a:lnTo>
                  <a:lnTo>
                    <a:pt x="157548" y="152492"/>
                  </a:lnTo>
                  <a:lnTo>
                    <a:pt x="165824" y="160477"/>
                  </a:lnTo>
                  <a:lnTo>
                    <a:pt x="173552" y="169117"/>
                  </a:lnTo>
                  <a:lnTo>
                    <a:pt x="177598" y="178192"/>
                  </a:lnTo>
                  <a:lnTo>
                    <a:pt x="179191" y="187559"/>
                  </a:lnTo>
                  <a:lnTo>
                    <a:pt x="179147" y="197119"/>
                  </a:lnTo>
                  <a:lnTo>
                    <a:pt x="178013" y="206808"/>
                  </a:lnTo>
                  <a:lnTo>
                    <a:pt x="176151" y="216584"/>
                  </a:lnTo>
                  <a:lnTo>
                    <a:pt x="173805" y="226417"/>
                  </a:lnTo>
                  <a:lnTo>
                    <a:pt x="167819" y="235183"/>
                  </a:lnTo>
                  <a:lnTo>
                    <a:pt x="159408" y="243237"/>
                  </a:lnTo>
                  <a:lnTo>
                    <a:pt x="149379" y="250817"/>
                  </a:lnTo>
                  <a:lnTo>
                    <a:pt x="138271" y="255871"/>
                  </a:lnTo>
                  <a:lnTo>
                    <a:pt x="126445" y="259240"/>
                  </a:lnTo>
                  <a:lnTo>
                    <a:pt x="114140" y="261486"/>
                  </a:lnTo>
                  <a:lnTo>
                    <a:pt x="102621" y="264089"/>
                  </a:lnTo>
                  <a:lnTo>
                    <a:pt x="91625" y="266929"/>
                  </a:lnTo>
                  <a:lnTo>
                    <a:pt x="39791" y="2759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63586" y="2864960"/>
              <a:ext cx="243565" cy="231544"/>
            </a:xfrm>
            <a:custGeom>
              <a:avLst/>
              <a:gdLst/>
              <a:ahLst/>
              <a:cxnLst/>
              <a:rect l="0" t="0" r="0" b="0"/>
              <a:pathLst>
                <a:path w="243565" h="231544">
                  <a:moveTo>
                    <a:pt x="143254" y="0"/>
                  </a:moveTo>
                  <a:lnTo>
                    <a:pt x="127411" y="10562"/>
                  </a:lnTo>
                  <a:lnTo>
                    <a:pt x="120534" y="15884"/>
                  </a:lnTo>
                  <a:lnTo>
                    <a:pt x="113738" y="21643"/>
                  </a:lnTo>
                  <a:lnTo>
                    <a:pt x="106997" y="27692"/>
                  </a:lnTo>
                  <a:lnTo>
                    <a:pt x="98082" y="33936"/>
                  </a:lnTo>
                  <a:lnTo>
                    <a:pt x="87717" y="40309"/>
                  </a:lnTo>
                  <a:lnTo>
                    <a:pt x="76386" y="46769"/>
                  </a:lnTo>
                  <a:lnTo>
                    <a:pt x="66622" y="54391"/>
                  </a:lnTo>
                  <a:lnTo>
                    <a:pt x="57901" y="62788"/>
                  </a:lnTo>
                  <a:lnTo>
                    <a:pt x="49877" y="71702"/>
                  </a:lnTo>
                  <a:lnTo>
                    <a:pt x="35066" y="87502"/>
                  </a:lnTo>
                  <a:lnTo>
                    <a:pt x="28022" y="94810"/>
                  </a:lnTo>
                  <a:lnTo>
                    <a:pt x="22220" y="102998"/>
                  </a:lnTo>
                  <a:lnTo>
                    <a:pt x="17247" y="111773"/>
                  </a:lnTo>
                  <a:lnTo>
                    <a:pt x="12827" y="120938"/>
                  </a:lnTo>
                  <a:lnTo>
                    <a:pt x="8774" y="130364"/>
                  </a:lnTo>
                  <a:lnTo>
                    <a:pt x="4967" y="139964"/>
                  </a:lnTo>
                  <a:lnTo>
                    <a:pt x="1324" y="149680"/>
                  </a:lnTo>
                  <a:lnTo>
                    <a:pt x="0" y="160579"/>
                  </a:lnTo>
                  <a:lnTo>
                    <a:pt x="223" y="172266"/>
                  </a:lnTo>
                  <a:lnTo>
                    <a:pt x="1477" y="184479"/>
                  </a:lnTo>
                  <a:lnTo>
                    <a:pt x="4524" y="194831"/>
                  </a:lnTo>
                  <a:lnTo>
                    <a:pt x="8766" y="203943"/>
                  </a:lnTo>
                  <a:lnTo>
                    <a:pt x="13804" y="212229"/>
                  </a:lnTo>
                  <a:lnTo>
                    <a:pt x="21584" y="218857"/>
                  </a:lnTo>
                  <a:lnTo>
                    <a:pt x="31192" y="224382"/>
                  </a:lnTo>
                  <a:lnTo>
                    <a:pt x="42019" y="229170"/>
                  </a:lnTo>
                  <a:lnTo>
                    <a:pt x="55869" y="231257"/>
                  </a:lnTo>
                  <a:lnTo>
                    <a:pt x="71733" y="231543"/>
                  </a:lnTo>
                  <a:lnTo>
                    <a:pt x="88942" y="230629"/>
                  </a:lnTo>
                  <a:lnTo>
                    <a:pt x="103730" y="228914"/>
                  </a:lnTo>
                  <a:lnTo>
                    <a:pt x="116905" y="226665"/>
                  </a:lnTo>
                  <a:lnTo>
                    <a:pt x="129004" y="224060"/>
                  </a:lnTo>
                  <a:lnTo>
                    <a:pt x="140386" y="220113"/>
                  </a:lnTo>
                  <a:lnTo>
                    <a:pt x="151290" y="215271"/>
                  </a:lnTo>
                  <a:lnTo>
                    <a:pt x="161875" y="209833"/>
                  </a:lnTo>
                  <a:lnTo>
                    <a:pt x="172248" y="202891"/>
                  </a:lnTo>
                  <a:lnTo>
                    <a:pt x="182479" y="194948"/>
                  </a:lnTo>
                  <a:lnTo>
                    <a:pt x="192616" y="186336"/>
                  </a:lnTo>
                  <a:lnTo>
                    <a:pt x="201584" y="177279"/>
                  </a:lnTo>
                  <a:lnTo>
                    <a:pt x="209773" y="167925"/>
                  </a:lnTo>
                  <a:lnTo>
                    <a:pt x="217444" y="158373"/>
                  </a:lnTo>
                  <a:lnTo>
                    <a:pt x="224768" y="146479"/>
                  </a:lnTo>
                  <a:lnTo>
                    <a:pt x="231861" y="133023"/>
                  </a:lnTo>
                  <a:lnTo>
                    <a:pt x="238801" y="118525"/>
                  </a:lnTo>
                  <a:lnTo>
                    <a:pt x="242322" y="103334"/>
                  </a:lnTo>
                  <a:lnTo>
                    <a:pt x="243564" y="87680"/>
                  </a:lnTo>
                  <a:lnTo>
                    <a:pt x="243287" y="71717"/>
                  </a:lnTo>
                  <a:lnTo>
                    <a:pt x="240891" y="58865"/>
                  </a:lnTo>
                  <a:lnTo>
                    <a:pt x="237083" y="48086"/>
                  </a:lnTo>
                  <a:lnTo>
                    <a:pt x="232335" y="38689"/>
                  </a:lnTo>
                  <a:lnTo>
                    <a:pt x="224747" y="30214"/>
                  </a:lnTo>
                  <a:lnTo>
                    <a:pt x="215268" y="22354"/>
                  </a:lnTo>
                  <a:lnTo>
                    <a:pt x="204527" y="14902"/>
                  </a:lnTo>
                  <a:lnTo>
                    <a:pt x="192945" y="9935"/>
                  </a:lnTo>
                  <a:lnTo>
                    <a:pt x="180803" y="6624"/>
                  </a:lnTo>
                  <a:lnTo>
                    <a:pt x="168287" y="4416"/>
                  </a:lnTo>
                  <a:lnTo>
                    <a:pt x="156627" y="5155"/>
                  </a:lnTo>
                  <a:lnTo>
                    <a:pt x="145537" y="7858"/>
                  </a:lnTo>
                  <a:lnTo>
                    <a:pt x="103463" y="298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103707" y="1114151"/>
              <a:ext cx="129322" cy="1"/>
            </a:xfrm>
            <a:custGeom>
              <a:avLst/>
              <a:gdLst/>
              <a:ahLst/>
              <a:cxnLst/>
              <a:rect l="0" t="0" r="0" b="0"/>
              <a:pathLst>
                <a:path w="129322" h="1">
                  <a:moveTo>
                    <a:pt x="0" y="0"/>
                  </a:moveTo>
                  <a:lnTo>
                    <a:pt x="129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82245" y="1024621"/>
              <a:ext cx="29845" cy="179061"/>
            </a:xfrm>
            <a:custGeom>
              <a:avLst/>
              <a:gdLst/>
              <a:ahLst/>
              <a:cxnLst/>
              <a:rect l="0" t="0" r="0" b="0"/>
              <a:pathLst>
                <a:path w="29845" h="179061">
                  <a:moveTo>
                    <a:pt x="29844" y="0"/>
                  </a:moveTo>
                  <a:lnTo>
                    <a:pt x="24562" y="15843"/>
                  </a:lnTo>
                  <a:lnTo>
                    <a:pt x="21902" y="24931"/>
                  </a:lnTo>
                  <a:lnTo>
                    <a:pt x="15997" y="46819"/>
                  </a:lnTo>
                  <a:lnTo>
                    <a:pt x="12876" y="62161"/>
                  </a:lnTo>
                  <a:lnTo>
                    <a:pt x="6459" y="99841"/>
                  </a:lnTo>
                  <a:lnTo>
                    <a:pt x="4306" y="117405"/>
                  </a:lnTo>
                  <a:lnTo>
                    <a:pt x="2871" y="133535"/>
                  </a:lnTo>
                  <a:lnTo>
                    <a:pt x="0" y="1790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73244" y="1621488"/>
              <a:ext cx="150363" cy="265241"/>
            </a:xfrm>
            <a:custGeom>
              <a:avLst/>
              <a:gdLst/>
              <a:ahLst/>
              <a:cxnLst/>
              <a:rect l="0" t="0" r="0" b="0"/>
              <a:pathLst>
                <a:path w="150363" h="265241">
                  <a:moveTo>
                    <a:pt x="89628" y="0"/>
                  </a:moveTo>
                  <a:lnTo>
                    <a:pt x="63223" y="0"/>
                  </a:lnTo>
                  <a:lnTo>
                    <a:pt x="52129" y="1105"/>
                  </a:lnTo>
                  <a:lnTo>
                    <a:pt x="41417" y="2947"/>
                  </a:lnTo>
                  <a:lnTo>
                    <a:pt x="30960" y="5281"/>
                  </a:lnTo>
                  <a:lnTo>
                    <a:pt x="21778" y="10152"/>
                  </a:lnTo>
                  <a:lnTo>
                    <a:pt x="13446" y="16716"/>
                  </a:lnTo>
                  <a:lnTo>
                    <a:pt x="5680" y="24408"/>
                  </a:lnTo>
                  <a:lnTo>
                    <a:pt x="1609" y="32851"/>
                  </a:lnTo>
                  <a:lnTo>
                    <a:pt x="0" y="41796"/>
                  </a:lnTo>
                  <a:lnTo>
                    <a:pt x="33" y="51076"/>
                  </a:lnTo>
                  <a:lnTo>
                    <a:pt x="2265" y="60578"/>
                  </a:lnTo>
                  <a:lnTo>
                    <a:pt x="5964" y="70228"/>
                  </a:lnTo>
                  <a:lnTo>
                    <a:pt x="10640" y="79978"/>
                  </a:lnTo>
                  <a:lnTo>
                    <a:pt x="17074" y="88689"/>
                  </a:lnTo>
                  <a:lnTo>
                    <a:pt x="24679" y="96706"/>
                  </a:lnTo>
                  <a:lnTo>
                    <a:pt x="33065" y="104262"/>
                  </a:lnTo>
                  <a:lnTo>
                    <a:pt x="48277" y="118552"/>
                  </a:lnTo>
                  <a:lnTo>
                    <a:pt x="55429" y="125458"/>
                  </a:lnTo>
                  <a:lnTo>
                    <a:pt x="63513" y="132272"/>
                  </a:lnTo>
                  <a:lnTo>
                    <a:pt x="72218" y="139025"/>
                  </a:lnTo>
                  <a:lnTo>
                    <a:pt x="81337" y="145738"/>
                  </a:lnTo>
                  <a:lnTo>
                    <a:pt x="89627" y="152424"/>
                  </a:lnTo>
                  <a:lnTo>
                    <a:pt x="97364" y="159092"/>
                  </a:lnTo>
                  <a:lnTo>
                    <a:pt x="104733" y="165748"/>
                  </a:lnTo>
                  <a:lnTo>
                    <a:pt x="118816" y="179039"/>
                  </a:lnTo>
                  <a:lnTo>
                    <a:pt x="145869" y="205583"/>
                  </a:lnTo>
                  <a:lnTo>
                    <a:pt x="149228" y="214427"/>
                  </a:lnTo>
                  <a:lnTo>
                    <a:pt x="150362" y="224744"/>
                  </a:lnTo>
                  <a:lnTo>
                    <a:pt x="150013" y="236043"/>
                  </a:lnTo>
                  <a:lnTo>
                    <a:pt x="146464" y="244682"/>
                  </a:lnTo>
                  <a:lnTo>
                    <a:pt x="140782" y="251546"/>
                  </a:lnTo>
                  <a:lnTo>
                    <a:pt x="133678" y="257227"/>
                  </a:lnTo>
                  <a:lnTo>
                    <a:pt x="124521" y="261015"/>
                  </a:lnTo>
                  <a:lnTo>
                    <a:pt x="113995" y="263540"/>
                  </a:lnTo>
                  <a:lnTo>
                    <a:pt x="102557" y="265223"/>
                  </a:lnTo>
                  <a:lnTo>
                    <a:pt x="91615" y="265240"/>
                  </a:lnTo>
                  <a:lnTo>
                    <a:pt x="81005" y="264146"/>
                  </a:lnTo>
                  <a:lnTo>
                    <a:pt x="70616" y="262311"/>
                  </a:lnTo>
                  <a:lnTo>
                    <a:pt x="61479" y="257772"/>
                  </a:lnTo>
                  <a:lnTo>
                    <a:pt x="53177" y="251431"/>
                  </a:lnTo>
                  <a:lnTo>
                    <a:pt x="45431" y="243887"/>
                  </a:lnTo>
                  <a:lnTo>
                    <a:pt x="40268" y="234436"/>
                  </a:lnTo>
                  <a:lnTo>
                    <a:pt x="36825" y="223714"/>
                  </a:lnTo>
                  <a:lnTo>
                    <a:pt x="34531" y="212146"/>
                  </a:lnTo>
                  <a:lnTo>
                    <a:pt x="36317" y="200012"/>
                  </a:lnTo>
                  <a:lnTo>
                    <a:pt x="40823" y="187501"/>
                  </a:lnTo>
                  <a:lnTo>
                    <a:pt x="47144" y="174740"/>
                  </a:lnTo>
                  <a:lnTo>
                    <a:pt x="53568" y="164021"/>
                  </a:lnTo>
                  <a:lnTo>
                    <a:pt x="60061" y="154665"/>
                  </a:lnTo>
                  <a:lnTo>
                    <a:pt x="66601" y="146217"/>
                  </a:lnTo>
                  <a:lnTo>
                    <a:pt x="73171" y="138374"/>
                  </a:lnTo>
                  <a:lnTo>
                    <a:pt x="79762" y="130935"/>
                  </a:lnTo>
                  <a:lnTo>
                    <a:pt x="86367" y="123765"/>
                  </a:lnTo>
                  <a:lnTo>
                    <a:pt x="92980" y="114564"/>
                  </a:lnTo>
                  <a:lnTo>
                    <a:pt x="99600" y="104009"/>
                  </a:lnTo>
                  <a:lnTo>
                    <a:pt x="106224" y="92551"/>
                  </a:lnTo>
                  <a:lnTo>
                    <a:pt x="119478" y="70977"/>
                  </a:lnTo>
                  <a:lnTo>
                    <a:pt x="139366" y="397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03707" y="2310330"/>
              <a:ext cx="248695" cy="202442"/>
            </a:xfrm>
            <a:custGeom>
              <a:avLst/>
              <a:gdLst/>
              <a:ahLst/>
              <a:cxnLst/>
              <a:rect l="0" t="0" r="0" b="0"/>
              <a:pathLst>
                <a:path w="248695" h="202442">
                  <a:moveTo>
                    <a:pt x="0" y="47294"/>
                  </a:moveTo>
                  <a:lnTo>
                    <a:pt x="10562" y="36732"/>
                  </a:lnTo>
                  <a:lnTo>
                    <a:pt x="19200" y="31410"/>
                  </a:lnTo>
                  <a:lnTo>
                    <a:pt x="30485" y="25651"/>
                  </a:lnTo>
                  <a:lnTo>
                    <a:pt x="43535" y="19602"/>
                  </a:lnTo>
                  <a:lnTo>
                    <a:pt x="55551" y="14463"/>
                  </a:lnTo>
                  <a:lnTo>
                    <a:pt x="66877" y="9932"/>
                  </a:lnTo>
                  <a:lnTo>
                    <a:pt x="77744" y="5806"/>
                  </a:lnTo>
                  <a:lnTo>
                    <a:pt x="90515" y="3056"/>
                  </a:lnTo>
                  <a:lnTo>
                    <a:pt x="104556" y="1222"/>
                  </a:lnTo>
                  <a:lnTo>
                    <a:pt x="119443" y="0"/>
                  </a:lnTo>
                  <a:lnTo>
                    <a:pt x="132684" y="290"/>
                  </a:lnTo>
                  <a:lnTo>
                    <a:pt x="144826" y="1589"/>
                  </a:lnTo>
                  <a:lnTo>
                    <a:pt x="156238" y="3560"/>
                  </a:lnTo>
                  <a:lnTo>
                    <a:pt x="164950" y="8190"/>
                  </a:lnTo>
                  <a:lnTo>
                    <a:pt x="171865" y="14593"/>
                  </a:lnTo>
                  <a:lnTo>
                    <a:pt x="177579" y="22177"/>
                  </a:lnTo>
                  <a:lnTo>
                    <a:pt x="179178" y="31655"/>
                  </a:lnTo>
                  <a:lnTo>
                    <a:pt x="178034" y="42394"/>
                  </a:lnTo>
                  <a:lnTo>
                    <a:pt x="175060" y="53975"/>
                  </a:lnTo>
                  <a:lnTo>
                    <a:pt x="169762" y="66117"/>
                  </a:lnTo>
                  <a:lnTo>
                    <a:pt x="162913" y="78633"/>
                  </a:lnTo>
                  <a:lnTo>
                    <a:pt x="155032" y="91398"/>
                  </a:lnTo>
                  <a:lnTo>
                    <a:pt x="147567" y="102119"/>
                  </a:lnTo>
                  <a:lnTo>
                    <a:pt x="140380" y="111476"/>
                  </a:lnTo>
                  <a:lnTo>
                    <a:pt x="133378" y="119925"/>
                  </a:lnTo>
                  <a:lnTo>
                    <a:pt x="126499" y="127769"/>
                  </a:lnTo>
                  <a:lnTo>
                    <a:pt x="119703" y="135208"/>
                  </a:lnTo>
                  <a:lnTo>
                    <a:pt x="105151" y="150475"/>
                  </a:lnTo>
                  <a:lnTo>
                    <a:pt x="64405" y="191717"/>
                  </a:lnTo>
                  <a:lnTo>
                    <a:pt x="66148" y="196631"/>
                  </a:lnTo>
                  <a:lnTo>
                    <a:pt x="73942" y="199907"/>
                  </a:lnTo>
                  <a:lnTo>
                    <a:pt x="85770" y="202091"/>
                  </a:lnTo>
                  <a:lnTo>
                    <a:pt x="99182" y="202441"/>
                  </a:lnTo>
                  <a:lnTo>
                    <a:pt x="113649" y="201569"/>
                  </a:lnTo>
                  <a:lnTo>
                    <a:pt x="128821" y="199883"/>
                  </a:lnTo>
                  <a:lnTo>
                    <a:pt x="142251" y="197653"/>
                  </a:lnTo>
                  <a:lnTo>
                    <a:pt x="154521" y="195062"/>
                  </a:lnTo>
                  <a:lnTo>
                    <a:pt x="166017" y="192229"/>
                  </a:lnTo>
                  <a:lnTo>
                    <a:pt x="179207" y="190340"/>
                  </a:lnTo>
                  <a:lnTo>
                    <a:pt x="193527" y="189081"/>
                  </a:lnTo>
                  <a:lnTo>
                    <a:pt x="248694" y="1865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89080" y="2797483"/>
              <a:ext cx="184338" cy="290059"/>
            </a:xfrm>
            <a:custGeom>
              <a:avLst/>
              <a:gdLst/>
              <a:ahLst/>
              <a:cxnLst/>
              <a:rect l="0" t="0" r="0" b="0"/>
              <a:pathLst>
                <a:path w="184338" h="290059">
                  <a:moveTo>
                    <a:pt x="183739" y="47582"/>
                  </a:moveTo>
                  <a:lnTo>
                    <a:pt x="173178" y="31739"/>
                  </a:lnTo>
                  <a:lnTo>
                    <a:pt x="165645" y="25967"/>
                  </a:lnTo>
                  <a:lnTo>
                    <a:pt x="156202" y="21013"/>
                  </a:lnTo>
                  <a:lnTo>
                    <a:pt x="145486" y="16606"/>
                  </a:lnTo>
                  <a:lnTo>
                    <a:pt x="133920" y="12562"/>
                  </a:lnTo>
                  <a:lnTo>
                    <a:pt x="121788" y="8761"/>
                  </a:lnTo>
                  <a:lnTo>
                    <a:pt x="109280" y="5122"/>
                  </a:lnTo>
                  <a:lnTo>
                    <a:pt x="95414" y="2696"/>
                  </a:lnTo>
                  <a:lnTo>
                    <a:pt x="80643" y="1078"/>
                  </a:lnTo>
                  <a:lnTo>
                    <a:pt x="65270" y="0"/>
                  </a:lnTo>
                  <a:lnTo>
                    <a:pt x="51705" y="386"/>
                  </a:lnTo>
                  <a:lnTo>
                    <a:pt x="39346" y="1749"/>
                  </a:lnTo>
                  <a:lnTo>
                    <a:pt x="27790" y="3763"/>
                  </a:lnTo>
                  <a:lnTo>
                    <a:pt x="20087" y="9527"/>
                  </a:lnTo>
                  <a:lnTo>
                    <a:pt x="14951" y="17790"/>
                  </a:lnTo>
                  <a:lnTo>
                    <a:pt x="11527" y="27721"/>
                  </a:lnTo>
                  <a:lnTo>
                    <a:pt x="9245" y="38762"/>
                  </a:lnTo>
                  <a:lnTo>
                    <a:pt x="7723" y="50545"/>
                  </a:lnTo>
                  <a:lnTo>
                    <a:pt x="6708" y="62821"/>
                  </a:lnTo>
                  <a:lnTo>
                    <a:pt x="4927" y="74321"/>
                  </a:lnTo>
                  <a:lnTo>
                    <a:pt x="2634" y="85303"/>
                  </a:lnTo>
                  <a:lnTo>
                    <a:pt x="0" y="95941"/>
                  </a:lnTo>
                  <a:lnTo>
                    <a:pt x="2665" y="105243"/>
                  </a:lnTo>
                  <a:lnTo>
                    <a:pt x="8863" y="113656"/>
                  </a:lnTo>
                  <a:lnTo>
                    <a:pt x="17416" y="121474"/>
                  </a:lnTo>
                  <a:lnTo>
                    <a:pt x="27540" y="127792"/>
                  </a:lnTo>
                  <a:lnTo>
                    <a:pt x="38710" y="133109"/>
                  </a:lnTo>
                  <a:lnTo>
                    <a:pt x="50578" y="137759"/>
                  </a:lnTo>
                  <a:lnTo>
                    <a:pt x="62911" y="143070"/>
                  </a:lnTo>
                  <a:lnTo>
                    <a:pt x="88404" y="154866"/>
                  </a:lnTo>
                  <a:lnTo>
                    <a:pt x="101393" y="162211"/>
                  </a:lnTo>
                  <a:lnTo>
                    <a:pt x="114472" y="170424"/>
                  </a:lnTo>
                  <a:lnTo>
                    <a:pt x="127614" y="179216"/>
                  </a:lnTo>
                  <a:lnTo>
                    <a:pt x="138585" y="188393"/>
                  </a:lnTo>
                  <a:lnTo>
                    <a:pt x="148110" y="197826"/>
                  </a:lnTo>
                  <a:lnTo>
                    <a:pt x="156670" y="207432"/>
                  </a:lnTo>
                  <a:lnTo>
                    <a:pt x="172077" y="223999"/>
                  </a:lnTo>
                  <a:lnTo>
                    <a:pt x="179280" y="231512"/>
                  </a:lnTo>
                  <a:lnTo>
                    <a:pt x="182978" y="239836"/>
                  </a:lnTo>
                  <a:lnTo>
                    <a:pt x="184337" y="248702"/>
                  </a:lnTo>
                  <a:lnTo>
                    <a:pt x="184138" y="257928"/>
                  </a:lnTo>
                  <a:lnTo>
                    <a:pt x="180689" y="265184"/>
                  </a:lnTo>
                  <a:lnTo>
                    <a:pt x="175074" y="271127"/>
                  </a:lnTo>
                  <a:lnTo>
                    <a:pt x="168015" y="276194"/>
                  </a:lnTo>
                  <a:lnTo>
                    <a:pt x="158887" y="280678"/>
                  </a:lnTo>
                  <a:lnTo>
                    <a:pt x="148381" y="284772"/>
                  </a:lnTo>
                  <a:lnTo>
                    <a:pt x="136956" y="288607"/>
                  </a:lnTo>
                  <a:lnTo>
                    <a:pt x="124918" y="290058"/>
                  </a:lnTo>
                  <a:lnTo>
                    <a:pt x="112471" y="289920"/>
                  </a:lnTo>
                  <a:lnTo>
                    <a:pt x="99752" y="288723"/>
                  </a:lnTo>
                  <a:lnTo>
                    <a:pt x="87957" y="286820"/>
                  </a:lnTo>
                  <a:lnTo>
                    <a:pt x="76777" y="284445"/>
                  </a:lnTo>
                  <a:lnTo>
                    <a:pt x="24575" y="2664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52924" y="676585"/>
              <a:ext cx="523848" cy="2764870"/>
            </a:xfrm>
            <a:custGeom>
              <a:avLst/>
              <a:gdLst/>
              <a:ahLst/>
              <a:cxnLst/>
              <a:rect l="0" t="0" r="0" b="0"/>
              <a:pathLst>
                <a:path w="523848" h="2764870">
                  <a:moveTo>
                    <a:pt x="139269" y="49602"/>
                  </a:moveTo>
                  <a:lnTo>
                    <a:pt x="194652" y="35757"/>
                  </a:lnTo>
                  <a:lnTo>
                    <a:pt x="206035" y="32635"/>
                  </a:lnTo>
                  <a:lnTo>
                    <a:pt x="227524" y="26219"/>
                  </a:lnTo>
                  <a:lnTo>
                    <a:pt x="258264" y="16392"/>
                  </a:lnTo>
                  <a:lnTo>
                    <a:pt x="270549" y="14199"/>
                  </a:lnTo>
                  <a:lnTo>
                    <a:pt x="284265" y="12736"/>
                  </a:lnTo>
                  <a:lnTo>
                    <a:pt x="298935" y="11761"/>
                  </a:lnTo>
                  <a:lnTo>
                    <a:pt x="312032" y="10006"/>
                  </a:lnTo>
                  <a:lnTo>
                    <a:pt x="324078" y="7730"/>
                  </a:lnTo>
                  <a:lnTo>
                    <a:pt x="335425" y="5108"/>
                  </a:lnTo>
                  <a:lnTo>
                    <a:pt x="347412" y="3360"/>
                  </a:lnTo>
                  <a:lnTo>
                    <a:pt x="359824" y="2195"/>
                  </a:lnTo>
                  <a:lnTo>
                    <a:pt x="372519" y="1418"/>
                  </a:lnTo>
                  <a:lnTo>
                    <a:pt x="398416" y="554"/>
                  </a:lnTo>
                  <a:lnTo>
                    <a:pt x="456347" y="0"/>
                  </a:lnTo>
                  <a:lnTo>
                    <a:pt x="470027" y="2165"/>
                  </a:lnTo>
                  <a:lnTo>
                    <a:pt x="482464" y="5819"/>
                  </a:lnTo>
                  <a:lnTo>
                    <a:pt x="494071" y="10466"/>
                  </a:lnTo>
                  <a:lnTo>
                    <a:pt x="502914" y="16880"/>
                  </a:lnTo>
                  <a:lnTo>
                    <a:pt x="515687" y="32848"/>
                  </a:lnTo>
                  <a:lnTo>
                    <a:pt x="522101" y="53946"/>
                  </a:lnTo>
                  <a:lnTo>
                    <a:pt x="523847" y="79166"/>
                  </a:lnTo>
                  <a:lnTo>
                    <a:pt x="513086" y="161830"/>
                  </a:lnTo>
                  <a:lnTo>
                    <a:pt x="502561" y="245675"/>
                  </a:lnTo>
                  <a:lnTo>
                    <a:pt x="483997" y="335683"/>
                  </a:lnTo>
                  <a:lnTo>
                    <a:pt x="475402" y="417790"/>
                  </a:lnTo>
                  <a:lnTo>
                    <a:pt x="463816" y="489294"/>
                  </a:lnTo>
                  <a:lnTo>
                    <a:pt x="455469" y="579171"/>
                  </a:lnTo>
                  <a:lnTo>
                    <a:pt x="440738" y="683457"/>
                  </a:lnTo>
                  <a:lnTo>
                    <a:pt x="430646" y="768236"/>
                  </a:lnTo>
                  <a:lnTo>
                    <a:pt x="425664" y="836186"/>
                  </a:lnTo>
                  <a:lnTo>
                    <a:pt x="420135" y="908269"/>
                  </a:lnTo>
                  <a:lnTo>
                    <a:pt x="415549" y="982682"/>
                  </a:lnTo>
                  <a:lnTo>
                    <a:pt x="410138" y="1053732"/>
                  </a:lnTo>
                  <a:lnTo>
                    <a:pt x="411482" y="1126734"/>
                  </a:lnTo>
                  <a:lnTo>
                    <a:pt x="415932" y="1201418"/>
                  </a:lnTo>
                  <a:lnTo>
                    <a:pt x="417251" y="1275497"/>
                  </a:lnTo>
                  <a:lnTo>
                    <a:pt x="417774" y="1450442"/>
                  </a:lnTo>
                  <a:lnTo>
                    <a:pt x="423077" y="1528956"/>
                  </a:lnTo>
                  <a:lnTo>
                    <a:pt x="426369" y="1602941"/>
                  </a:lnTo>
                  <a:lnTo>
                    <a:pt x="427480" y="1704093"/>
                  </a:lnTo>
                  <a:lnTo>
                    <a:pt x="427743" y="1893122"/>
                  </a:lnTo>
                  <a:lnTo>
                    <a:pt x="433032" y="1962852"/>
                  </a:lnTo>
                  <a:lnTo>
                    <a:pt x="429943" y="2048894"/>
                  </a:lnTo>
                  <a:lnTo>
                    <a:pt x="428403" y="2115239"/>
                  </a:lnTo>
                  <a:lnTo>
                    <a:pt x="424935" y="2200579"/>
                  </a:lnTo>
                  <a:lnTo>
                    <a:pt x="419215" y="2286334"/>
                  </a:lnTo>
                  <a:lnTo>
                    <a:pt x="410143" y="2366030"/>
                  </a:lnTo>
                  <a:lnTo>
                    <a:pt x="400655" y="2436137"/>
                  </a:lnTo>
                  <a:lnTo>
                    <a:pt x="391436" y="2519845"/>
                  </a:lnTo>
                  <a:lnTo>
                    <a:pt x="383140" y="2597569"/>
                  </a:lnTo>
                  <a:lnTo>
                    <a:pt x="367869" y="2663630"/>
                  </a:lnTo>
                  <a:lnTo>
                    <a:pt x="360242" y="2695822"/>
                  </a:lnTo>
                  <a:lnTo>
                    <a:pt x="336280" y="2754104"/>
                  </a:lnTo>
                  <a:lnTo>
                    <a:pt x="330296" y="2760062"/>
                  </a:lnTo>
                  <a:lnTo>
                    <a:pt x="322991" y="2762929"/>
                  </a:lnTo>
                  <a:lnTo>
                    <a:pt x="314805" y="2763735"/>
                  </a:lnTo>
                  <a:lnTo>
                    <a:pt x="303821" y="2764272"/>
                  </a:lnTo>
                  <a:lnTo>
                    <a:pt x="276879" y="2764869"/>
                  </a:lnTo>
                  <a:lnTo>
                    <a:pt x="264169" y="2763923"/>
                  </a:lnTo>
                  <a:lnTo>
                    <a:pt x="252379" y="2762187"/>
                  </a:lnTo>
                  <a:lnTo>
                    <a:pt x="241203" y="2759924"/>
                  </a:lnTo>
                  <a:lnTo>
                    <a:pt x="208153" y="2754462"/>
                  </a:lnTo>
                  <a:lnTo>
                    <a:pt x="188507" y="2751459"/>
                  </a:lnTo>
                  <a:lnTo>
                    <a:pt x="168779" y="2749456"/>
                  </a:lnTo>
                  <a:lnTo>
                    <a:pt x="148994" y="2748121"/>
                  </a:lnTo>
                  <a:lnTo>
                    <a:pt x="129173" y="2747231"/>
                  </a:lnTo>
                  <a:lnTo>
                    <a:pt x="111537" y="2745532"/>
                  </a:lnTo>
                  <a:lnTo>
                    <a:pt x="95359" y="2743295"/>
                  </a:lnTo>
                  <a:lnTo>
                    <a:pt x="80152" y="2740698"/>
                  </a:lnTo>
                  <a:lnTo>
                    <a:pt x="65593" y="2738966"/>
                  </a:lnTo>
                  <a:lnTo>
                    <a:pt x="51466" y="2737812"/>
                  </a:lnTo>
                  <a:lnTo>
                    <a:pt x="0" y="27355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68120" y="1860235"/>
              <a:ext cx="79583" cy="318329"/>
            </a:xfrm>
            <a:custGeom>
              <a:avLst/>
              <a:gdLst/>
              <a:ahLst/>
              <a:cxnLst/>
              <a:rect l="0" t="0" r="0" b="0"/>
              <a:pathLst>
                <a:path w="79583" h="318329">
                  <a:moveTo>
                    <a:pt x="79582" y="0"/>
                  </a:moveTo>
                  <a:lnTo>
                    <a:pt x="46371" y="132841"/>
                  </a:lnTo>
                  <a:lnTo>
                    <a:pt x="43073" y="144931"/>
                  </a:lnTo>
                  <a:lnTo>
                    <a:pt x="36460" y="167207"/>
                  </a:lnTo>
                  <a:lnTo>
                    <a:pt x="23208" y="208527"/>
                  </a:lnTo>
                  <a:lnTo>
                    <a:pt x="16578" y="228631"/>
                  </a:lnTo>
                  <a:lnTo>
                    <a:pt x="14368" y="239740"/>
                  </a:lnTo>
                  <a:lnTo>
                    <a:pt x="12894" y="251567"/>
                  </a:lnTo>
                  <a:lnTo>
                    <a:pt x="11912" y="263873"/>
                  </a:lnTo>
                  <a:lnTo>
                    <a:pt x="10152" y="275393"/>
                  </a:lnTo>
                  <a:lnTo>
                    <a:pt x="7873" y="286389"/>
                  </a:lnTo>
                  <a:lnTo>
                    <a:pt x="0" y="3183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078590" y="1989556"/>
              <a:ext cx="258643" cy="19896"/>
            </a:xfrm>
            <a:custGeom>
              <a:avLst/>
              <a:gdLst/>
              <a:ahLst/>
              <a:cxnLst/>
              <a:rect l="0" t="0" r="0" b="0"/>
              <a:pathLst>
                <a:path w="258643" h="19896">
                  <a:moveTo>
                    <a:pt x="0" y="19895"/>
                  </a:moveTo>
                  <a:lnTo>
                    <a:pt x="21123" y="19895"/>
                  </a:lnTo>
                  <a:lnTo>
                    <a:pt x="33977" y="18790"/>
                  </a:lnTo>
                  <a:lnTo>
                    <a:pt x="49179" y="16948"/>
                  </a:lnTo>
                  <a:lnTo>
                    <a:pt x="65945" y="14614"/>
                  </a:lnTo>
                  <a:lnTo>
                    <a:pt x="83754" y="13059"/>
                  </a:lnTo>
                  <a:lnTo>
                    <a:pt x="102259" y="12022"/>
                  </a:lnTo>
                  <a:lnTo>
                    <a:pt x="138294" y="10869"/>
                  </a:lnTo>
                  <a:lnTo>
                    <a:pt x="197453" y="10130"/>
                  </a:lnTo>
                  <a:lnTo>
                    <a:pt x="25864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47555" y="586930"/>
              <a:ext cx="645187" cy="2944533"/>
            </a:xfrm>
            <a:custGeom>
              <a:avLst/>
              <a:gdLst/>
              <a:ahLst/>
              <a:cxnLst/>
              <a:rect l="0" t="0" r="0" b="0"/>
              <a:pathLst>
                <a:path w="645187" h="2944533">
                  <a:moveTo>
                    <a:pt x="645186" y="19884"/>
                  </a:moveTo>
                  <a:lnTo>
                    <a:pt x="629343" y="14603"/>
                  </a:lnTo>
                  <a:lnTo>
                    <a:pt x="618045" y="13048"/>
                  </a:lnTo>
                  <a:lnTo>
                    <a:pt x="603880" y="12011"/>
                  </a:lnTo>
                  <a:lnTo>
                    <a:pt x="587805" y="11319"/>
                  </a:lnTo>
                  <a:lnTo>
                    <a:pt x="572668" y="9753"/>
                  </a:lnTo>
                  <a:lnTo>
                    <a:pt x="558155" y="7603"/>
                  </a:lnTo>
                  <a:lnTo>
                    <a:pt x="544058" y="5065"/>
                  </a:lnTo>
                  <a:lnTo>
                    <a:pt x="530239" y="3373"/>
                  </a:lnTo>
                  <a:lnTo>
                    <a:pt x="516605" y="2245"/>
                  </a:lnTo>
                  <a:lnTo>
                    <a:pt x="503095" y="1493"/>
                  </a:lnTo>
                  <a:lnTo>
                    <a:pt x="473346" y="657"/>
                  </a:lnTo>
                  <a:lnTo>
                    <a:pt x="333614" y="0"/>
                  </a:lnTo>
                  <a:lnTo>
                    <a:pt x="320309" y="1102"/>
                  </a:lnTo>
                  <a:lnTo>
                    <a:pt x="307017" y="2941"/>
                  </a:lnTo>
                  <a:lnTo>
                    <a:pt x="293735" y="5273"/>
                  </a:lnTo>
                  <a:lnTo>
                    <a:pt x="278248" y="6827"/>
                  </a:lnTo>
                  <a:lnTo>
                    <a:pt x="261292" y="7864"/>
                  </a:lnTo>
                  <a:lnTo>
                    <a:pt x="243356" y="8555"/>
                  </a:lnTo>
                  <a:lnTo>
                    <a:pt x="226977" y="11226"/>
                  </a:lnTo>
                  <a:lnTo>
                    <a:pt x="211637" y="15217"/>
                  </a:lnTo>
                  <a:lnTo>
                    <a:pt x="196989" y="20089"/>
                  </a:lnTo>
                  <a:lnTo>
                    <a:pt x="185013" y="26652"/>
                  </a:lnTo>
                  <a:lnTo>
                    <a:pt x="165811" y="42788"/>
                  </a:lnTo>
                  <a:lnTo>
                    <a:pt x="160912" y="52838"/>
                  </a:lnTo>
                  <a:lnTo>
                    <a:pt x="158751" y="63960"/>
                  </a:lnTo>
                  <a:lnTo>
                    <a:pt x="159297" y="87002"/>
                  </a:lnTo>
                  <a:lnTo>
                    <a:pt x="177925" y="169827"/>
                  </a:lnTo>
                  <a:lnTo>
                    <a:pt x="183294" y="197056"/>
                  </a:lnTo>
                  <a:lnTo>
                    <a:pt x="194047" y="292207"/>
                  </a:lnTo>
                  <a:lnTo>
                    <a:pt x="199794" y="364086"/>
                  </a:lnTo>
                  <a:lnTo>
                    <a:pt x="205965" y="446854"/>
                  </a:lnTo>
                  <a:lnTo>
                    <a:pt x="206078" y="536113"/>
                  </a:lnTo>
                  <a:lnTo>
                    <a:pt x="200558" y="611771"/>
                  </a:lnTo>
                  <a:lnTo>
                    <a:pt x="197326" y="690191"/>
                  </a:lnTo>
                  <a:lnTo>
                    <a:pt x="190965" y="769429"/>
                  </a:lnTo>
                  <a:lnTo>
                    <a:pt x="187483" y="850014"/>
                  </a:lnTo>
                  <a:lnTo>
                    <a:pt x="179943" y="935297"/>
                  </a:lnTo>
                  <a:lnTo>
                    <a:pt x="104690" y="1621068"/>
                  </a:lnTo>
                  <a:lnTo>
                    <a:pt x="100023" y="1710886"/>
                  </a:lnTo>
                  <a:lnTo>
                    <a:pt x="93360" y="1800501"/>
                  </a:lnTo>
                  <a:lnTo>
                    <a:pt x="84385" y="1884775"/>
                  </a:lnTo>
                  <a:lnTo>
                    <a:pt x="71450" y="1991365"/>
                  </a:lnTo>
                  <a:lnTo>
                    <a:pt x="54940" y="2111600"/>
                  </a:lnTo>
                  <a:lnTo>
                    <a:pt x="50281" y="2181681"/>
                  </a:lnTo>
                  <a:lnTo>
                    <a:pt x="40765" y="2273572"/>
                  </a:lnTo>
                  <a:lnTo>
                    <a:pt x="31189" y="2353784"/>
                  </a:lnTo>
                  <a:lnTo>
                    <a:pt x="21951" y="2440007"/>
                  </a:lnTo>
                  <a:lnTo>
                    <a:pt x="17676" y="2538839"/>
                  </a:lnTo>
                  <a:lnTo>
                    <a:pt x="9477" y="2629331"/>
                  </a:lnTo>
                  <a:lnTo>
                    <a:pt x="5768" y="2685197"/>
                  </a:lnTo>
                  <a:lnTo>
                    <a:pt x="0" y="2749369"/>
                  </a:lnTo>
                  <a:lnTo>
                    <a:pt x="1715" y="2834732"/>
                  </a:lnTo>
                  <a:lnTo>
                    <a:pt x="3986" y="2851436"/>
                  </a:lnTo>
                  <a:lnTo>
                    <a:pt x="9921" y="2863678"/>
                  </a:lnTo>
                  <a:lnTo>
                    <a:pt x="18300" y="2872944"/>
                  </a:lnTo>
                  <a:lnTo>
                    <a:pt x="28306" y="2880227"/>
                  </a:lnTo>
                  <a:lnTo>
                    <a:pt x="39399" y="2885082"/>
                  </a:lnTo>
                  <a:lnTo>
                    <a:pt x="51215" y="2888319"/>
                  </a:lnTo>
                  <a:lnTo>
                    <a:pt x="63513" y="2890477"/>
                  </a:lnTo>
                  <a:lnTo>
                    <a:pt x="75028" y="2893021"/>
                  </a:lnTo>
                  <a:lnTo>
                    <a:pt x="86021" y="2895822"/>
                  </a:lnTo>
                  <a:lnTo>
                    <a:pt x="108183" y="2901882"/>
                  </a:lnTo>
                  <a:lnTo>
                    <a:pt x="132770" y="2908260"/>
                  </a:lnTo>
                  <a:lnTo>
                    <a:pt x="145516" y="2910403"/>
                  </a:lnTo>
                  <a:lnTo>
                    <a:pt x="158435" y="2911831"/>
                  </a:lnTo>
                  <a:lnTo>
                    <a:pt x="171468" y="2912784"/>
                  </a:lnTo>
                  <a:lnTo>
                    <a:pt x="184579" y="2914524"/>
                  </a:lnTo>
                  <a:lnTo>
                    <a:pt x="197741" y="2916789"/>
                  </a:lnTo>
                  <a:lnTo>
                    <a:pt x="210936" y="2919405"/>
                  </a:lnTo>
                  <a:lnTo>
                    <a:pt x="237388" y="2925259"/>
                  </a:lnTo>
                  <a:lnTo>
                    <a:pt x="264987" y="2931545"/>
                  </a:lnTo>
                  <a:lnTo>
                    <a:pt x="295675" y="2938023"/>
                  </a:lnTo>
                  <a:lnTo>
                    <a:pt x="312701" y="2940193"/>
                  </a:lnTo>
                  <a:lnTo>
                    <a:pt x="330683" y="2941639"/>
                  </a:lnTo>
                  <a:lnTo>
                    <a:pt x="406439" y="29445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33577" y="832531"/>
              <a:ext cx="221793" cy="301517"/>
            </a:xfrm>
            <a:custGeom>
              <a:avLst/>
              <a:gdLst/>
              <a:ahLst/>
              <a:cxnLst/>
              <a:rect l="0" t="0" r="0" b="0"/>
              <a:pathLst>
                <a:path w="221793" h="301517">
                  <a:moveTo>
                    <a:pt x="49739" y="32925"/>
                  </a:moveTo>
                  <a:lnTo>
                    <a:pt x="55020" y="17083"/>
                  </a:lnTo>
                  <a:lnTo>
                    <a:pt x="59891" y="11311"/>
                  </a:lnTo>
                  <a:lnTo>
                    <a:pt x="66455" y="6357"/>
                  </a:lnTo>
                  <a:lnTo>
                    <a:pt x="74146" y="1949"/>
                  </a:lnTo>
                  <a:lnTo>
                    <a:pt x="83695" y="116"/>
                  </a:lnTo>
                  <a:lnTo>
                    <a:pt x="94483" y="0"/>
                  </a:lnTo>
                  <a:lnTo>
                    <a:pt x="106095" y="1027"/>
                  </a:lnTo>
                  <a:lnTo>
                    <a:pt x="118258" y="3923"/>
                  </a:lnTo>
                  <a:lnTo>
                    <a:pt x="130788" y="8064"/>
                  </a:lnTo>
                  <a:lnTo>
                    <a:pt x="143563" y="13035"/>
                  </a:lnTo>
                  <a:lnTo>
                    <a:pt x="154290" y="19665"/>
                  </a:lnTo>
                  <a:lnTo>
                    <a:pt x="163652" y="27401"/>
                  </a:lnTo>
                  <a:lnTo>
                    <a:pt x="172104" y="35874"/>
                  </a:lnTo>
                  <a:lnTo>
                    <a:pt x="176633" y="44839"/>
                  </a:lnTo>
                  <a:lnTo>
                    <a:pt x="178547" y="54132"/>
                  </a:lnTo>
                  <a:lnTo>
                    <a:pt x="178718" y="63643"/>
                  </a:lnTo>
                  <a:lnTo>
                    <a:pt x="174411" y="73299"/>
                  </a:lnTo>
                  <a:lnTo>
                    <a:pt x="167118" y="83053"/>
                  </a:lnTo>
                  <a:lnTo>
                    <a:pt x="157835" y="92871"/>
                  </a:lnTo>
                  <a:lnTo>
                    <a:pt x="146120" y="101627"/>
                  </a:lnTo>
                  <a:lnTo>
                    <a:pt x="132783" y="109675"/>
                  </a:lnTo>
                  <a:lnTo>
                    <a:pt x="76950" y="138476"/>
                  </a:lnTo>
                  <a:lnTo>
                    <a:pt x="72301" y="141978"/>
                  </a:lnTo>
                  <a:lnTo>
                    <a:pt x="73622" y="143208"/>
                  </a:lnTo>
                  <a:lnTo>
                    <a:pt x="78925" y="142922"/>
                  </a:lnTo>
                  <a:lnTo>
                    <a:pt x="118073" y="142520"/>
                  </a:lnTo>
                  <a:lnTo>
                    <a:pt x="133981" y="143569"/>
                  </a:lnTo>
                  <a:lnTo>
                    <a:pt x="150112" y="145374"/>
                  </a:lnTo>
                  <a:lnTo>
                    <a:pt x="166393" y="147682"/>
                  </a:lnTo>
                  <a:lnTo>
                    <a:pt x="180563" y="152537"/>
                  </a:lnTo>
                  <a:lnTo>
                    <a:pt x="193326" y="159089"/>
                  </a:lnTo>
                  <a:lnTo>
                    <a:pt x="205150" y="166774"/>
                  </a:lnTo>
                  <a:lnTo>
                    <a:pt x="213033" y="176318"/>
                  </a:lnTo>
                  <a:lnTo>
                    <a:pt x="218288" y="187102"/>
                  </a:lnTo>
                  <a:lnTo>
                    <a:pt x="221792" y="198712"/>
                  </a:lnTo>
                  <a:lnTo>
                    <a:pt x="220811" y="209769"/>
                  </a:lnTo>
                  <a:lnTo>
                    <a:pt x="216842" y="220455"/>
                  </a:lnTo>
                  <a:lnTo>
                    <a:pt x="210880" y="230896"/>
                  </a:lnTo>
                  <a:lnTo>
                    <a:pt x="202484" y="240067"/>
                  </a:lnTo>
                  <a:lnTo>
                    <a:pt x="192465" y="248391"/>
                  </a:lnTo>
                  <a:lnTo>
                    <a:pt x="181365" y="256152"/>
                  </a:lnTo>
                  <a:lnTo>
                    <a:pt x="168438" y="262430"/>
                  </a:lnTo>
                  <a:lnTo>
                    <a:pt x="154293" y="267722"/>
                  </a:lnTo>
                  <a:lnTo>
                    <a:pt x="102445" y="284155"/>
                  </a:lnTo>
                  <a:lnTo>
                    <a:pt x="89297" y="287732"/>
                  </a:lnTo>
                  <a:lnTo>
                    <a:pt x="75006" y="291221"/>
                  </a:lnTo>
                  <a:lnTo>
                    <a:pt x="0" y="3015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024242" y="1492167"/>
              <a:ext cx="184416" cy="340969"/>
            </a:xfrm>
            <a:custGeom>
              <a:avLst/>
              <a:gdLst/>
              <a:ahLst/>
              <a:cxnLst/>
              <a:rect l="0" t="0" r="0" b="0"/>
              <a:pathLst>
                <a:path w="184416" h="340969">
                  <a:moveTo>
                    <a:pt x="168499" y="0"/>
                  </a:moveTo>
                  <a:lnTo>
                    <a:pt x="136813" y="0"/>
                  </a:lnTo>
                  <a:lnTo>
                    <a:pt x="121953" y="1105"/>
                  </a:lnTo>
                  <a:lnTo>
                    <a:pt x="106520" y="2947"/>
                  </a:lnTo>
                  <a:lnTo>
                    <a:pt x="90705" y="5281"/>
                  </a:lnTo>
                  <a:lnTo>
                    <a:pt x="76845" y="9047"/>
                  </a:lnTo>
                  <a:lnTo>
                    <a:pt x="64289" y="13768"/>
                  </a:lnTo>
                  <a:lnTo>
                    <a:pt x="52603" y="19126"/>
                  </a:lnTo>
                  <a:lnTo>
                    <a:pt x="41496" y="24909"/>
                  </a:lnTo>
                  <a:lnTo>
                    <a:pt x="30775" y="30975"/>
                  </a:lnTo>
                  <a:lnTo>
                    <a:pt x="20312" y="37230"/>
                  </a:lnTo>
                  <a:lnTo>
                    <a:pt x="12232" y="44715"/>
                  </a:lnTo>
                  <a:lnTo>
                    <a:pt x="5740" y="53021"/>
                  </a:lnTo>
                  <a:lnTo>
                    <a:pt x="306" y="61875"/>
                  </a:lnTo>
                  <a:lnTo>
                    <a:pt x="0" y="71093"/>
                  </a:lnTo>
                  <a:lnTo>
                    <a:pt x="3111" y="80555"/>
                  </a:lnTo>
                  <a:lnTo>
                    <a:pt x="8502" y="90178"/>
                  </a:lnTo>
                  <a:lnTo>
                    <a:pt x="14306" y="98804"/>
                  </a:lnTo>
                  <a:lnTo>
                    <a:pt x="20386" y="106766"/>
                  </a:lnTo>
                  <a:lnTo>
                    <a:pt x="26650" y="114284"/>
                  </a:lnTo>
                  <a:lnTo>
                    <a:pt x="34142" y="120402"/>
                  </a:lnTo>
                  <a:lnTo>
                    <a:pt x="42452" y="125585"/>
                  </a:lnTo>
                  <a:lnTo>
                    <a:pt x="51309" y="130146"/>
                  </a:lnTo>
                  <a:lnTo>
                    <a:pt x="60529" y="136503"/>
                  </a:lnTo>
                  <a:lnTo>
                    <a:pt x="69992" y="144057"/>
                  </a:lnTo>
                  <a:lnTo>
                    <a:pt x="79616" y="152408"/>
                  </a:lnTo>
                  <a:lnTo>
                    <a:pt x="89348" y="161292"/>
                  </a:lnTo>
                  <a:lnTo>
                    <a:pt x="109004" y="180006"/>
                  </a:lnTo>
                  <a:lnTo>
                    <a:pt x="133432" y="203902"/>
                  </a:lnTo>
                  <a:lnTo>
                    <a:pt x="140700" y="212201"/>
                  </a:lnTo>
                  <a:lnTo>
                    <a:pt x="147755" y="221049"/>
                  </a:lnTo>
                  <a:lnTo>
                    <a:pt x="154670" y="230264"/>
                  </a:lnTo>
                  <a:lnTo>
                    <a:pt x="168248" y="249346"/>
                  </a:lnTo>
                  <a:lnTo>
                    <a:pt x="174963" y="259076"/>
                  </a:lnTo>
                  <a:lnTo>
                    <a:pt x="179441" y="269984"/>
                  </a:lnTo>
                  <a:lnTo>
                    <a:pt x="182425" y="281678"/>
                  </a:lnTo>
                  <a:lnTo>
                    <a:pt x="184415" y="293895"/>
                  </a:lnTo>
                  <a:lnTo>
                    <a:pt x="183531" y="304250"/>
                  </a:lnTo>
                  <a:lnTo>
                    <a:pt x="180731" y="313364"/>
                  </a:lnTo>
                  <a:lnTo>
                    <a:pt x="176654" y="321651"/>
                  </a:lnTo>
                  <a:lnTo>
                    <a:pt x="169514" y="328281"/>
                  </a:lnTo>
                  <a:lnTo>
                    <a:pt x="160333" y="333806"/>
                  </a:lnTo>
                  <a:lnTo>
                    <a:pt x="149792" y="338594"/>
                  </a:lnTo>
                  <a:lnTo>
                    <a:pt x="139448" y="340682"/>
                  </a:lnTo>
                  <a:lnTo>
                    <a:pt x="129236" y="340968"/>
                  </a:lnTo>
                  <a:lnTo>
                    <a:pt x="119112" y="340053"/>
                  </a:lnTo>
                  <a:lnTo>
                    <a:pt x="107942" y="337233"/>
                  </a:lnTo>
                  <a:lnTo>
                    <a:pt x="96074" y="333142"/>
                  </a:lnTo>
                  <a:lnTo>
                    <a:pt x="83740" y="328204"/>
                  </a:lnTo>
                  <a:lnTo>
                    <a:pt x="72202" y="321596"/>
                  </a:lnTo>
                  <a:lnTo>
                    <a:pt x="61194" y="313875"/>
                  </a:lnTo>
                  <a:lnTo>
                    <a:pt x="50540" y="305412"/>
                  </a:lnTo>
                  <a:lnTo>
                    <a:pt x="44542" y="294243"/>
                  </a:lnTo>
                  <a:lnTo>
                    <a:pt x="41648" y="281271"/>
                  </a:lnTo>
                  <a:lnTo>
                    <a:pt x="40825" y="267096"/>
                  </a:lnTo>
                  <a:lnTo>
                    <a:pt x="42487" y="251014"/>
                  </a:lnTo>
                  <a:lnTo>
                    <a:pt x="45805" y="233661"/>
                  </a:lnTo>
                  <a:lnTo>
                    <a:pt x="50228" y="215461"/>
                  </a:lnTo>
                  <a:lnTo>
                    <a:pt x="55387" y="201117"/>
                  </a:lnTo>
                  <a:lnTo>
                    <a:pt x="61037" y="189343"/>
                  </a:lnTo>
                  <a:lnTo>
                    <a:pt x="67015" y="179283"/>
                  </a:lnTo>
                  <a:lnTo>
                    <a:pt x="79551" y="159263"/>
                  </a:lnTo>
                  <a:lnTo>
                    <a:pt x="85989" y="149283"/>
                  </a:lnTo>
                  <a:lnTo>
                    <a:pt x="92491" y="140418"/>
                  </a:lnTo>
                  <a:lnTo>
                    <a:pt x="99037" y="132298"/>
                  </a:lnTo>
                  <a:lnTo>
                    <a:pt x="105611" y="124674"/>
                  </a:lnTo>
                  <a:lnTo>
                    <a:pt x="113311" y="115169"/>
                  </a:lnTo>
                  <a:lnTo>
                    <a:pt x="130707" y="92820"/>
                  </a:lnTo>
                  <a:lnTo>
                    <a:pt x="135567" y="80670"/>
                  </a:lnTo>
                  <a:lnTo>
                    <a:pt x="137702" y="68149"/>
                  </a:lnTo>
                  <a:lnTo>
                    <a:pt x="138656" y="298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834621" y="2138772"/>
              <a:ext cx="159165" cy="29845"/>
            </a:xfrm>
            <a:custGeom>
              <a:avLst/>
              <a:gdLst/>
              <a:ahLst/>
              <a:cxnLst/>
              <a:rect l="0" t="0" r="0" b="0"/>
              <a:pathLst>
                <a:path w="159165" h="29845">
                  <a:moveTo>
                    <a:pt x="0" y="29844"/>
                  </a:moveTo>
                  <a:lnTo>
                    <a:pt x="15843" y="19282"/>
                  </a:lnTo>
                  <a:lnTo>
                    <a:pt x="26036" y="15065"/>
                  </a:lnTo>
                  <a:lnTo>
                    <a:pt x="38359" y="11149"/>
                  </a:lnTo>
                  <a:lnTo>
                    <a:pt x="52100" y="7433"/>
                  </a:lnTo>
                  <a:lnTo>
                    <a:pt x="70103" y="4955"/>
                  </a:lnTo>
                  <a:lnTo>
                    <a:pt x="90948" y="3304"/>
                  </a:lnTo>
                  <a:lnTo>
                    <a:pt x="15916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43002" y="2069138"/>
              <a:ext cx="19897" cy="218852"/>
            </a:xfrm>
            <a:custGeom>
              <a:avLst/>
              <a:gdLst/>
              <a:ahLst/>
              <a:cxnLst/>
              <a:rect l="0" t="0" r="0" b="0"/>
              <a:pathLst>
                <a:path w="19897" h="218852">
                  <a:moveTo>
                    <a:pt x="19896" y="0"/>
                  </a:moveTo>
                  <a:lnTo>
                    <a:pt x="14615" y="26405"/>
                  </a:lnTo>
                  <a:lnTo>
                    <a:pt x="13059" y="39709"/>
                  </a:lnTo>
                  <a:lnTo>
                    <a:pt x="12022" y="54106"/>
                  </a:lnTo>
                  <a:lnTo>
                    <a:pt x="11331" y="69230"/>
                  </a:lnTo>
                  <a:lnTo>
                    <a:pt x="9764" y="82628"/>
                  </a:lnTo>
                  <a:lnTo>
                    <a:pt x="7615" y="94877"/>
                  </a:lnTo>
                  <a:lnTo>
                    <a:pt x="5077" y="106358"/>
                  </a:lnTo>
                  <a:lnTo>
                    <a:pt x="3385" y="120644"/>
                  </a:lnTo>
                  <a:lnTo>
                    <a:pt x="2257" y="136800"/>
                  </a:lnTo>
                  <a:lnTo>
                    <a:pt x="0" y="2188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889027" y="2745587"/>
              <a:ext cx="263924" cy="107241"/>
            </a:xfrm>
            <a:custGeom>
              <a:avLst/>
              <a:gdLst/>
              <a:ahLst/>
              <a:cxnLst/>
              <a:rect l="0" t="0" r="0" b="0"/>
              <a:pathLst>
                <a:path w="263924" h="107241">
                  <a:moveTo>
                    <a:pt x="5281" y="0"/>
                  </a:moveTo>
                  <a:lnTo>
                    <a:pt x="0" y="21124"/>
                  </a:lnTo>
                  <a:lnTo>
                    <a:pt x="655" y="30662"/>
                  </a:lnTo>
                  <a:lnTo>
                    <a:pt x="3302" y="40337"/>
                  </a:lnTo>
                  <a:lnTo>
                    <a:pt x="7278" y="50103"/>
                  </a:lnTo>
                  <a:lnTo>
                    <a:pt x="12138" y="58824"/>
                  </a:lnTo>
                  <a:lnTo>
                    <a:pt x="17590" y="66849"/>
                  </a:lnTo>
                  <a:lnTo>
                    <a:pt x="23435" y="74409"/>
                  </a:lnTo>
                  <a:lnTo>
                    <a:pt x="30647" y="80555"/>
                  </a:lnTo>
                  <a:lnTo>
                    <a:pt x="38771" y="85757"/>
                  </a:lnTo>
                  <a:lnTo>
                    <a:pt x="47503" y="90331"/>
                  </a:lnTo>
                  <a:lnTo>
                    <a:pt x="57746" y="94485"/>
                  </a:lnTo>
                  <a:lnTo>
                    <a:pt x="68995" y="98360"/>
                  </a:lnTo>
                  <a:lnTo>
                    <a:pt x="80916" y="102049"/>
                  </a:lnTo>
                  <a:lnTo>
                    <a:pt x="93285" y="104508"/>
                  </a:lnTo>
                  <a:lnTo>
                    <a:pt x="105952" y="106147"/>
                  </a:lnTo>
                  <a:lnTo>
                    <a:pt x="118818" y="107240"/>
                  </a:lnTo>
                  <a:lnTo>
                    <a:pt x="134027" y="106863"/>
                  </a:lnTo>
                  <a:lnTo>
                    <a:pt x="150798" y="105507"/>
                  </a:lnTo>
                  <a:lnTo>
                    <a:pt x="168611" y="103497"/>
                  </a:lnTo>
                  <a:lnTo>
                    <a:pt x="187118" y="99947"/>
                  </a:lnTo>
                  <a:lnTo>
                    <a:pt x="206088" y="95369"/>
                  </a:lnTo>
                  <a:lnTo>
                    <a:pt x="263923" y="795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073426" y="2685900"/>
              <a:ext cx="19838" cy="417808"/>
            </a:xfrm>
            <a:custGeom>
              <a:avLst/>
              <a:gdLst/>
              <a:ahLst/>
              <a:cxnLst/>
              <a:rect l="0" t="0" r="0" b="0"/>
              <a:pathLst>
                <a:path w="19838" h="417808">
                  <a:moveTo>
                    <a:pt x="19837" y="0"/>
                  </a:moveTo>
                  <a:lnTo>
                    <a:pt x="19837" y="31686"/>
                  </a:lnTo>
                  <a:lnTo>
                    <a:pt x="18732" y="44335"/>
                  </a:lnTo>
                  <a:lnTo>
                    <a:pt x="16890" y="56084"/>
                  </a:lnTo>
                  <a:lnTo>
                    <a:pt x="14556" y="67233"/>
                  </a:lnTo>
                  <a:lnTo>
                    <a:pt x="13001" y="79087"/>
                  </a:lnTo>
                  <a:lnTo>
                    <a:pt x="11964" y="91410"/>
                  </a:lnTo>
                  <a:lnTo>
                    <a:pt x="11272" y="104047"/>
                  </a:lnTo>
                  <a:lnTo>
                    <a:pt x="9706" y="116893"/>
                  </a:lnTo>
                  <a:lnTo>
                    <a:pt x="7557" y="129879"/>
                  </a:lnTo>
                  <a:lnTo>
                    <a:pt x="5019" y="142956"/>
                  </a:lnTo>
                  <a:lnTo>
                    <a:pt x="3326" y="159412"/>
                  </a:lnTo>
                  <a:lnTo>
                    <a:pt x="2198" y="178120"/>
                  </a:lnTo>
                  <a:lnTo>
                    <a:pt x="944" y="216223"/>
                  </a:lnTo>
                  <a:lnTo>
                    <a:pt x="239" y="264741"/>
                  </a:lnTo>
                  <a:lnTo>
                    <a:pt x="0" y="339429"/>
                  </a:lnTo>
                  <a:lnTo>
                    <a:pt x="9890" y="4178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702474" y="782750"/>
              <a:ext cx="323144" cy="211133"/>
            </a:xfrm>
            <a:custGeom>
              <a:avLst/>
              <a:gdLst/>
              <a:ahLst/>
              <a:cxnLst/>
              <a:rect l="0" t="0" r="0" b="0"/>
              <a:pathLst>
                <a:path w="323144" h="211133">
                  <a:moveTo>
                    <a:pt x="57291" y="13072"/>
                  </a:moveTo>
                  <a:lnTo>
                    <a:pt x="46729" y="23634"/>
                  </a:lnTo>
                  <a:lnTo>
                    <a:pt x="42512" y="30061"/>
                  </a:lnTo>
                  <a:lnTo>
                    <a:pt x="38596" y="37662"/>
                  </a:lnTo>
                  <a:lnTo>
                    <a:pt x="34880" y="46045"/>
                  </a:lnTo>
                  <a:lnTo>
                    <a:pt x="30192" y="53844"/>
                  </a:lnTo>
                  <a:lnTo>
                    <a:pt x="24856" y="61254"/>
                  </a:lnTo>
                  <a:lnTo>
                    <a:pt x="19088" y="68405"/>
                  </a:lnTo>
                  <a:lnTo>
                    <a:pt x="14137" y="78699"/>
                  </a:lnTo>
                  <a:lnTo>
                    <a:pt x="9731" y="91088"/>
                  </a:lnTo>
                  <a:lnTo>
                    <a:pt x="5689" y="104874"/>
                  </a:lnTo>
                  <a:lnTo>
                    <a:pt x="2994" y="119591"/>
                  </a:lnTo>
                  <a:lnTo>
                    <a:pt x="1198" y="134929"/>
                  </a:lnTo>
                  <a:lnTo>
                    <a:pt x="0" y="150681"/>
                  </a:lnTo>
                  <a:lnTo>
                    <a:pt x="1412" y="163392"/>
                  </a:lnTo>
                  <a:lnTo>
                    <a:pt x="4564" y="174078"/>
                  </a:lnTo>
                  <a:lnTo>
                    <a:pt x="8876" y="183412"/>
                  </a:lnTo>
                  <a:lnTo>
                    <a:pt x="17277" y="190740"/>
                  </a:lnTo>
                  <a:lnTo>
                    <a:pt x="28404" y="196730"/>
                  </a:lnTo>
                  <a:lnTo>
                    <a:pt x="41349" y="201829"/>
                  </a:lnTo>
                  <a:lnTo>
                    <a:pt x="54400" y="205229"/>
                  </a:lnTo>
                  <a:lnTo>
                    <a:pt x="67522" y="207495"/>
                  </a:lnTo>
                  <a:lnTo>
                    <a:pt x="80691" y="209006"/>
                  </a:lnTo>
                  <a:lnTo>
                    <a:pt x="93892" y="210013"/>
                  </a:lnTo>
                  <a:lnTo>
                    <a:pt x="107114" y="210685"/>
                  </a:lnTo>
                  <a:lnTo>
                    <a:pt x="120349" y="211132"/>
                  </a:lnTo>
                  <a:lnTo>
                    <a:pt x="134699" y="210325"/>
                  </a:lnTo>
                  <a:lnTo>
                    <a:pt x="149793" y="208682"/>
                  </a:lnTo>
                  <a:lnTo>
                    <a:pt x="165382" y="206481"/>
                  </a:lnTo>
                  <a:lnTo>
                    <a:pt x="180196" y="203909"/>
                  </a:lnTo>
                  <a:lnTo>
                    <a:pt x="194493" y="201089"/>
                  </a:lnTo>
                  <a:lnTo>
                    <a:pt x="208445" y="198103"/>
                  </a:lnTo>
                  <a:lnTo>
                    <a:pt x="221063" y="193902"/>
                  </a:lnTo>
                  <a:lnTo>
                    <a:pt x="232790" y="188891"/>
                  </a:lnTo>
                  <a:lnTo>
                    <a:pt x="243925" y="183339"/>
                  </a:lnTo>
                  <a:lnTo>
                    <a:pt x="254664" y="177428"/>
                  </a:lnTo>
                  <a:lnTo>
                    <a:pt x="265139" y="171276"/>
                  </a:lnTo>
                  <a:lnTo>
                    <a:pt x="275439" y="164964"/>
                  </a:lnTo>
                  <a:lnTo>
                    <a:pt x="284515" y="158546"/>
                  </a:lnTo>
                  <a:lnTo>
                    <a:pt x="292777" y="152056"/>
                  </a:lnTo>
                  <a:lnTo>
                    <a:pt x="300496" y="145519"/>
                  </a:lnTo>
                  <a:lnTo>
                    <a:pt x="306747" y="137845"/>
                  </a:lnTo>
                  <a:lnTo>
                    <a:pt x="312019" y="129414"/>
                  </a:lnTo>
                  <a:lnTo>
                    <a:pt x="316640" y="120476"/>
                  </a:lnTo>
                  <a:lnTo>
                    <a:pt x="319720" y="110097"/>
                  </a:lnTo>
                  <a:lnTo>
                    <a:pt x="321774" y="98756"/>
                  </a:lnTo>
                  <a:lnTo>
                    <a:pt x="323143" y="86774"/>
                  </a:lnTo>
                  <a:lnTo>
                    <a:pt x="320740" y="73260"/>
                  </a:lnTo>
                  <a:lnTo>
                    <a:pt x="315821" y="58724"/>
                  </a:lnTo>
                  <a:lnTo>
                    <a:pt x="309227" y="43507"/>
                  </a:lnTo>
                  <a:lnTo>
                    <a:pt x="301514" y="32256"/>
                  </a:lnTo>
                  <a:lnTo>
                    <a:pt x="293057" y="23651"/>
                  </a:lnTo>
                  <a:lnTo>
                    <a:pt x="284103" y="16809"/>
                  </a:lnTo>
                  <a:lnTo>
                    <a:pt x="273712" y="11142"/>
                  </a:lnTo>
                  <a:lnTo>
                    <a:pt x="262363" y="6259"/>
                  </a:lnTo>
                  <a:lnTo>
                    <a:pt x="250376" y="1898"/>
                  </a:lnTo>
                  <a:lnTo>
                    <a:pt x="234648" y="96"/>
                  </a:lnTo>
                  <a:lnTo>
                    <a:pt x="216425" y="0"/>
                  </a:lnTo>
                  <a:lnTo>
                    <a:pt x="196539" y="1041"/>
                  </a:lnTo>
                  <a:lnTo>
                    <a:pt x="177756" y="2841"/>
                  </a:lnTo>
                  <a:lnTo>
                    <a:pt x="159707" y="5146"/>
                  </a:lnTo>
                  <a:lnTo>
                    <a:pt x="87134" y="23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60809" y="1524045"/>
              <a:ext cx="248695" cy="266556"/>
            </a:xfrm>
            <a:custGeom>
              <a:avLst/>
              <a:gdLst/>
              <a:ahLst/>
              <a:cxnLst/>
              <a:rect l="0" t="0" r="0" b="0"/>
              <a:pathLst>
                <a:path w="248695" h="266556">
                  <a:moveTo>
                    <a:pt x="0" y="37756"/>
                  </a:moveTo>
                  <a:lnTo>
                    <a:pt x="15843" y="27194"/>
                  </a:lnTo>
                  <a:lnTo>
                    <a:pt x="23826" y="22978"/>
                  </a:lnTo>
                  <a:lnTo>
                    <a:pt x="32463" y="19061"/>
                  </a:lnTo>
                  <a:lnTo>
                    <a:pt x="41538" y="15345"/>
                  </a:lnTo>
                  <a:lnTo>
                    <a:pt x="50903" y="11762"/>
                  </a:lnTo>
                  <a:lnTo>
                    <a:pt x="70152" y="4834"/>
                  </a:lnTo>
                  <a:lnTo>
                    <a:pt x="83243" y="2544"/>
                  </a:lnTo>
                  <a:lnTo>
                    <a:pt x="98602" y="1018"/>
                  </a:lnTo>
                  <a:lnTo>
                    <a:pt x="115474" y="0"/>
                  </a:lnTo>
                  <a:lnTo>
                    <a:pt x="131143" y="1532"/>
                  </a:lnTo>
                  <a:lnTo>
                    <a:pt x="146010" y="4765"/>
                  </a:lnTo>
                  <a:lnTo>
                    <a:pt x="160342" y="9130"/>
                  </a:lnTo>
                  <a:lnTo>
                    <a:pt x="172108" y="15356"/>
                  </a:lnTo>
                  <a:lnTo>
                    <a:pt x="182162" y="22823"/>
                  </a:lnTo>
                  <a:lnTo>
                    <a:pt x="191076" y="31116"/>
                  </a:lnTo>
                  <a:lnTo>
                    <a:pt x="195913" y="41067"/>
                  </a:lnTo>
                  <a:lnTo>
                    <a:pt x="198033" y="52122"/>
                  </a:lnTo>
                  <a:lnTo>
                    <a:pt x="198341" y="63913"/>
                  </a:lnTo>
                  <a:lnTo>
                    <a:pt x="197440" y="75089"/>
                  </a:lnTo>
                  <a:lnTo>
                    <a:pt x="195734" y="85857"/>
                  </a:lnTo>
                  <a:lnTo>
                    <a:pt x="193492" y="96351"/>
                  </a:lnTo>
                  <a:lnTo>
                    <a:pt x="189787" y="105557"/>
                  </a:lnTo>
                  <a:lnTo>
                    <a:pt x="185106" y="113905"/>
                  </a:lnTo>
                  <a:lnTo>
                    <a:pt x="179775" y="121682"/>
                  </a:lnTo>
                  <a:lnTo>
                    <a:pt x="174010" y="129076"/>
                  </a:lnTo>
                  <a:lnTo>
                    <a:pt x="167956" y="136217"/>
                  </a:lnTo>
                  <a:lnTo>
                    <a:pt x="161710" y="143188"/>
                  </a:lnTo>
                  <a:lnTo>
                    <a:pt x="145927" y="159776"/>
                  </a:lnTo>
                  <a:lnTo>
                    <a:pt x="137076" y="168841"/>
                  </a:lnTo>
                  <a:lnTo>
                    <a:pt x="127859" y="177096"/>
                  </a:lnTo>
                  <a:lnTo>
                    <a:pt x="118399" y="184809"/>
                  </a:lnTo>
                  <a:lnTo>
                    <a:pt x="108776" y="192162"/>
                  </a:lnTo>
                  <a:lnTo>
                    <a:pt x="99045" y="199275"/>
                  </a:lnTo>
                  <a:lnTo>
                    <a:pt x="79390" y="213073"/>
                  </a:lnTo>
                  <a:lnTo>
                    <a:pt x="68401" y="219847"/>
                  </a:lnTo>
                  <a:lnTo>
                    <a:pt x="56654" y="226574"/>
                  </a:lnTo>
                  <a:lnTo>
                    <a:pt x="44401" y="233269"/>
                  </a:lnTo>
                  <a:lnTo>
                    <a:pt x="40654" y="241049"/>
                  </a:lnTo>
                  <a:lnTo>
                    <a:pt x="42577" y="249551"/>
                  </a:lnTo>
                  <a:lnTo>
                    <a:pt x="48280" y="258535"/>
                  </a:lnTo>
                  <a:lnTo>
                    <a:pt x="55398" y="263419"/>
                  </a:lnTo>
                  <a:lnTo>
                    <a:pt x="63460" y="265570"/>
                  </a:lnTo>
                  <a:lnTo>
                    <a:pt x="72150" y="265898"/>
                  </a:lnTo>
                  <a:lnTo>
                    <a:pt x="105504" y="266361"/>
                  </a:lnTo>
                  <a:lnTo>
                    <a:pt x="248694" y="2665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633544" y="2036212"/>
              <a:ext cx="215752" cy="351256"/>
            </a:xfrm>
            <a:custGeom>
              <a:avLst/>
              <a:gdLst/>
              <a:ahLst/>
              <a:cxnLst/>
              <a:rect l="0" t="0" r="0" b="0"/>
              <a:pathLst>
                <a:path w="215752" h="351256">
                  <a:moveTo>
                    <a:pt x="175959" y="32926"/>
                  </a:moveTo>
                  <a:lnTo>
                    <a:pt x="170678" y="17083"/>
                  </a:lnTo>
                  <a:lnTo>
                    <a:pt x="165807" y="11311"/>
                  </a:lnTo>
                  <a:lnTo>
                    <a:pt x="159244" y="6358"/>
                  </a:lnTo>
                  <a:lnTo>
                    <a:pt x="151552" y="1950"/>
                  </a:lnTo>
                  <a:lnTo>
                    <a:pt x="140898" y="117"/>
                  </a:lnTo>
                  <a:lnTo>
                    <a:pt x="128268" y="0"/>
                  </a:lnTo>
                  <a:lnTo>
                    <a:pt x="114322" y="1028"/>
                  </a:lnTo>
                  <a:lnTo>
                    <a:pt x="99498" y="5029"/>
                  </a:lnTo>
                  <a:lnTo>
                    <a:pt x="84089" y="11012"/>
                  </a:lnTo>
                  <a:lnTo>
                    <a:pt x="68289" y="18317"/>
                  </a:lnTo>
                  <a:lnTo>
                    <a:pt x="54440" y="26502"/>
                  </a:lnTo>
                  <a:lnTo>
                    <a:pt x="41892" y="35275"/>
                  </a:lnTo>
                  <a:lnTo>
                    <a:pt x="30211" y="44440"/>
                  </a:lnTo>
                  <a:lnTo>
                    <a:pt x="20212" y="53866"/>
                  </a:lnTo>
                  <a:lnTo>
                    <a:pt x="11336" y="63465"/>
                  </a:lnTo>
                  <a:lnTo>
                    <a:pt x="3208" y="73181"/>
                  </a:lnTo>
                  <a:lnTo>
                    <a:pt x="0" y="81869"/>
                  </a:lnTo>
                  <a:lnTo>
                    <a:pt x="72" y="89871"/>
                  </a:lnTo>
                  <a:lnTo>
                    <a:pt x="2330" y="97417"/>
                  </a:lnTo>
                  <a:lnTo>
                    <a:pt x="9362" y="103553"/>
                  </a:lnTo>
                  <a:lnTo>
                    <a:pt x="19577" y="108748"/>
                  </a:lnTo>
                  <a:lnTo>
                    <a:pt x="31914" y="113318"/>
                  </a:lnTo>
                  <a:lnTo>
                    <a:pt x="45664" y="116364"/>
                  </a:lnTo>
                  <a:lnTo>
                    <a:pt x="60358" y="118395"/>
                  </a:lnTo>
                  <a:lnTo>
                    <a:pt x="75680" y="119748"/>
                  </a:lnTo>
                  <a:lnTo>
                    <a:pt x="90316" y="118440"/>
                  </a:lnTo>
                  <a:lnTo>
                    <a:pt x="104495" y="115358"/>
                  </a:lnTo>
                  <a:lnTo>
                    <a:pt x="118369" y="111092"/>
                  </a:lnTo>
                  <a:lnTo>
                    <a:pt x="132039" y="104932"/>
                  </a:lnTo>
                  <a:lnTo>
                    <a:pt x="145574" y="97510"/>
                  </a:lnTo>
                  <a:lnTo>
                    <a:pt x="159018" y="89246"/>
                  </a:lnTo>
                  <a:lnTo>
                    <a:pt x="170192" y="81525"/>
                  </a:lnTo>
                  <a:lnTo>
                    <a:pt x="179851" y="74168"/>
                  </a:lnTo>
                  <a:lnTo>
                    <a:pt x="188502" y="67053"/>
                  </a:lnTo>
                  <a:lnTo>
                    <a:pt x="195374" y="58993"/>
                  </a:lnTo>
                  <a:lnTo>
                    <a:pt x="201061" y="50304"/>
                  </a:lnTo>
                  <a:lnTo>
                    <a:pt x="205958" y="41195"/>
                  </a:lnTo>
                  <a:lnTo>
                    <a:pt x="208117" y="38439"/>
                  </a:lnTo>
                  <a:lnTo>
                    <a:pt x="208451" y="39917"/>
                  </a:lnTo>
                  <a:lnTo>
                    <a:pt x="207568" y="44218"/>
                  </a:lnTo>
                  <a:lnTo>
                    <a:pt x="206980" y="51507"/>
                  </a:lnTo>
                  <a:lnTo>
                    <a:pt x="206587" y="60788"/>
                  </a:lnTo>
                  <a:lnTo>
                    <a:pt x="206152" y="86205"/>
                  </a:lnTo>
                  <a:lnTo>
                    <a:pt x="205849" y="187672"/>
                  </a:lnTo>
                  <a:lnTo>
                    <a:pt x="206939" y="205724"/>
                  </a:lnTo>
                  <a:lnTo>
                    <a:pt x="208771" y="221075"/>
                  </a:lnTo>
                  <a:lnTo>
                    <a:pt x="211098" y="234625"/>
                  </a:lnTo>
                  <a:lnTo>
                    <a:pt x="212649" y="248080"/>
                  </a:lnTo>
                  <a:lnTo>
                    <a:pt x="213683" y="261471"/>
                  </a:lnTo>
                  <a:lnTo>
                    <a:pt x="214372" y="274819"/>
                  </a:lnTo>
                  <a:lnTo>
                    <a:pt x="215138" y="301441"/>
                  </a:lnTo>
                  <a:lnTo>
                    <a:pt x="215751" y="3512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577781" y="2845065"/>
              <a:ext cx="199477" cy="318330"/>
            </a:xfrm>
            <a:custGeom>
              <a:avLst/>
              <a:gdLst/>
              <a:ahLst/>
              <a:cxnLst/>
              <a:rect l="0" t="0" r="0" b="0"/>
              <a:pathLst>
                <a:path w="199477" h="318330">
                  <a:moveTo>
                    <a:pt x="82506" y="0"/>
                  </a:moveTo>
                  <a:lnTo>
                    <a:pt x="66663" y="21124"/>
                  </a:lnTo>
                  <a:lnTo>
                    <a:pt x="59786" y="32873"/>
                  </a:lnTo>
                  <a:lnTo>
                    <a:pt x="52990" y="46232"/>
                  </a:lnTo>
                  <a:lnTo>
                    <a:pt x="46249" y="60665"/>
                  </a:lnTo>
                  <a:lnTo>
                    <a:pt x="39544" y="73602"/>
                  </a:lnTo>
                  <a:lnTo>
                    <a:pt x="32864" y="85543"/>
                  </a:lnTo>
                  <a:lnTo>
                    <a:pt x="26200" y="96820"/>
                  </a:lnTo>
                  <a:lnTo>
                    <a:pt x="20652" y="108759"/>
                  </a:lnTo>
                  <a:lnTo>
                    <a:pt x="15848" y="121139"/>
                  </a:lnTo>
                  <a:lnTo>
                    <a:pt x="195" y="167496"/>
                  </a:lnTo>
                  <a:lnTo>
                    <a:pt x="0" y="180193"/>
                  </a:lnTo>
                  <a:lnTo>
                    <a:pt x="2079" y="194184"/>
                  </a:lnTo>
                  <a:lnTo>
                    <a:pt x="5677" y="209038"/>
                  </a:lnTo>
                  <a:lnTo>
                    <a:pt x="11391" y="223362"/>
                  </a:lnTo>
                  <a:lnTo>
                    <a:pt x="18516" y="237333"/>
                  </a:lnTo>
                  <a:lnTo>
                    <a:pt x="26583" y="251068"/>
                  </a:lnTo>
                  <a:lnTo>
                    <a:pt x="35276" y="261330"/>
                  </a:lnTo>
                  <a:lnTo>
                    <a:pt x="44387" y="269276"/>
                  </a:lnTo>
                  <a:lnTo>
                    <a:pt x="53777" y="275679"/>
                  </a:lnTo>
                  <a:lnTo>
                    <a:pt x="66670" y="279948"/>
                  </a:lnTo>
                  <a:lnTo>
                    <a:pt x="81896" y="282794"/>
                  </a:lnTo>
                  <a:lnTo>
                    <a:pt x="98679" y="284691"/>
                  </a:lnTo>
                  <a:lnTo>
                    <a:pt x="115394" y="284851"/>
                  </a:lnTo>
                  <a:lnTo>
                    <a:pt x="132064" y="283851"/>
                  </a:lnTo>
                  <a:lnTo>
                    <a:pt x="148704" y="282080"/>
                  </a:lnTo>
                  <a:lnTo>
                    <a:pt x="163113" y="278689"/>
                  </a:lnTo>
                  <a:lnTo>
                    <a:pt x="176035" y="274217"/>
                  </a:lnTo>
                  <a:lnTo>
                    <a:pt x="187966" y="269026"/>
                  </a:lnTo>
                  <a:lnTo>
                    <a:pt x="194814" y="262249"/>
                  </a:lnTo>
                  <a:lnTo>
                    <a:pt x="198274" y="254414"/>
                  </a:lnTo>
                  <a:lnTo>
                    <a:pt x="199476" y="245876"/>
                  </a:lnTo>
                  <a:lnTo>
                    <a:pt x="196961" y="237973"/>
                  </a:lnTo>
                  <a:lnTo>
                    <a:pt x="191969" y="230494"/>
                  </a:lnTo>
                  <a:lnTo>
                    <a:pt x="185324" y="223297"/>
                  </a:lnTo>
                  <a:lnTo>
                    <a:pt x="175368" y="219604"/>
                  </a:lnTo>
                  <a:lnTo>
                    <a:pt x="163205" y="218248"/>
                  </a:lnTo>
                  <a:lnTo>
                    <a:pt x="149569" y="218449"/>
                  </a:lnTo>
                  <a:lnTo>
                    <a:pt x="138268" y="220793"/>
                  </a:lnTo>
                  <a:lnTo>
                    <a:pt x="128523" y="224567"/>
                  </a:lnTo>
                  <a:lnTo>
                    <a:pt x="119816" y="229294"/>
                  </a:lnTo>
                  <a:lnTo>
                    <a:pt x="86437" y="246507"/>
                  </a:lnTo>
                  <a:lnTo>
                    <a:pt x="76284" y="252763"/>
                  </a:lnTo>
                  <a:lnTo>
                    <a:pt x="67305" y="259144"/>
                  </a:lnTo>
                  <a:lnTo>
                    <a:pt x="59108" y="265609"/>
                  </a:lnTo>
                  <a:lnTo>
                    <a:pt x="51433" y="273234"/>
                  </a:lnTo>
                  <a:lnTo>
                    <a:pt x="44106" y="281634"/>
                  </a:lnTo>
                  <a:lnTo>
                    <a:pt x="22819" y="3183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630443" y="439095"/>
              <a:ext cx="747304" cy="3235201"/>
            </a:xfrm>
            <a:custGeom>
              <a:avLst/>
              <a:gdLst/>
              <a:ahLst/>
              <a:cxnLst/>
              <a:rect l="0" t="0" r="0" b="0"/>
              <a:pathLst>
                <a:path w="747304" h="3235201">
                  <a:moveTo>
                    <a:pt x="218852" y="18502"/>
                  </a:moveTo>
                  <a:lnTo>
                    <a:pt x="439296" y="18502"/>
                  </a:lnTo>
                  <a:lnTo>
                    <a:pt x="453134" y="17397"/>
                  </a:lnTo>
                  <a:lnTo>
                    <a:pt x="466781" y="15555"/>
                  </a:lnTo>
                  <a:lnTo>
                    <a:pt x="480300" y="13222"/>
                  </a:lnTo>
                  <a:lnTo>
                    <a:pt x="494839" y="11666"/>
                  </a:lnTo>
                  <a:lnTo>
                    <a:pt x="510058" y="10629"/>
                  </a:lnTo>
                  <a:lnTo>
                    <a:pt x="540600" y="9476"/>
                  </a:lnTo>
                  <a:lnTo>
                    <a:pt x="582652" y="8828"/>
                  </a:lnTo>
                  <a:lnTo>
                    <a:pt x="609708" y="8676"/>
                  </a:lnTo>
                  <a:lnTo>
                    <a:pt x="622008" y="7530"/>
                  </a:lnTo>
                  <a:lnTo>
                    <a:pt x="644516" y="3310"/>
                  </a:lnTo>
                  <a:lnTo>
                    <a:pt x="657371" y="1742"/>
                  </a:lnTo>
                  <a:lnTo>
                    <a:pt x="671468" y="697"/>
                  </a:lnTo>
                  <a:lnTo>
                    <a:pt x="686392" y="0"/>
                  </a:lnTo>
                  <a:lnTo>
                    <a:pt x="699658" y="641"/>
                  </a:lnTo>
                  <a:lnTo>
                    <a:pt x="711817" y="2174"/>
                  </a:lnTo>
                  <a:lnTo>
                    <a:pt x="723240" y="4301"/>
                  </a:lnTo>
                  <a:lnTo>
                    <a:pt x="731960" y="9035"/>
                  </a:lnTo>
                  <a:lnTo>
                    <a:pt x="738879" y="15506"/>
                  </a:lnTo>
                  <a:lnTo>
                    <a:pt x="744596" y="23137"/>
                  </a:lnTo>
                  <a:lnTo>
                    <a:pt x="747303" y="33750"/>
                  </a:lnTo>
                  <a:lnTo>
                    <a:pt x="745831" y="77303"/>
                  </a:lnTo>
                  <a:lnTo>
                    <a:pt x="732351" y="166770"/>
                  </a:lnTo>
                  <a:lnTo>
                    <a:pt x="721449" y="264089"/>
                  </a:lnTo>
                  <a:lnTo>
                    <a:pt x="709053" y="357628"/>
                  </a:lnTo>
                  <a:lnTo>
                    <a:pt x="697889" y="501330"/>
                  </a:lnTo>
                  <a:lnTo>
                    <a:pt x="689814" y="600498"/>
                  </a:lnTo>
                  <a:lnTo>
                    <a:pt x="686304" y="678878"/>
                  </a:lnTo>
                  <a:lnTo>
                    <a:pt x="678755" y="759209"/>
                  </a:lnTo>
                  <a:lnTo>
                    <a:pt x="670624" y="846628"/>
                  </a:lnTo>
                  <a:lnTo>
                    <a:pt x="666618" y="942041"/>
                  </a:lnTo>
                  <a:lnTo>
                    <a:pt x="660027" y="1040315"/>
                  </a:lnTo>
                  <a:lnTo>
                    <a:pt x="656478" y="1139436"/>
                  </a:lnTo>
                  <a:lnTo>
                    <a:pt x="650023" y="1238808"/>
                  </a:lnTo>
                  <a:lnTo>
                    <a:pt x="646513" y="1339360"/>
                  </a:lnTo>
                  <a:lnTo>
                    <a:pt x="641775" y="1409847"/>
                  </a:lnTo>
                  <a:lnTo>
                    <a:pt x="638932" y="1481702"/>
                  </a:lnTo>
                  <a:lnTo>
                    <a:pt x="636564" y="1554166"/>
                  </a:lnTo>
                  <a:lnTo>
                    <a:pt x="631827" y="1626900"/>
                  </a:lnTo>
                  <a:lnTo>
                    <a:pt x="622946" y="1736204"/>
                  </a:lnTo>
                  <a:lnTo>
                    <a:pt x="619511" y="1809126"/>
                  </a:lnTo>
                  <a:lnTo>
                    <a:pt x="617984" y="1883169"/>
                  </a:lnTo>
                  <a:lnTo>
                    <a:pt x="616767" y="2387799"/>
                  </a:lnTo>
                  <a:lnTo>
                    <a:pt x="611483" y="2483116"/>
                  </a:lnTo>
                  <a:lnTo>
                    <a:pt x="606632" y="2604444"/>
                  </a:lnTo>
                  <a:lnTo>
                    <a:pt x="600252" y="2694312"/>
                  </a:lnTo>
                  <a:lnTo>
                    <a:pt x="597871" y="2781732"/>
                  </a:lnTo>
                  <a:lnTo>
                    <a:pt x="596868" y="3189685"/>
                  </a:lnTo>
                  <a:lnTo>
                    <a:pt x="591586" y="3228048"/>
                  </a:lnTo>
                  <a:lnTo>
                    <a:pt x="587820" y="3233665"/>
                  </a:lnTo>
                  <a:lnTo>
                    <a:pt x="583099" y="3235200"/>
                  </a:lnTo>
                  <a:lnTo>
                    <a:pt x="568642" y="3231009"/>
                  </a:lnTo>
                  <a:lnTo>
                    <a:pt x="543795" y="3221778"/>
                  </a:lnTo>
                  <a:lnTo>
                    <a:pt x="531642" y="3216221"/>
                  </a:lnTo>
                  <a:lnTo>
                    <a:pt x="509297" y="3204152"/>
                  </a:lnTo>
                  <a:lnTo>
                    <a:pt x="496485" y="3198944"/>
                  </a:lnTo>
                  <a:lnTo>
                    <a:pt x="482417" y="3194367"/>
                  </a:lnTo>
                  <a:lnTo>
                    <a:pt x="467513" y="3190210"/>
                  </a:lnTo>
                  <a:lnTo>
                    <a:pt x="452050" y="3185229"/>
                  </a:lnTo>
                  <a:lnTo>
                    <a:pt x="436214" y="3179697"/>
                  </a:lnTo>
                  <a:lnTo>
                    <a:pt x="420131" y="3173798"/>
                  </a:lnTo>
                  <a:lnTo>
                    <a:pt x="401671" y="3168761"/>
                  </a:lnTo>
                  <a:lnTo>
                    <a:pt x="381628" y="3164297"/>
                  </a:lnTo>
                  <a:lnTo>
                    <a:pt x="360528" y="3160216"/>
                  </a:lnTo>
                  <a:lnTo>
                    <a:pt x="316452" y="3152734"/>
                  </a:lnTo>
                  <a:lnTo>
                    <a:pt x="293866" y="3149191"/>
                  </a:lnTo>
                  <a:lnTo>
                    <a:pt x="271072" y="3146829"/>
                  </a:lnTo>
                  <a:lnTo>
                    <a:pt x="248139" y="3145255"/>
                  </a:lnTo>
                  <a:lnTo>
                    <a:pt x="225113" y="3144205"/>
                  </a:lnTo>
                  <a:lnTo>
                    <a:pt x="175948" y="3143039"/>
                  </a:lnTo>
                  <a:lnTo>
                    <a:pt x="0" y="31421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736600"/>
            <a:ext cx="8737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8B"/>
                </a:solidFill>
                <a:latin typeface="Arial - 36"/>
              </a:rPr>
              <a:t>A </a:t>
            </a:r>
            <a:r>
              <a:rPr lang="en-US" sz="2700" u="sng" smtClean="0">
                <a:solidFill>
                  <a:srgbClr val="00008B"/>
                </a:solidFill>
                <a:latin typeface="Arial - 36"/>
              </a:rPr>
              <a:t>matrix</a:t>
            </a:r>
            <a:r>
              <a:rPr lang="en-US" sz="2700" smtClean="0">
                <a:solidFill>
                  <a:srgbClr val="00008B"/>
                </a:solidFill>
                <a:latin typeface="Arial - 36"/>
              </a:rPr>
              <a:t> is a rectangular arrangement of numbers split into rows and columns. 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76500" y="2618104"/>
            <a:ext cx="4165600" cy="1936624"/>
            <a:chOff x="2476500" y="2618104"/>
            <a:chExt cx="4165600" cy="1936624"/>
          </a:xfrm>
        </p:grpSpPr>
        <p:sp>
          <p:nvSpPr>
            <p:cNvPr id="3" name="TextBox 2"/>
            <p:cNvSpPr txBox="1"/>
            <p:nvPr/>
          </p:nvSpPr>
          <p:spPr>
            <a:xfrm>
              <a:off x="3822700" y="2705100"/>
              <a:ext cx="2819400" cy="10618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 0    4    -1</a:t>
              </a:r>
            </a:p>
            <a:p>
              <a:endParaRPr lang="en-US" sz="2100" smtClean="0">
                <a:solidFill>
                  <a:srgbClr val="000000"/>
                </a:solidFill>
                <a:latin typeface="Arial - 28"/>
              </a:endParaRPr>
            </a:p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-3    2     5</a:t>
              </a:r>
              <a:endParaRPr lang="en-US" sz="2100">
                <a:solidFill>
                  <a:srgbClr val="000000"/>
                </a:solidFill>
                <a:latin typeface="Arial - 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76500" y="3213100"/>
              <a:ext cx="13716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A =</a:t>
              </a:r>
              <a:endParaRPr lang="en-US" sz="2100">
                <a:solidFill>
                  <a:srgbClr val="000000"/>
                </a:solidFill>
                <a:latin typeface="Arial - 28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526663" y="2653919"/>
              <a:ext cx="0" cy="190080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26663" y="4554728"/>
              <a:ext cx="34429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26663" y="2636011"/>
              <a:ext cx="34429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505067" y="2618104"/>
              <a:ext cx="0" cy="190081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160770" y="2618104"/>
              <a:ext cx="34429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160770" y="4536821"/>
              <a:ext cx="34429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342900"/>
            <a:ext cx="76454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8B"/>
                </a:solidFill>
                <a:latin typeface="Arial - 36"/>
              </a:rPr>
              <a:t>If a matrix has </a:t>
            </a:r>
            <a:r>
              <a:rPr lang="en-US" sz="2700" i="1" smtClean="0">
                <a:solidFill>
                  <a:srgbClr val="00008B"/>
                </a:solidFill>
                <a:latin typeface="Arial - 36"/>
              </a:rPr>
              <a:t>m</a:t>
            </a:r>
            <a:r>
              <a:rPr lang="en-US" sz="2700" smtClean="0">
                <a:solidFill>
                  <a:srgbClr val="00008B"/>
                </a:solidFill>
                <a:latin typeface="Arial - 36"/>
              </a:rPr>
              <a:t> rows and </a:t>
            </a:r>
            <a:r>
              <a:rPr lang="en-US" sz="2700" i="1" smtClean="0">
                <a:solidFill>
                  <a:srgbClr val="00008B"/>
                </a:solidFill>
                <a:latin typeface="Arial - 36"/>
              </a:rPr>
              <a:t>n</a:t>
            </a:r>
            <a:r>
              <a:rPr lang="en-US" sz="2700" smtClean="0">
                <a:solidFill>
                  <a:srgbClr val="00008B"/>
                </a:solidFill>
                <a:latin typeface="Arial - 36"/>
              </a:rPr>
              <a:t> columns, </a:t>
            </a:r>
            <a:r>
              <a:rPr lang="en-US" sz="2700" u="sng" smtClean="0">
                <a:solidFill>
                  <a:srgbClr val="00008B"/>
                </a:solidFill>
                <a:latin typeface="Arial - 36"/>
              </a:rPr>
              <a:t>the dimensions or order of the matrix</a:t>
            </a:r>
            <a:r>
              <a:rPr lang="en-US" sz="2700" smtClean="0">
                <a:solidFill>
                  <a:srgbClr val="00008B"/>
                </a:solidFill>
                <a:latin typeface="Arial - 36"/>
              </a:rPr>
              <a:t> are written as </a:t>
            </a:r>
            <a:r>
              <a:rPr lang="en-US" sz="2700" i="1" smtClean="0">
                <a:solidFill>
                  <a:srgbClr val="00008B"/>
                </a:solidFill>
                <a:latin typeface="Arial - 36"/>
              </a:rPr>
              <a:t>m x n</a:t>
            </a:r>
            <a:r>
              <a:rPr lang="en-US" sz="2700" smtClean="0">
                <a:solidFill>
                  <a:srgbClr val="00008B"/>
                </a:solidFill>
                <a:latin typeface="Arial - 36"/>
              </a:rPr>
              <a:t>.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 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47900" y="2732913"/>
            <a:ext cx="4089400" cy="1950339"/>
            <a:chOff x="2247900" y="2732913"/>
            <a:chExt cx="4089400" cy="1950339"/>
          </a:xfrm>
        </p:grpSpPr>
        <p:sp>
          <p:nvSpPr>
            <p:cNvPr id="3" name="TextBox 2"/>
            <p:cNvSpPr txBox="1"/>
            <p:nvPr/>
          </p:nvSpPr>
          <p:spPr>
            <a:xfrm>
              <a:off x="3517900" y="2819400"/>
              <a:ext cx="2819400" cy="10618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 0    4    -1</a:t>
              </a:r>
            </a:p>
            <a:p>
              <a:endParaRPr lang="en-US" sz="2100" smtClean="0">
                <a:solidFill>
                  <a:srgbClr val="000000"/>
                </a:solidFill>
                <a:latin typeface="Arial - 28"/>
              </a:endParaRPr>
            </a:p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-3    2     5</a:t>
              </a:r>
              <a:endParaRPr lang="en-US" sz="2100">
                <a:solidFill>
                  <a:srgbClr val="000000"/>
                </a:solidFill>
                <a:latin typeface="Arial - 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47900" y="3327400"/>
              <a:ext cx="13716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A =</a:t>
              </a:r>
              <a:endParaRPr lang="en-US" sz="2100">
                <a:solidFill>
                  <a:srgbClr val="000000"/>
                </a:solidFill>
                <a:latin typeface="Arial - 28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305428" y="2768980"/>
              <a:ext cx="0" cy="1914272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05428" y="4683252"/>
              <a:ext cx="34671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05428" y="2750947"/>
              <a:ext cx="34671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304660" y="2732913"/>
              <a:ext cx="0" cy="191427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957951" y="2732913"/>
              <a:ext cx="34670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957951" y="4665217"/>
              <a:ext cx="34670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426200" y="3429000"/>
            <a:ext cx="1549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2 rows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9200" y="4991100"/>
            <a:ext cx="2133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3 columns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4495800"/>
            <a:ext cx="1651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(</a:t>
            </a:r>
            <a:r>
              <a:rPr lang="en-US" sz="2700" i="1" smtClean="0">
                <a:solidFill>
                  <a:srgbClr val="000000"/>
                </a:solidFill>
                <a:latin typeface="Arial - 36"/>
              </a:rPr>
              <a:t>m,n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)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61827" y="319716"/>
            <a:ext cx="1770128" cy="575549"/>
          </a:xfrm>
          <a:custGeom>
            <a:avLst/>
            <a:gdLst/>
            <a:ahLst/>
            <a:cxnLst/>
            <a:rect l="0" t="0" r="0" b="0"/>
            <a:pathLst>
              <a:path w="1770128" h="575549">
                <a:moveTo>
                  <a:pt x="0" y="505949"/>
                </a:moveTo>
                <a:lnTo>
                  <a:pt x="52100" y="519795"/>
                </a:lnTo>
                <a:lnTo>
                  <a:pt x="88000" y="526104"/>
                </a:lnTo>
                <a:lnTo>
                  <a:pt x="142869" y="532922"/>
                </a:lnTo>
                <a:lnTo>
                  <a:pt x="187127" y="534942"/>
                </a:lnTo>
                <a:lnTo>
                  <a:pt x="231189" y="538488"/>
                </a:lnTo>
                <a:lnTo>
                  <a:pt x="279246" y="543592"/>
                </a:lnTo>
                <a:lnTo>
                  <a:pt x="331434" y="548051"/>
                </a:lnTo>
                <a:lnTo>
                  <a:pt x="383004" y="553425"/>
                </a:lnTo>
                <a:lnTo>
                  <a:pt x="432181" y="555018"/>
                </a:lnTo>
                <a:lnTo>
                  <a:pt x="502930" y="555556"/>
                </a:lnTo>
                <a:lnTo>
                  <a:pt x="553437" y="560930"/>
                </a:lnTo>
                <a:lnTo>
                  <a:pt x="603403" y="564242"/>
                </a:lnTo>
                <a:lnTo>
                  <a:pt x="653209" y="565223"/>
                </a:lnTo>
                <a:lnTo>
                  <a:pt x="1140683" y="565636"/>
                </a:lnTo>
                <a:lnTo>
                  <a:pt x="1190419" y="570917"/>
                </a:lnTo>
                <a:lnTo>
                  <a:pt x="1234877" y="574201"/>
                </a:lnTo>
                <a:lnTo>
                  <a:pt x="1281331" y="575174"/>
                </a:lnTo>
                <a:lnTo>
                  <a:pt x="1370982" y="575548"/>
                </a:lnTo>
                <a:lnTo>
                  <a:pt x="1414382" y="570292"/>
                </a:lnTo>
                <a:lnTo>
                  <a:pt x="1450596" y="567705"/>
                </a:lnTo>
                <a:lnTo>
                  <a:pt x="1491376" y="566556"/>
                </a:lnTo>
                <a:lnTo>
                  <a:pt x="1531607" y="566045"/>
                </a:lnTo>
                <a:lnTo>
                  <a:pt x="1571594" y="562870"/>
                </a:lnTo>
                <a:lnTo>
                  <a:pt x="1610366" y="558880"/>
                </a:lnTo>
                <a:lnTo>
                  <a:pt x="1661054" y="555529"/>
                </a:lnTo>
                <a:lnTo>
                  <a:pt x="1686602" y="550828"/>
                </a:lnTo>
                <a:lnTo>
                  <a:pt x="1706062" y="542106"/>
                </a:lnTo>
                <a:lnTo>
                  <a:pt x="1714346" y="536686"/>
                </a:lnTo>
                <a:lnTo>
                  <a:pt x="1719869" y="528651"/>
                </a:lnTo>
                <a:lnTo>
                  <a:pt x="1723551" y="518873"/>
                </a:lnTo>
                <a:lnTo>
                  <a:pt x="1726005" y="507933"/>
                </a:lnTo>
                <a:lnTo>
                  <a:pt x="1727641" y="495114"/>
                </a:lnTo>
                <a:lnTo>
                  <a:pt x="1728732" y="481041"/>
                </a:lnTo>
                <a:lnTo>
                  <a:pt x="1729460" y="466132"/>
                </a:lnTo>
                <a:lnTo>
                  <a:pt x="1730268" y="437777"/>
                </a:lnTo>
                <a:lnTo>
                  <a:pt x="1730483" y="424026"/>
                </a:lnTo>
                <a:lnTo>
                  <a:pt x="1731732" y="409332"/>
                </a:lnTo>
                <a:lnTo>
                  <a:pt x="1733670" y="394010"/>
                </a:lnTo>
                <a:lnTo>
                  <a:pt x="1736067" y="378268"/>
                </a:lnTo>
                <a:lnTo>
                  <a:pt x="1738771" y="364458"/>
                </a:lnTo>
                <a:lnTo>
                  <a:pt x="1741679" y="351935"/>
                </a:lnTo>
                <a:lnTo>
                  <a:pt x="1744722" y="340270"/>
                </a:lnTo>
                <a:lnTo>
                  <a:pt x="1751052" y="312572"/>
                </a:lnTo>
                <a:lnTo>
                  <a:pt x="1754287" y="297449"/>
                </a:lnTo>
                <a:lnTo>
                  <a:pt x="1760829" y="262961"/>
                </a:lnTo>
                <a:lnTo>
                  <a:pt x="1764121" y="244479"/>
                </a:lnTo>
                <a:lnTo>
                  <a:pt x="1766316" y="226631"/>
                </a:lnTo>
                <a:lnTo>
                  <a:pt x="1767779" y="209206"/>
                </a:lnTo>
                <a:lnTo>
                  <a:pt x="1768754" y="192063"/>
                </a:lnTo>
                <a:lnTo>
                  <a:pt x="1769838" y="161225"/>
                </a:lnTo>
                <a:lnTo>
                  <a:pt x="1770127" y="146812"/>
                </a:lnTo>
                <a:lnTo>
                  <a:pt x="1769214" y="132782"/>
                </a:lnTo>
                <a:lnTo>
                  <a:pt x="1767501" y="119008"/>
                </a:lnTo>
                <a:lnTo>
                  <a:pt x="1765253" y="105403"/>
                </a:lnTo>
                <a:lnTo>
                  <a:pt x="1761544" y="93018"/>
                </a:lnTo>
                <a:lnTo>
                  <a:pt x="1756861" y="81445"/>
                </a:lnTo>
                <a:lnTo>
                  <a:pt x="1751528" y="70414"/>
                </a:lnTo>
                <a:lnTo>
                  <a:pt x="1743551" y="61954"/>
                </a:lnTo>
                <a:lnTo>
                  <a:pt x="1722898" y="49607"/>
                </a:lnTo>
                <a:lnTo>
                  <a:pt x="1693087" y="43383"/>
                </a:lnTo>
                <a:lnTo>
                  <a:pt x="1659942" y="41722"/>
                </a:lnTo>
                <a:lnTo>
                  <a:pt x="1615320" y="45896"/>
                </a:lnTo>
                <a:lnTo>
                  <a:pt x="1567588" y="47624"/>
                </a:lnTo>
                <a:lnTo>
                  <a:pt x="1430483" y="48323"/>
                </a:lnTo>
                <a:lnTo>
                  <a:pt x="1307651" y="48349"/>
                </a:lnTo>
                <a:lnTo>
                  <a:pt x="1265365" y="51298"/>
                </a:lnTo>
                <a:lnTo>
                  <a:pt x="1223359" y="55187"/>
                </a:lnTo>
                <a:lnTo>
                  <a:pt x="1178900" y="56916"/>
                </a:lnTo>
                <a:lnTo>
                  <a:pt x="1110371" y="57889"/>
                </a:lnTo>
                <a:lnTo>
                  <a:pt x="971526" y="58263"/>
                </a:lnTo>
                <a:lnTo>
                  <a:pt x="922178" y="55336"/>
                </a:lnTo>
                <a:lnTo>
                  <a:pt x="871876" y="51456"/>
                </a:lnTo>
                <a:lnTo>
                  <a:pt x="823729" y="49731"/>
                </a:lnTo>
                <a:lnTo>
                  <a:pt x="758405" y="48760"/>
                </a:lnTo>
                <a:lnTo>
                  <a:pt x="714348" y="45586"/>
                </a:lnTo>
                <a:lnTo>
                  <a:pt x="671187" y="40490"/>
                </a:lnTo>
                <a:lnTo>
                  <a:pt x="633583" y="34541"/>
                </a:lnTo>
                <a:lnTo>
                  <a:pt x="595500" y="31161"/>
                </a:lnTo>
                <a:lnTo>
                  <a:pt x="556468" y="28553"/>
                </a:lnTo>
                <a:lnTo>
                  <a:pt x="517015" y="23709"/>
                </a:lnTo>
                <a:lnTo>
                  <a:pt x="462799" y="14768"/>
                </a:lnTo>
                <a:lnTo>
                  <a:pt x="411734" y="10400"/>
                </a:lnTo>
                <a:lnTo>
                  <a:pt x="361602" y="9105"/>
                </a:lnTo>
                <a:lnTo>
                  <a:pt x="311746" y="3441"/>
                </a:lnTo>
                <a:lnTo>
                  <a:pt x="267254" y="43"/>
                </a:lnTo>
                <a:lnTo>
                  <a:pt x="213716" y="0"/>
                </a:lnTo>
                <a:lnTo>
                  <a:pt x="159799" y="12496"/>
                </a:lnTo>
                <a:lnTo>
                  <a:pt x="124228" y="27288"/>
                </a:lnTo>
                <a:lnTo>
                  <a:pt x="104583" y="42306"/>
                </a:lnTo>
                <a:lnTo>
                  <a:pt x="96250" y="50953"/>
                </a:lnTo>
                <a:lnTo>
                  <a:pt x="89588" y="62244"/>
                </a:lnTo>
                <a:lnTo>
                  <a:pt x="84042" y="75298"/>
                </a:lnTo>
                <a:lnTo>
                  <a:pt x="79240" y="89527"/>
                </a:lnTo>
                <a:lnTo>
                  <a:pt x="76038" y="104540"/>
                </a:lnTo>
                <a:lnTo>
                  <a:pt x="73904" y="120075"/>
                </a:lnTo>
                <a:lnTo>
                  <a:pt x="72481" y="135958"/>
                </a:lnTo>
                <a:lnTo>
                  <a:pt x="71532" y="150968"/>
                </a:lnTo>
                <a:lnTo>
                  <a:pt x="70478" y="179436"/>
                </a:lnTo>
                <a:lnTo>
                  <a:pt x="71302" y="192112"/>
                </a:lnTo>
                <a:lnTo>
                  <a:pt x="72957" y="203878"/>
                </a:lnTo>
                <a:lnTo>
                  <a:pt x="75166" y="215039"/>
                </a:lnTo>
                <a:lnTo>
                  <a:pt x="83555" y="262431"/>
                </a:lnTo>
                <a:lnTo>
                  <a:pt x="85547" y="280601"/>
                </a:lnTo>
                <a:lnTo>
                  <a:pt x="86874" y="299347"/>
                </a:lnTo>
                <a:lnTo>
                  <a:pt x="87760" y="318475"/>
                </a:lnTo>
                <a:lnTo>
                  <a:pt x="87245" y="334544"/>
                </a:lnTo>
                <a:lnTo>
                  <a:pt x="85796" y="348572"/>
                </a:lnTo>
                <a:lnTo>
                  <a:pt x="83725" y="361240"/>
                </a:lnTo>
                <a:lnTo>
                  <a:pt x="82344" y="375212"/>
                </a:lnTo>
                <a:lnTo>
                  <a:pt x="81423" y="390053"/>
                </a:lnTo>
                <a:lnTo>
                  <a:pt x="80400" y="421281"/>
                </a:lnTo>
                <a:lnTo>
                  <a:pt x="79946" y="453581"/>
                </a:lnTo>
                <a:lnTo>
                  <a:pt x="78719" y="467721"/>
                </a:lnTo>
                <a:lnTo>
                  <a:pt x="69635" y="5258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96344" y="1293211"/>
            <a:ext cx="1263369" cy="87504"/>
          </a:xfrm>
          <a:custGeom>
            <a:avLst/>
            <a:gdLst/>
            <a:ahLst/>
            <a:cxnLst/>
            <a:rect l="0" t="0" r="0" b="0"/>
            <a:pathLst>
              <a:path w="1263369" h="87504">
                <a:moveTo>
                  <a:pt x="0" y="79582"/>
                </a:moveTo>
                <a:lnTo>
                  <a:pt x="15843" y="84863"/>
                </a:lnTo>
                <a:lnTo>
                  <a:pt x="35411" y="87456"/>
                </a:lnTo>
                <a:lnTo>
                  <a:pt x="57740" y="87503"/>
                </a:lnTo>
                <a:lnTo>
                  <a:pt x="68337" y="85968"/>
                </a:lnTo>
                <a:lnTo>
                  <a:pt x="78717" y="83839"/>
                </a:lnTo>
                <a:lnTo>
                  <a:pt x="107936" y="81474"/>
                </a:lnTo>
                <a:lnTo>
                  <a:pt x="140817" y="80423"/>
                </a:lnTo>
                <a:lnTo>
                  <a:pt x="170169" y="79956"/>
                </a:lnTo>
                <a:lnTo>
                  <a:pt x="184186" y="78726"/>
                </a:lnTo>
                <a:lnTo>
                  <a:pt x="197952" y="76801"/>
                </a:lnTo>
                <a:lnTo>
                  <a:pt x="211550" y="74412"/>
                </a:lnTo>
                <a:lnTo>
                  <a:pt x="244344" y="71758"/>
                </a:lnTo>
                <a:lnTo>
                  <a:pt x="279920" y="70578"/>
                </a:lnTo>
                <a:lnTo>
                  <a:pt x="314154" y="70054"/>
                </a:lnTo>
                <a:lnTo>
                  <a:pt x="332125" y="68809"/>
                </a:lnTo>
                <a:lnTo>
                  <a:pt x="350738" y="66873"/>
                </a:lnTo>
                <a:lnTo>
                  <a:pt x="389104" y="61775"/>
                </a:lnTo>
                <a:lnTo>
                  <a:pt x="428261" y="55825"/>
                </a:lnTo>
                <a:lnTo>
                  <a:pt x="447988" y="53797"/>
                </a:lnTo>
                <a:lnTo>
                  <a:pt x="467771" y="52444"/>
                </a:lnTo>
                <a:lnTo>
                  <a:pt x="487592" y="51542"/>
                </a:lnTo>
                <a:lnTo>
                  <a:pt x="507437" y="49836"/>
                </a:lnTo>
                <a:lnTo>
                  <a:pt x="527299" y="47593"/>
                </a:lnTo>
                <a:lnTo>
                  <a:pt x="547173" y="44992"/>
                </a:lnTo>
                <a:lnTo>
                  <a:pt x="568159" y="43259"/>
                </a:lnTo>
                <a:lnTo>
                  <a:pt x="589886" y="42103"/>
                </a:lnTo>
                <a:lnTo>
                  <a:pt x="634661" y="40819"/>
                </a:lnTo>
                <a:lnTo>
                  <a:pt x="680351" y="40248"/>
                </a:lnTo>
                <a:lnTo>
                  <a:pt x="703367" y="38990"/>
                </a:lnTo>
                <a:lnTo>
                  <a:pt x="726449" y="37047"/>
                </a:lnTo>
                <a:lnTo>
                  <a:pt x="749573" y="34646"/>
                </a:lnTo>
                <a:lnTo>
                  <a:pt x="792952" y="29030"/>
                </a:lnTo>
                <a:lnTo>
                  <a:pt x="813805" y="25985"/>
                </a:lnTo>
                <a:lnTo>
                  <a:pt x="835443" y="23955"/>
                </a:lnTo>
                <a:lnTo>
                  <a:pt x="857606" y="22602"/>
                </a:lnTo>
                <a:lnTo>
                  <a:pt x="880119" y="21700"/>
                </a:lnTo>
                <a:lnTo>
                  <a:pt x="901759" y="19993"/>
                </a:lnTo>
                <a:lnTo>
                  <a:pt x="922818" y="17750"/>
                </a:lnTo>
                <a:lnTo>
                  <a:pt x="943489" y="15149"/>
                </a:lnTo>
                <a:lnTo>
                  <a:pt x="963901" y="13416"/>
                </a:lnTo>
                <a:lnTo>
                  <a:pt x="984141" y="12260"/>
                </a:lnTo>
                <a:lnTo>
                  <a:pt x="1004266" y="11489"/>
                </a:lnTo>
                <a:lnTo>
                  <a:pt x="1024315" y="9870"/>
                </a:lnTo>
                <a:lnTo>
                  <a:pt x="1044313" y="7685"/>
                </a:lnTo>
                <a:lnTo>
                  <a:pt x="1064277" y="5123"/>
                </a:lnTo>
                <a:lnTo>
                  <a:pt x="1083112" y="3416"/>
                </a:lnTo>
                <a:lnTo>
                  <a:pt x="1118778" y="1518"/>
                </a:lnTo>
                <a:lnTo>
                  <a:pt x="1153052" y="675"/>
                </a:lnTo>
                <a:lnTo>
                  <a:pt x="1263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97989" y="757414"/>
            <a:ext cx="268591" cy="38409"/>
          </a:xfrm>
          <a:custGeom>
            <a:avLst/>
            <a:gdLst/>
            <a:ahLst/>
            <a:cxnLst/>
            <a:rect l="0" t="0" r="0" b="0"/>
            <a:pathLst>
              <a:path w="268591" h="38409">
                <a:moveTo>
                  <a:pt x="0" y="8565"/>
                </a:moveTo>
                <a:lnTo>
                  <a:pt x="15843" y="3284"/>
                </a:lnTo>
                <a:lnTo>
                  <a:pt x="24931" y="1728"/>
                </a:lnTo>
                <a:lnTo>
                  <a:pt x="35411" y="691"/>
                </a:lnTo>
                <a:lnTo>
                  <a:pt x="46819" y="0"/>
                </a:lnTo>
                <a:lnTo>
                  <a:pt x="58846" y="644"/>
                </a:lnTo>
                <a:lnTo>
                  <a:pt x="71284" y="2179"/>
                </a:lnTo>
                <a:lnTo>
                  <a:pt x="100211" y="6832"/>
                </a:lnTo>
                <a:lnTo>
                  <a:pt x="138858" y="12584"/>
                </a:lnTo>
                <a:lnTo>
                  <a:pt x="156680" y="15666"/>
                </a:lnTo>
                <a:lnTo>
                  <a:pt x="172983" y="18825"/>
                </a:lnTo>
                <a:lnTo>
                  <a:pt x="268590" y="384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quation(2577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507" y="3320288"/>
            <a:ext cx="1478915" cy="794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114800" y="342900"/>
            <a:ext cx="2870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FFFFFF"/>
                </a:solidFill>
                <a:latin typeface="Arial - 28"/>
              </a:rPr>
              <a:t>m-by-n matrix</a:t>
            </a:r>
            <a:endParaRPr lang="en-US" sz="2100" b="1">
              <a:solidFill>
                <a:srgbClr val="FFFFFF"/>
              </a:solidFill>
              <a:latin typeface="Arial - 28"/>
            </a:endParaRPr>
          </a:p>
        </p:txBody>
      </p:sp>
      <p:pic>
        <p:nvPicPr>
          <p:cNvPr id="4" name="Picture 3" descr="clipboard(2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4757" y="1429511"/>
            <a:ext cx="1995042" cy="2082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clipboard(2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4559300"/>
            <a:ext cx="1995042" cy="2082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0" name="Group 9"/>
          <p:cNvGrpSpPr/>
          <p:nvPr/>
        </p:nvGrpSpPr>
        <p:grpSpPr>
          <a:xfrm>
            <a:off x="120650" y="2020061"/>
            <a:ext cx="355600" cy="805461"/>
            <a:chOff x="120650" y="2020061"/>
            <a:chExt cx="355600" cy="805461"/>
          </a:xfrm>
        </p:grpSpPr>
        <p:grpSp>
          <p:nvGrpSpPr>
            <p:cNvPr id="8" name="Group 7"/>
            <p:cNvGrpSpPr/>
            <p:nvPr/>
          </p:nvGrpSpPr>
          <p:grpSpPr>
            <a:xfrm>
              <a:off x="120650" y="2020061"/>
              <a:ext cx="355600" cy="800100"/>
              <a:chOff x="120650" y="2020061"/>
              <a:chExt cx="355600" cy="800100"/>
            </a:xfrm>
          </p:grpSpPr>
          <p:pic>
            <p:nvPicPr>
              <p:cNvPr id="6" name="Picture 5" descr="19.png"/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-101600" y="2242311"/>
                <a:ext cx="800100" cy="3556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7" name="Freeform 6"/>
              <p:cNvSpPr/>
              <p:nvPr/>
            </p:nvSpPr>
            <p:spPr>
              <a:xfrm>
                <a:off x="247650" y="2284983"/>
                <a:ext cx="114301" cy="414022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414022">
                    <a:moveTo>
                      <a:pt x="0" y="0"/>
                    </a:moveTo>
                    <a:lnTo>
                      <a:pt x="114300" y="0"/>
                    </a:lnTo>
                    <a:lnTo>
                      <a:pt x="114300" y="414021"/>
                    </a:lnTo>
                    <a:lnTo>
                      <a:pt x="0" y="414021"/>
                    </a:lnTo>
                    <a:close/>
                  </a:path>
                </a:pathLst>
              </a:custGeom>
              <a:solidFill>
                <a:srgbClr val="0101CC"/>
              </a:solidFill>
              <a:ln w="38100" cap="flat" cmpd="sng" algn="ctr">
                <a:solidFill>
                  <a:srgbClr val="0101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140000">
              <a:off x="0" y="2362200"/>
              <a:ext cx="711200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800" b="1" smtClean="0">
                  <a:solidFill>
                    <a:srgbClr val="FFFFFF"/>
                  </a:solidFill>
                  <a:latin typeface="Futura Md BT - 10"/>
                </a:rPr>
                <a:t>TOUCH</a:t>
              </a:r>
              <a:endParaRPr lang="en-US" sz="800" b="1">
                <a:solidFill>
                  <a:srgbClr val="FFFFFF"/>
                </a:solidFill>
                <a:latin typeface="Futura Md BT - 1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6272" y="1646047"/>
            <a:ext cx="5642482" cy="1754887"/>
            <a:chOff x="136272" y="1646047"/>
            <a:chExt cx="5642482" cy="1754887"/>
          </a:xfrm>
        </p:grpSpPr>
        <p:grpSp>
          <p:nvGrpSpPr>
            <p:cNvPr id="15" name="Group 14"/>
            <p:cNvGrpSpPr/>
            <p:nvPr/>
          </p:nvGrpSpPr>
          <p:grpSpPr>
            <a:xfrm>
              <a:off x="2349500" y="1646047"/>
              <a:ext cx="3429254" cy="1754887"/>
              <a:chOff x="2349500" y="1646047"/>
              <a:chExt cx="3429254" cy="175488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349500" y="2209800"/>
                <a:ext cx="17526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b="1" smtClean="0">
                    <a:solidFill>
                      <a:srgbClr val="0000FF"/>
                    </a:solidFill>
                    <a:latin typeface="Arial - 28"/>
                  </a:rPr>
                  <a:t>m rows</a:t>
                </a:r>
                <a:endParaRPr lang="en-US" sz="2100" b="1">
                  <a:solidFill>
                    <a:srgbClr val="0000FF"/>
                  </a:solidFill>
                  <a:latin typeface="Arial - 28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230496" y="1646047"/>
                <a:ext cx="1535558" cy="428626"/>
              </a:xfrm>
              <a:custGeom>
                <a:avLst/>
                <a:gdLst/>
                <a:ahLst/>
                <a:cxnLst/>
                <a:rect l="0" t="0" r="0" b="0"/>
                <a:pathLst>
                  <a:path w="1535558" h="428626">
                    <a:moveTo>
                      <a:pt x="0" y="0"/>
                    </a:moveTo>
                    <a:lnTo>
                      <a:pt x="1535557" y="0"/>
                    </a:lnTo>
                    <a:lnTo>
                      <a:pt x="1535557" y="428625"/>
                    </a:lnTo>
                    <a:lnTo>
                      <a:pt x="0" y="428625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3964DB">
                    <a:alpha val="2745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230496" y="2319020"/>
                <a:ext cx="1535558" cy="428626"/>
              </a:xfrm>
              <a:custGeom>
                <a:avLst/>
                <a:gdLst/>
                <a:ahLst/>
                <a:cxnLst/>
                <a:rect l="0" t="0" r="0" b="0"/>
                <a:pathLst>
                  <a:path w="1535558" h="428626">
                    <a:moveTo>
                      <a:pt x="0" y="0"/>
                    </a:moveTo>
                    <a:lnTo>
                      <a:pt x="1535557" y="0"/>
                    </a:lnTo>
                    <a:lnTo>
                      <a:pt x="1535557" y="428625"/>
                    </a:lnTo>
                    <a:lnTo>
                      <a:pt x="0" y="428625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3964DB">
                    <a:alpha val="2745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243196" y="2972307"/>
                <a:ext cx="1535558" cy="428627"/>
              </a:xfrm>
              <a:custGeom>
                <a:avLst/>
                <a:gdLst/>
                <a:ahLst/>
                <a:cxnLst/>
                <a:rect l="0" t="0" r="0" b="0"/>
                <a:pathLst>
                  <a:path w="1535558" h="428627">
                    <a:moveTo>
                      <a:pt x="0" y="0"/>
                    </a:moveTo>
                    <a:lnTo>
                      <a:pt x="1535557" y="0"/>
                    </a:lnTo>
                    <a:lnTo>
                      <a:pt x="1535557" y="428626"/>
                    </a:lnTo>
                    <a:lnTo>
                      <a:pt x="0" y="428626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3964DB">
                    <a:alpha val="2745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 descr="8(1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095601">
              <a:off x="-218947" y="2039366"/>
              <a:ext cx="1035050" cy="32461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18" name="Picture 17" descr="equation(6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69" y="4291076"/>
            <a:ext cx="1375791" cy="794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9" name="Freeform 18"/>
          <p:cNvSpPr/>
          <p:nvPr/>
        </p:nvSpPr>
        <p:spPr>
          <a:xfrm>
            <a:off x="7401941" y="4404233"/>
            <a:ext cx="319660" cy="485268"/>
          </a:xfrm>
          <a:custGeom>
            <a:avLst/>
            <a:gdLst/>
            <a:ahLst/>
            <a:cxnLst/>
            <a:rect l="0" t="0" r="0" b="0"/>
            <a:pathLst>
              <a:path w="319660" h="485268">
                <a:moveTo>
                  <a:pt x="0" y="0"/>
                </a:moveTo>
                <a:lnTo>
                  <a:pt x="319659" y="0"/>
                </a:lnTo>
                <a:lnTo>
                  <a:pt x="319659" y="485267"/>
                </a:lnTo>
                <a:lnTo>
                  <a:pt x="0" y="485267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902829" y="4404233"/>
            <a:ext cx="319660" cy="485268"/>
          </a:xfrm>
          <a:custGeom>
            <a:avLst/>
            <a:gdLst/>
            <a:ahLst/>
            <a:cxnLst/>
            <a:rect l="0" t="0" r="0" b="0"/>
            <a:pathLst>
              <a:path w="319660" h="485268">
                <a:moveTo>
                  <a:pt x="0" y="0"/>
                </a:moveTo>
                <a:lnTo>
                  <a:pt x="319659" y="0"/>
                </a:lnTo>
                <a:lnTo>
                  <a:pt x="319659" y="485267"/>
                </a:lnTo>
                <a:lnTo>
                  <a:pt x="0" y="485267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20650" y="5359400"/>
            <a:ext cx="355600" cy="806222"/>
            <a:chOff x="120650" y="5359400"/>
            <a:chExt cx="355600" cy="806222"/>
          </a:xfrm>
        </p:grpSpPr>
        <p:grpSp>
          <p:nvGrpSpPr>
            <p:cNvPr id="23" name="Group 22"/>
            <p:cNvGrpSpPr/>
            <p:nvPr/>
          </p:nvGrpSpPr>
          <p:grpSpPr>
            <a:xfrm>
              <a:off x="120650" y="5359400"/>
              <a:ext cx="355600" cy="800100"/>
              <a:chOff x="120650" y="5359400"/>
              <a:chExt cx="355600" cy="800100"/>
            </a:xfrm>
          </p:grpSpPr>
          <p:pic>
            <p:nvPicPr>
              <p:cNvPr id="21" name="Picture 20" descr="19.png"/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-101600" y="5581650"/>
                <a:ext cx="800100" cy="3556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247650" y="5624321"/>
                <a:ext cx="114301" cy="41402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414021">
                    <a:moveTo>
                      <a:pt x="0" y="0"/>
                    </a:moveTo>
                    <a:lnTo>
                      <a:pt x="114300" y="0"/>
                    </a:lnTo>
                    <a:lnTo>
                      <a:pt x="114300" y="414020"/>
                    </a:lnTo>
                    <a:lnTo>
                      <a:pt x="0" y="414020"/>
                    </a:lnTo>
                    <a:close/>
                  </a:path>
                </a:pathLst>
              </a:custGeom>
              <a:solidFill>
                <a:srgbClr val="0101CC"/>
              </a:solidFill>
              <a:ln w="38100" cap="flat" cmpd="sng" algn="ctr">
                <a:solidFill>
                  <a:srgbClr val="0101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6140000">
              <a:off x="0" y="5702300"/>
              <a:ext cx="711200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800" b="1" smtClean="0">
                  <a:solidFill>
                    <a:srgbClr val="FFFFFF"/>
                  </a:solidFill>
                  <a:latin typeface="Futura Md BT - 10"/>
                </a:rPr>
                <a:t>TOUCH</a:t>
              </a:r>
              <a:endParaRPr lang="en-US" sz="800" b="1">
                <a:solidFill>
                  <a:srgbClr val="FFFFFF"/>
                </a:solidFill>
                <a:latin typeface="Futura Md BT - 1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247268" y="4064000"/>
            <a:ext cx="6609968" cy="2495551"/>
            <a:chOff x="-247268" y="4064000"/>
            <a:chExt cx="6609968" cy="2495551"/>
          </a:xfrm>
        </p:grpSpPr>
        <p:sp>
          <p:nvSpPr>
            <p:cNvPr id="26" name="TextBox 25"/>
            <p:cNvSpPr txBox="1"/>
            <p:nvPr/>
          </p:nvSpPr>
          <p:spPr>
            <a:xfrm>
              <a:off x="4076700" y="4064000"/>
              <a:ext cx="22860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b="1" smtClean="0">
                  <a:solidFill>
                    <a:srgbClr val="FF0000"/>
                  </a:solidFill>
                  <a:latin typeface="Arial - 28"/>
                </a:rPr>
                <a:t>n columns</a:t>
              </a:r>
              <a:endParaRPr lang="en-US" sz="2100" b="1">
                <a:solidFill>
                  <a:srgbClr val="FF0000"/>
                </a:solidFill>
                <a:latin typeface="Arial - 28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33977" y="4759325"/>
              <a:ext cx="635254" cy="1800226"/>
            </a:xfrm>
            <a:custGeom>
              <a:avLst/>
              <a:gdLst/>
              <a:ahLst/>
              <a:cxnLst/>
              <a:rect l="0" t="0" r="0" b="0"/>
              <a:pathLst>
                <a:path w="635254" h="1800226">
                  <a:moveTo>
                    <a:pt x="0" y="0"/>
                  </a:moveTo>
                  <a:lnTo>
                    <a:pt x="635253" y="0"/>
                  </a:lnTo>
                  <a:lnTo>
                    <a:pt x="635253" y="1800225"/>
                  </a:lnTo>
                  <a:lnTo>
                    <a:pt x="0" y="180022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FF0000">
                  <a:alpha val="274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43753" y="4759325"/>
              <a:ext cx="635128" cy="1800226"/>
            </a:xfrm>
            <a:custGeom>
              <a:avLst/>
              <a:gdLst/>
              <a:ahLst/>
              <a:cxnLst/>
              <a:rect l="0" t="0" r="0" b="0"/>
              <a:pathLst>
                <a:path w="635128" h="1800226">
                  <a:moveTo>
                    <a:pt x="0" y="0"/>
                  </a:moveTo>
                  <a:lnTo>
                    <a:pt x="635127" y="0"/>
                  </a:lnTo>
                  <a:lnTo>
                    <a:pt x="635127" y="1800225"/>
                  </a:lnTo>
                  <a:lnTo>
                    <a:pt x="0" y="180022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FF0000">
                  <a:alpha val="274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8(1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47268" y="5736209"/>
              <a:ext cx="948816" cy="3034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300" y="419100"/>
            <a:ext cx="84582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Each number in a matrix is called an </a:t>
            </a:r>
            <a:r>
              <a:rPr lang="en-US" sz="2700" i="1" u="sng" smtClean="0">
                <a:solidFill>
                  <a:srgbClr val="000000"/>
                </a:solidFill>
                <a:latin typeface="Arial - 36"/>
              </a:rPr>
              <a:t>element or entry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.  In Matrix A, the element in the first row and second column is 4. 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300" y="3606800"/>
            <a:ext cx="1955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a</a:t>
            </a:r>
            <a:r>
              <a:rPr lang="en-US" sz="1700" baseline="-25000" smtClean="0">
                <a:solidFill>
                  <a:srgbClr val="000000"/>
                </a:solidFill>
                <a:latin typeface="Arial - 36"/>
              </a:rPr>
              <a:t>12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= 4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08100" y="4152900"/>
            <a:ext cx="228600" cy="6096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803400" y="4165600"/>
            <a:ext cx="711200" cy="12065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4813300"/>
            <a:ext cx="1193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First Row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900" y="5410200"/>
            <a:ext cx="1752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Second Column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70400" y="3005327"/>
            <a:ext cx="4076700" cy="1932306"/>
            <a:chOff x="4470400" y="3005327"/>
            <a:chExt cx="4076700" cy="1932306"/>
          </a:xfrm>
        </p:grpSpPr>
        <p:sp>
          <p:nvSpPr>
            <p:cNvPr id="8" name="TextBox 7"/>
            <p:cNvSpPr txBox="1"/>
            <p:nvPr/>
          </p:nvSpPr>
          <p:spPr>
            <a:xfrm>
              <a:off x="5727700" y="3098800"/>
              <a:ext cx="2819400" cy="10618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 0    4    -1</a:t>
              </a:r>
            </a:p>
            <a:p>
              <a:endParaRPr lang="en-US" sz="2100" smtClean="0">
                <a:solidFill>
                  <a:srgbClr val="000000"/>
                </a:solidFill>
                <a:latin typeface="Arial - 28"/>
              </a:endParaRPr>
            </a:p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-3    2     5</a:t>
              </a:r>
              <a:endParaRPr lang="en-US" sz="2100">
                <a:solidFill>
                  <a:srgbClr val="000000"/>
                </a:solidFill>
                <a:latin typeface="Arial - 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70400" y="3594100"/>
              <a:ext cx="13462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A =</a:t>
              </a:r>
              <a:endParaRPr lang="en-US" sz="2100">
                <a:solidFill>
                  <a:srgbClr val="000000"/>
                </a:solidFill>
                <a:latin typeface="Arial - 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19420" y="3041014"/>
              <a:ext cx="0" cy="189661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519420" y="4937633"/>
              <a:ext cx="34391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19420" y="3023107"/>
              <a:ext cx="34391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494521" y="3005327"/>
              <a:ext cx="0" cy="189661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150606" y="3005327"/>
              <a:ext cx="34391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50606" y="4919726"/>
              <a:ext cx="34391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412584" y="2546631"/>
            <a:ext cx="1412586" cy="964936"/>
            <a:chOff x="1412584" y="2546631"/>
            <a:chExt cx="1412586" cy="964936"/>
          </a:xfrm>
        </p:grpSpPr>
        <p:sp>
          <p:nvSpPr>
            <p:cNvPr id="17" name="Freeform 16"/>
            <p:cNvSpPr/>
            <p:nvPr/>
          </p:nvSpPr>
          <p:spPr>
            <a:xfrm>
              <a:off x="1452785" y="2546631"/>
              <a:ext cx="183050" cy="399925"/>
            </a:xfrm>
            <a:custGeom>
              <a:avLst/>
              <a:gdLst/>
              <a:ahLst/>
              <a:cxnLst/>
              <a:rect l="0" t="0" r="0" b="0"/>
              <a:pathLst>
                <a:path w="183050" h="399925">
                  <a:moveTo>
                    <a:pt x="9538" y="0"/>
                  </a:moveTo>
                  <a:lnTo>
                    <a:pt x="4257" y="21124"/>
                  </a:lnTo>
                  <a:lnTo>
                    <a:pt x="2702" y="33978"/>
                  </a:lnTo>
                  <a:lnTo>
                    <a:pt x="1665" y="49180"/>
                  </a:lnTo>
                  <a:lnTo>
                    <a:pt x="512" y="81545"/>
                  </a:lnTo>
                  <a:lnTo>
                    <a:pt x="0" y="110666"/>
                  </a:lnTo>
                  <a:lnTo>
                    <a:pt x="969" y="123517"/>
                  </a:lnTo>
                  <a:lnTo>
                    <a:pt x="2720" y="135399"/>
                  </a:lnTo>
                  <a:lnTo>
                    <a:pt x="4993" y="146637"/>
                  </a:lnTo>
                  <a:lnTo>
                    <a:pt x="8719" y="156340"/>
                  </a:lnTo>
                  <a:lnTo>
                    <a:pt x="13413" y="165018"/>
                  </a:lnTo>
                  <a:lnTo>
                    <a:pt x="18753" y="173015"/>
                  </a:lnTo>
                  <a:lnTo>
                    <a:pt x="25629" y="176135"/>
                  </a:lnTo>
                  <a:lnTo>
                    <a:pt x="33529" y="176005"/>
                  </a:lnTo>
                  <a:lnTo>
                    <a:pt x="42112" y="173708"/>
                  </a:lnTo>
                  <a:lnTo>
                    <a:pt x="50044" y="168860"/>
                  </a:lnTo>
                  <a:lnTo>
                    <a:pt x="57543" y="162312"/>
                  </a:lnTo>
                  <a:lnTo>
                    <a:pt x="64753" y="154631"/>
                  </a:lnTo>
                  <a:lnTo>
                    <a:pt x="71770" y="145089"/>
                  </a:lnTo>
                  <a:lnTo>
                    <a:pt x="78659" y="134307"/>
                  </a:lnTo>
                  <a:lnTo>
                    <a:pt x="85462" y="122697"/>
                  </a:lnTo>
                  <a:lnTo>
                    <a:pt x="91103" y="111642"/>
                  </a:lnTo>
                  <a:lnTo>
                    <a:pt x="95969" y="100955"/>
                  </a:lnTo>
                  <a:lnTo>
                    <a:pt x="100318" y="90515"/>
                  </a:lnTo>
                  <a:lnTo>
                    <a:pt x="104323" y="79134"/>
                  </a:lnTo>
                  <a:lnTo>
                    <a:pt x="108098" y="67125"/>
                  </a:lnTo>
                  <a:lnTo>
                    <a:pt x="111720" y="54698"/>
                  </a:lnTo>
                  <a:lnTo>
                    <a:pt x="113029" y="50835"/>
                  </a:lnTo>
                  <a:lnTo>
                    <a:pt x="111537" y="58332"/>
                  </a:lnTo>
                  <a:lnTo>
                    <a:pt x="111802" y="66521"/>
                  </a:lnTo>
                  <a:lnTo>
                    <a:pt x="113084" y="76401"/>
                  </a:lnTo>
                  <a:lnTo>
                    <a:pt x="123083" y="134588"/>
                  </a:lnTo>
                  <a:lnTo>
                    <a:pt x="127237" y="151623"/>
                  </a:lnTo>
                  <a:lnTo>
                    <a:pt x="132216" y="168506"/>
                  </a:lnTo>
                  <a:lnTo>
                    <a:pt x="161682" y="257443"/>
                  </a:lnTo>
                  <a:lnTo>
                    <a:pt x="165128" y="270001"/>
                  </a:lnTo>
                  <a:lnTo>
                    <a:pt x="168530" y="283900"/>
                  </a:lnTo>
                  <a:lnTo>
                    <a:pt x="181932" y="340635"/>
                  </a:lnTo>
                  <a:lnTo>
                    <a:pt x="183049" y="353095"/>
                  </a:lnTo>
                  <a:lnTo>
                    <a:pt x="182688" y="364718"/>
                  </a:lnTo>
                  <a:lnTo>
                    <a:pt x="181342" y="375783"/>
                  </a:lnTo>
                  <a:lnTo>
                    <a:pt x="177129" y="384264"/>
                  </a:lnTo>
                  <a:lnTo>
                    <a:pt x="171004" y="391024"/>
                  </a:lnTo>
                  <a:lnTo>
                    <a:pt x="163605" y="396636"/>
                  </a:lnTo>
                  <a:lnTo>
                    <a:pt x="155357" y="399272"/>
                  </a:lnTo>
                  <a:lnTo>
                    <a:pt x="146542" y="399924"/>
                  </a:lnTo>
                  <a:lnTo>
                    <a:pt x="137349" y="399253"/>
                  </a:lnTo>
                  <a:lnTo>
                    <a:pt x="127905" y="396595"/>
                  </a:lnTo>
                  <a:lnTo>
                    <a:pt x="118293" y="392613"/>
                  </a:lnTo>
                  <a:lnTo>
                    <a:pt x="108569" y="387747"/>
                  </a:lnTo>
                  <a:lnTo>
                    <a:pt x="99875" y="382293"/>
                  </a:lnTo>
                  <a:lnTo>
                    <a:pt x="91869" y="376446"/>
                  </a:lnTo>
                  <a:lnTo>
                    <a:pt x="69225" y="358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30913" y="2758147"/>
              <a:ext cx="218853" cy="146605"/>
            </a:xfrm>
            <a:custGeom>
              <a:avLst/>
              <a:gdLst/>
              <a:ahLst/>
              <a:cxnLst/>
              <a:rect l="0" t="0" r="0" b="0"/>
              <a:pathLst>
                <a:path w="218853" h="146605">
                  <a:moveTo>
                    <a:pt x="0" y="37179"/>
                  </a:moveTo>
                  <a:lnTo>
                    <a:pt x="5281" y="21336"/>
                  </a:lnTo>
                  <a:lnTo>
                    <a:pt x="10153" y="15564"/>
                  </a:lnTo>
                  <a:lnTo>
                    <a:pt x="16716" y="10611"/>
                  </a:lnTo>
                  <a:lnTo>
                    <a:pt x="24408" y="6203"/>
                  </a:lnTo>
                  <a:lnTo>
                    <a:pt x="33957" y="3265"/>
                  </a:lnTo>
                  <a:lnTo>
                    <a:pt x="44744" y="1306"/>
                  </a:lnTo>
                  <a:lnTo>
                    <a:pt x="56357" y="0"/>
                  </a:lnTo>
                  <a:lnTo>
                    <a:pt x="67415" y="1340"/>
                  </a:lnTo>
                  <a:lnTo>
                    <a:pt x="78102" y="4444"/>
                  </a:lnTo>
                  <a:lnTo>
                    <a:pt x="88544" y="8724"/>
                  </a:lnTo>
                  <a:lnTo>
                    <a:pt x="97715" y="13787"/>
                  </a:lnTo>
                  <a:lnTo>
                    <a:pt x="106040" y="19374"/>
                  </a:lnTo>
                  <a:lnTo>
                    <a:pt x="113800" y="25309"/>
                  </a:lnTo>
                  <a:lnTo>
                    <a:pt x="117869" y="33687"/>
                  </a:lnTo>
                  <a:lnTo>
                    <a:pt x="119476" y="43693"/>
                  </a:lnTo>
                  <a:lnTo>
                    <a:pt x="119442" y="54786"/>
                  </a:lnTo>
                  <a:lnTo>
                    <a:pt x="117208" y="66602"/>
                  </a:lnTo>
                  <a:lnTo>
                    <a:pt x="113509" y="78900"/>
                  </a:lnTo>
                  <a:lnTo>
                    <a:pt x="108832" y="91520"/>
                  </a:lnTo>
                  <a:lnTo>
                    <a:pt x="103504" y="102145"/>
                  </a:lnTo>
                  <a:lnTo>
                    <a:pt x="97740" y="111438"/>
                  </a:lnTo>
                  <a:lnTo>
                    <a:pt x="91688" y="119844"/>
                  </a:lnTo>
                  <a:lnTo>
                    <a:pt x="84337" y="126554"/>
                  </a:lnTo>
                  <a:lnTo>
                    <a:pt x="76120" y="132132"/>
                  </a:lnTo>
                  <a:lnTo>
                    <a:pt x="67327" y="136956"/>
                  </a:lnTo>
                  <a:lnTo>
                    <a:pt x="65885" y="140172"/>
                  </a:lnTo>
                  <a:lnTo>
                    <a:pt x="69346" y="142316"/>
                  </a:lnTo>
                  <a:lnTo>
                    <a:pt x="76074" y="143746"/>
                  </a:lnTo>
                  <a:lnTo>
                    <a:pt x="84981" y="144699"/>
                  </a:lnTo>
                  <a:lnTo>
                    <a:pt x="95340" y="145334"/>
                  </a:lnTo>
                  <a:lnTo>
                    <a:pt x="106667" y="145757"/>
                  </a:lnTo>
                  <a:lnTo>
                    <a:pt x="149014" y="146353"/>
                  </a:lnTo>
                  <a:lnTo>
                    <a:pt x="218852" y="1466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99503" y="2677335"/>
              <a:ext cx="119375" cy="8566"/>
            </a:xfrm>
            <a:custGeom>
              <a:avLst/>
              <a:gdLst/>
              <a:ahLst/>
              <a:cxnLst/>
              <a:rect l="0" t="0" r="0" b="0"/>
              <a:pathLst>
                <a:path w="119375" h="8566">
                  <a:moveTo>
                    <a:pt x="0" y="8565"/>
                  </a:moveTo>
                  <a:lnTo>
                    <a:pt x="15843" y="3284"/>
                  </a:lnTo>
                  <a:lnTo>
                    <a:pt x="26037" y="1729"/>
                  </a:lnTo>
                  <a:lnTo>
                    <a:pt x="38359" y="692"/>
                  </a:lnTo>
                  <a:lnTo>
                    <a:pt x="52100" y="0"/>
                  </a:lnTo>
                  <a:lnTo>
                    <a:pt x="64577" y="645"/>
                  </a:lnTo>
                  <a:lnTo>
                    <a:pt x="76211" y="2180"/>
                  </a:lnTo>
                  <a:lnTo>
                    <a:pt x="119374" y="85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49581" y="2626214"/>
              <a:ext cx="231749" cy="352649"/>
            </a:xfrm>
            <a:custGeom>
              <a:avLst/>
              <a:gdLst/>
              <a:ahLst/>
              <a:cxnLst/>
              <a:rect l="0" t="0" r="0" b="0"/>
              <a:pathLst>
                <a:path w="231749" h="352649">
                  <a:moveTo>
                    <a:pt x="8565" y="0"/>
                  </a:moveTo>
                  <a:lnTo>
                    <a:pt x="3284" y="15842"/>
                  </a:lnTo>
                  <a:lnTo>
                    <a:pt x="1728" y="24931"/>
                  </a:lnTo>
                  <a:lnTo>
                    <a:pt x="691" y="35410"/>
                  </a:lnTo>
                  <a:lnTo>
                    <a:pt x="0" y="46818"/>
                  </a:lnTo>
                  <a:lnTo>
                    <a:pt x="644" y="58845"/>
                  </a:lnTo>
                  <a:lnTo>
                    <a:pt x="2179" y="71284"/>
                  </a:lnTo>
                  <a:lnTo>
                    <a:pt x="4307" y="83998"/>
                  </a:lnTo>
                  <a:lnTo>
                    <a:pt x="10148" y="92473"/>
                  </a:lnTo>
                  <a:lnTo>
                    <a:pt x="18463" y="98124"/>
                  </a:lnTo>
                  <a:lnTo>
                    <a:pt x="28427" y="101891"/>
                  </a:lnTo>
                  <a:lnTo>
                    <a:pt x="39491" y="102192"/>
                  </a:lnTo>
                  <a:lnTo>
                    <a:pt x="51289" y="100182"/>
                  </a:lnTo>
                  <a:lnTo>
                    <a:pt x="63575" y="96631"/>
                  </a:lnTo>
                  <a:lnTo>
                    <a:pt x="75081" y="92053"/>
                  </a:lnTo>
                  <a:lnTo>
                    <a:pt x="86068" y="86791"/>
                  </a:lnTo>
                  <a:lnTo>
                    <a:pt x="96709" y="81072"/>
                  </a:lnTo>
                  <a:lnTo>
                    <a:pt x="104908" y="73943"/>
                  </a:lnTo>
                  <a:lnTo>
                    <a:pt x="111479" y="65875"/>
                  </a:lnTo>
                  <a:lnTo>
                    <a:pt x="116966" y="57180"/>
                  </a:lnTo>
                  <a:lnTo>
                    <a:pt x="121728" y="48068"/>
                  </a:lnTo>
                  <a:lnTo>
                    <a:pt x="126009" y="38677"/>
                  </a:lnTo>
                  <a:lnTo>
                    <a:pt x="129968" y="29100"/>
                  </a:lnTo>
                  <a:lnTo>
                    <a:pt x="132607" y="27137"/>
                  </a:lnTo>
                  <a:lnTo>
                    <a:pt x="134367" y="30250"/>
                  </a:lnTo>
                  <a:lnTo>
                    <a:pt x="135540" y="36746"/>
                  </a:lnTo>
                  <a:lnTo>
                    <a:pt x="138532" y="46604"/>
                  </a:lnTo>
                  <a:lnTo>
                    <a:pt x="142738" y="58701"/>
                  </a:lnTo>
                  <a:lnTo>
                    <a:pt x="153306" y="86881"/>
                  </a:lnTo>
                  <a:lnTo>
                    <a:pt x="170579" y="131606"/>
                  </a:lnTo>
                  <a:lnTo>
                    <a:pt x="179312" y="155759"/>
                  </a:lnTo>
                  <a:lnTo>
                    <a:pt x="184293" y="166842"/>
                  </a:lnTo>
                  <a:lnTo>
                    <a:pt x="189825" y="177546"/>
                  </a:lnTo>
                  <a:lnTo>
                    <a:pt x="195724" y="187998"/>
                  </a:lnTo>
                  <a:lnTo>
                    <a:pt x="200761" y="198283"/>
                  </a:lnTo>
                  <a:lnTo>
                    <a:pt x="205225" y="208455"/>
                  </a:lnTo>
                  <a:lnTo>
                    <a:pt x="209306" y="218552"/>
                  </a:lnTo>
                  <a:lnTo>
                    <a:pt x="213132" y="230810"/>
                  </a:lnTo>
                  <a:lnTo>
                    <a:pt x="216788" y="244509"/>
                  </a:lnTo>
                  <a:lnTo>
                    <a:pt x="230598" y="300922"/>
                  </a:lnTo>
                  <a:lnTo>
                    <a:pt x="231748" y="313356"/>
                  </a:lnTo>
                  <a:lnTo>
                    <a:pt x="231409" y="324961"/>
                  </a:lnTo>
                  <a:lnTo>
                    <a:pt x="230078" y="336014"/>
                  </a:lnTo>
                  <a:lnTo>
                    <a:pt x="224769" y="343383"/>
                  </a:lnTo>
                  <a:lnTo>
                    <a:pt x="216809" y="348295"/>
                  </a:lnTo>
                  <a:lnTo>
                    <a:pt x="207081" y="351570"/>
                  </a:lnTo>
                  <a:lnTo>
                    <a:pt x="197280" y="352648"/>
                  </a:lnTo>
                  <a:lnTo>
                    <a:pt x="187430" y="352261"/>
                  </a:lnTo>
                  <a:lnTo>
                    <a:pt x="177547" y="350898"/>
                  </a:lnTo>
                  <a:lnTo>
                    <a:pt x="167642" y="347779"/>
                  </a:lnTo>
                  <a:lnTo>
                    <a:pt x="157723" y="343489"/>
                  </a:lnTo>
                  <a:lnTo>
                    <a:pt x="117990" y="3183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76475" y="2795326"/>
              <a:ext cx="19896" cy="129322"/>
            </a:xfrm>
            <a:custGeom>
              <a:avLst/>
              <a:gdLst/>
              <a:ahLst/>
              <a:cxnLst/>
              <a:rect l="0" t="0" r="0" b="0"/>
              <a:pathLst>
                <a:path w="19896" h="129322">
                  <a:moveTo>
                    <a:pt x="0" y="0"/>
                  </a:moveTo>
                  <a:lnTo>
                    <a:pt x="0" y="21124"/>
                  </a:lnTo>
                  <a:lnTo>
                    <a:pt x="1105" y="30662"/>
                  </a:lnTo>
                  <a:lnTo>
                    <a:pt x="2947" y="40337"/>
                  </a:lnTo>
                  <a:lnTo>
                    <a:pt x="5281" y="50103"/>
                  </a:lnTo>
                  <a:lnTo>
                    <a:pt x="6836" y="61035"/>
                  </a:lnTo>
                  <a:lnTo>
                    <a:pt x="7873" y="72744"/>
                  </a:lnTo>
                  <a:lnTo>
                    <a:pt x="19895" y="129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412584" y="3034689"/>
              <a:ext cx="1412586" cy="29228"/>
            </a:xfrm>
            <a:custGeom>
              <a:avLst/>
              <a:gdLst/>
              <a:ahLst/>
              <a:cxnLst/>
              <a:rect l="0" t="0" r="0" b="0"/>
              <a:pathLst>
                <a:path w="1412586" h="29228">
                  <a:moveTo>
                    <a:pt x="0" y="19279"/>
                  </a:moveTo>
                  <a:lnTo>
                    <a:pt x="21124" y="13998"/>
                  </a:lnTo>
                  <a:lnTo>
                    <a:pt x="32873" y="12443"/>
                  </a:lnTo>
                  <a:lnTo>
                    <a:pt x="46232" y="11406"/>
                  </a:lnTo>
                  <a:lnTo>
                    <a:pt x="60665" y="10714"/>
                  </a:lnTo>
                  <a:lnTo>
                    <a:pt x="94386" y="9946"/>
                  </a:lnTo>
                  <a:lnTo>
                    <a:pt x="242930" y="9368"/>
                  </a:lnTo>
                  <a:lnTo>
                    <a:pt x="262536" y="8250"/>
                  </a:lnTo>
                  <a:lnTo>
                    <a:pt x="280029" y="6400"/>
                  </a:lnTo>
                  <a:lnTo>
                    <a:pt x="296111" y="4061"/>
                  </a:lnTo>
                  <a:lnTo>
                    <a:pt x="311254" y="2502"/>
                  </a:lnTo>
                  <a:lnTo>
                    <a:pt x="325771" y="1462"/>
                  </a:lnTo>
                  <a:lnTo>
                    <a:pt x="339870" y="770"/>
                  </a:lnTo>
                  <a:lnTo>
                    <a:pt x="367326" y="0"/>
                  </a:lnTo>
                  <a:lnTo>
                    <a:pt x="395371" y="763"/>
                  </a:lnTo>
                  <a:lnTo>
                    <a:pt x="410587" y="2513"/>
                  </a:lnTo>
                  <a:lnTo>
                    <a:pt x="426257" y="4786"/>
                  </a:lnTo>
                  <a:lnTo>
                    <a:pt x="442231" y="6301"/>
                  </a:lnTo>
                  <a:lnTo>
                    <a:pt x="458407" y="7311"/>
                  </a:lnTo>
                  <a:lnTo>
                    <a:pt x="491117" y="8433"/>
                  </a:lnTo>
                  <a:lnTo>
                    <a:pt x="524077" y="8932"/>
                  </a:lnTo>
                  <a:lnTo>
                    <a:pt x="541708" y="10171"/>
                  </a:lnTo>
                  <a:lnTo>
                    <a:pt x="560095" y="12102"/>
                  </a:lnTo>
                  <a:lnTo>
                    <a:pt x="578984" y="14494"/>
                  </a:lnTo>
                  <a:lnTo>
                    <a:pt x="597103" y="16089"/>
                  </a:lnTo>
                  <a:lnTo>
                    <a:pt x="614710" y="17153"/>
                  </a:lnTo>
                  <a:lnTo>
                    <a:pt x="631974" y="17862"/>
                  </a:lnTo>
                  <a:lnTo>
                    <a:pt x="649010" y="19440"/>
                  </a:lnTo>
                  <a:lnTo>
                    <a:pt x="665893" y="21597"/>
                  </a:lnTo>
                  <a:lnTo>
                    <a:pt x="682676" y="24140"/>
                  </a:lnTo>
                  <a:lnTo>
                    <a:pt x="698285" y="25836"/>
                  </a:lnTo>
                  <a:lnTo>
                    <a:pt x="713113" y="26966"/>
                  </a:lnTo>
                  <a:lnTo>
                    <a:pt x="727419" y="27720"/>
                  </a:lnTo>
                  <a:lnTo>
                    <a:pt x="758053" y="28557"/>
                  </a:lnTo>
                  <a:lnTo>
                    <a:pt x="1176985" y="29227"/>
                  </a:lnTo>
                  <a:lnTo>
                    <a:pt x="1192516" y="28122"/>
                  </a:lnTo>
                  <a:lnTo>
                    <a:pt x="1209502" y="26279"/>
                  </a:lnTo>
                  <a:lnTo>
                    <a:pt x="1227457" y="23946"/>
                  </a:lnTo>
                  <a:lnTo>
                    <a:pt x="1246060" y="22391"/>
                  </a:lnTo>
                  <a:lnTo>
                    <a:pt x="1265093" y="21353"/>
                  </a:lnTo>
                  <a:lnTo>
                    <a:pt x="1301716" y="20201"/>
                  </a:lnTo>
                  <a:lnTo>
                    <a:pt x="1332730" y="19689"/>
                  </a:lnTo>
                  <a:lnTo>
                    <a:pt x="1346084" y="18447"/>
                  </a:lnTo>
                  <a:lnTo>
                    <a:pt x="1358304" y="16514"/>
                  </a:lnTo>
                  <a:lnTo>
                    <a:pt x="1412585" y="93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701070" y="3213133"/>
              <a:ext cx="169113" cy="169113"/>
            </a:xfrm>
            <a:custGeom>
              <a:avLst/>
              <a:gdLst/>
              <a:ahLst/>
              <a:cxnLst/>
              <a:rect l="0" t="0" r="0" b="0"/>
              <a:pathLst>
                <a:path w="169113" h="169113">
                  <a:moveTo>
                    <a:pt x="0" y="0"/>
                  </a:moveTo>
                  <a:lnTo>
                    <a:pt x="10562" y="21123"/>
                  </a:lnTo>
                  <a:lnTo>
                    <a:pt x="16989" y="30662"/>
                  </a:lnTo>
                  <a:lnTo>
                    <a:pt x="24590" y="40337"/>
                  </a:lnTo>
                  <a:lnTo>
                    <a:pt x="32973" y="50103"/>
                  </a:lnTo>
                  <a:lnTo>
                    <a:pt x="41877" y="58824"/>
                  </a:lnTo>
                  <a:lnTo>
                    <a:pt x="51130" y="66848"/>
                  </a:lnTo>
                  <a:lnTo>
                    <a:pt x="60614" y="74409"/>
                  </a:lnTo>
                  <a:lnTo>
                    <a:pt x="70253" y="82765"/>
                  </a:lnTo>
                  <a:lnTo>
                    <a:pt x="79994" y="91652"/>
                  </a:lnTo>
                  <a:lnTo>
                    <a:pt x="99661" y="110369"/>
                  </a:lnTo>
                  <a:lnTo>
                    <a:pt x="119455" y="129740"/>
                  </a:lnTo>
                  <a:lnTo>
                    <a:pt x="129375" y="138443"/>
                  </a:lnTo>
                  <a:lnTo>
                    <a:pt x="139305" y="146455"/>
                  </a:lnTo>
                  <a:lnTo>
                    <a:pt x="169112" y="1691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81174" y="3203185"/>
              <a:ext cx="129323" cy="189009"/>
            </a:xfrm>
            <a:custGeom>
              <a:avLst/>
              <a:gdLst/>
              <a:ahLst/>
              <a:cxnLst/>
              <a:rect l="0" t="0" r="0" b="0"/>
              <a:pathLst>
                <a:path w="129323" h="189009">
                  <a:moveTo>
                    <a:pt x="129322" y="0"/>
                  </a:moveTo>
                  <a:lnTo>
                    <a:pt x="124041" y="15843"/>
                  </a:lnTo>
                  <a:lnTo>
                    <a:pt x="120274" y="23825"/>
                  </a:lnTo>
                  <a:lnTo>
                    <a:pt x="115553" y="32463"/>
                  </a:lnTo>
                  <a:lnTo>
                    <a:pt x="110195" y="41538"/>
                  </a:lnTo>
                  <a:lnTo>
                    <a:pt x="104412" y="52008"/>
                  </a:lnTo>
                  <a:lnTo>
                    <a:pt x="92092" y="75433"/>
                  </a:lnTo>
                  <a:lnTo>
                    <a:pt x="84606" y="87869"/>
                  </a:lnTo>
                  <a:lnTo>
                    <a:pt x="76300" y="100581"/>
                  </a:lnTo>
                  <a:lnTo>
                    <a:pt x="67446" y="113477"/>
                  </a:lnTo>
                  <a:lnTo>
                    <a:pt x="58228" y="125390"/>
                  </a:lnTo>
                  <a:lnTo>
                    <a:pt x="48767" y="136648"/>
                  </a:lnTo>
                  <a:lnTo>
                    <a:pt x="39143" y="147469"/>
                  </a:lnTo>
                  <a:lnTo>
                    <a:pt x="22555" y="165388"/>
                  </a:lnTo>
                  <a:lnTo>
                    <a:pt x="0" y="1890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09973" y="3358086"/>
              <a:ext cx="189009" cy="123638"/>
            </a:xfrm>
            <a:custGeom>
              <a:avLst/>
              <a:gdLst/>
              <a:ahLst/>
              <a:cxnLst/>
              <a:rect l="0" t="0" r="0" b="0"/>
              <a:pathLst>
                <a:path w="189009" h="123638">
                  <a:moveTo>
                    <a:pt x="0" y="34107"/>
                  </a:moveTo>
                  <a:lnTo>
                    <a:pt x="10562" y="23545"/>
                  </a:lnTo>
                  <a:lnTo>
                    <a:pt x="16990" y="19328"/>
                  </a:lnTo>
                  <a:lnTo>
                    <a:pt x="24590" y="15412"/>
                  </a:lnTo>
                  <a:lnTo>
                    <a:pt x="32973" y="11696"/>
                  </a:lnTo>
                  <a:lnTo>
                    <a:pt x="41878" y="8113"/>
                  </a:lnTo>
                  <a:lnTo>
                    <a:pt x="60614" y="1185"/>
                  </a:lnTo>
                  <a:lnTo>
                    <a:pt x="70253" y="0"/>
                  </a:lnTo>
                  <a:lnTo>
                    <a:pt x="79995" y="316"/>
                  </a:lnTo>
                  <a:lnTo>
                    <a:pt x="89805" y="1632"/>
                  </a:lnTo>
                  <a:lnTo>
                    <a:pt x="98556" y="4719"/>
                  </a:lnTo>
                  <a:lnTo>
                    <a:pt x="106601" y="8989"/>
                  </a:lnTo>
                  <a:lnTo>
                    <a:pt x="114174" y="14045"/>
                  </a:lnTo>
                  <a:lnTo>
                    <a:pt x="118118" y="20732"/>
                  </a:lnTo>
                  <a:lnTo>
                    <a:pt x="119642" y="28507"/>
                  </a:lnTo>
                  <a:lnTo>
                    <a:pt x="119553" y="37005"/>
                  </a:lnTo>
                  <a:lnTo>
                    <a:pt x="117282" y="44882"/>
                  </a:lnTo>
                  <a:lnTo>
                    <a:pt x="113558" y="52343"/>
                  </a:lnTo>
                  <a:lnTo>
                    <a:pt x="91698" y="85483"/>
                  </a:lnTo>
                  <a:lnTo>
                    <a:pt x="85449" y="93780"/>
                  </a:lnTo>
                  <a:lnTo>
                    <a:pt x="79072" y="101521"/>
                  </a:lnTo>
                  <a:lnTo>
                    <a:pt x="72610" y="108893"/>
                  </a:lnTo>
                  <a:lnTo>
                    <a:pt x="72724" y="113808"/>
                  </a:lnTo>
                  <a:lnTo>
                    <a:pt x="77221" y="117084"/>
                  </a:lnTo>
                  <a:lnTo>
                    <a:pt x="84640" y="119268"/>
                  </a:lnTo>
                  <a:lnTo>
                    <a:pt x="94007" y="120724"/>
                  </a:lnTo>
                  <a:lnTo>
                    <a:pt x="104673" y="121695"/>
                  </a:lnTo>
                  <a:lnTo>
                    <a:pt x="116205" y="122342"/>
                  </a:lnTo>
                  <a:lnTo>
                    <a:pt x="140809" y="123061"/>
                  </a:lnTo>
                  <a:lnTo>
                    <a:pt x="189008" y="1236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138772" y="3302663"/>
              <a:ext cx="119375" cy="9948"/>
            </a:xfrm>
            <a:custGeom>
              <a:avLst/>
              <a:gdLst/>
              <a:ahLst/>
              <a:cxnLst/>
              <a:rect l="0" t="0" r="0" b="0"/>
              <a:pathLst>
                <a:path w="119375" h="9948">
                  <a:moveTo>
                    <a:pt x="0" y="9947"/>
                  </a:moveTo>
                  <a:lnTo>
                    <a:pt x="21124" y="9947"/>
                  </a:lnTo>
                  <a:lnTo>
                    <a:pt x="30663" y="8842"/>
                  </a:lnTo>
                  <a:lnTo>
                    <a:pt x="40337" y="7000"/>
                  </a:lnTo>
                  <a:lnTo>
                    <a:pt x="50103" y="4666"/>
                  </a:lnTo>
                  <a:lnTo>
                    <a:pt x="61035" y="3111"/>
                  </a:lnTo>
                  <a:lnTo>
                    <a:pt x="72744" y="2074"/>
                  </a:lnTo>
                  <a:lnTo>
                    <a:pt x="1193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7728" y="3233028"/>
              <a:ext cx="208904" cy="179062"/>
            </a:xfrm>
            <a:custGeom>
              <a:avLst/>
              <a:gdLst/>
              <a:ahLst/>
              <a:cxnLst/>
              <a:rect l="0" t="0" r="0" b="0"/>
              <a:pathLst>
                <a:path w="208904" h="179062">
                  <a:moveTo>
                    <a:pt x="0" y="0"/>
                  </a:moveTo>
                  <a:lnTo>
                    <a:pt x="15843" y="21124"/>
                  </a:lnTo>
                  <a:lnTo>
                    <a:pt x="23825" y="30663"/>
                  </a:lnTo>
                  <a:lnTo>
                    <a:pt x="32463" y="40337"/>
                  </a:lnTo>
                  <a:lnTo>
                    <a:pt x="41538" y="50103"/>
                  </a:lnTo>
                  <a:lnTo>
                    <a:pt x="52009" y="59929"/>
                  </a:lnTo>
                  <a:lnTo>
                    <a:pt x="63410" y="69797"/>
                  </a:lnTo>
                  <a:lnTo>
                    <a:pt x="75433" y="79691"/>
                  </a:lnTo>
                  <a:lnTo>
                    <a:pt x="85658" y="88497"/>
                  </a:lnTo>
                  <a:lnTo>
                    <a:pt x="94686" y="96578"/>
                  </a:lnTo>
                  <a:lnTo>
                    <a:pt x="102915" y="104177"/>
                  </a:lnTo>
                  <a:lnTo>
                    <a:pt x="120901" y="121462"/>
                  </a:lnTo>
                  <a:lnTo>
                    <a:pt x="130340" y="130714"/>
                  </a:lnTo>
                  <a:lnTo>
                    <a:pt x="139948" y="137987"/>
                  </a:lnTo>
                  <a:lnTo>
                    <a:pt x="149669" y="143941"/>
                  </a:lnTo>
                  <a:lnTo>
                    <a:pt x="159466" y="149015"/>
                  </a:lnTo>
                  <a:lnTo>
                    <a:pt x="168208" y="154609"/>
                  </a:lnTo>
                  <a:lnTo>
                    <a:pt x="176247" y="160549"/>
                  </a:lnTo>
                  <a:lnTo>
                    <a:pt x="208903" y="1790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67571" y="3252924"/>
              <a:ext cx="119375" cy="159166"/>
            </a:xfrm>
            <a:custGeom>
              <a:avLst/>
              <a:gdLst/>
              <a:ahLst/>
              <a:cxnLst/>
              <a:rect l="0" t="0" r="0" b="0"/>
              <a:pathLst>
                <a:path w="119375" h="159166">
                  <a:moveTo>
                    <a:pt x="119374" y="0"/>
                  </a:moveTo>
                  <a:lnTo>
                    <a:pt x="108812" y="10562"/>
                  </a:lnTo>
                  <a:lnTo>
                    <a:pt x="103490" y="16989"/>
                  </a:lnTo>
                  <a:lnTo>
                    <a:pt x="97732" y="24589"/>
                  </a:lnTo>
                  <a:lnTo>
                    <a:pt x="85438" y="41877"/>
                  </a:lnTo>
                  <a:lnTo>
                    <a:pt x="72606" y="60614"/>
                  </a:lnTo>
                  <a:lnTo>
                    <a:pt x="64984" y="70253"/>
                  </a:lnTo>
                  <a:lnTo>
                    <a:pt x="56586" y="79994"/>
                  </a:lnTo>
                  <a:lnTo>
                    <a:pt x="47672" y="89804"/>
                  </a:lnTo>
                  <a:lnTo>
                    <a:pt x="39519" y="99661"/>
                  </a:lnTo>
                  <a:lnTo>
                    <a:pt x="31872" y="109548"/>
                  </a:lnTo>
                  <a:lnTo>
                    <a:pt x="0" y="1591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616266" y="3392193"/>
              <a:ext cx="19896" cy="119374"/>
            </a:xfrm>
            <a:custGeom>
              <a:avLst/>
              <a:gdLst/>
              <a:ahLst/>
              <a:cxnLst/>
              <a:rect l="0" t="0" r="0" b="0"/>
              <a:pathLst>
                <a:path w="19896" h="119374">
                  <a:moveTo>
                    <a:pt x="0" y="0"/>
                  </a:moveTo>
                  <a:lnTo>
                    <a:pt x="13846" y="41538"/>
                  </a:lnTo>
                  <a:lnTo>
                    <a:pt x="15862" y="53114"/>
                  </a:lnTo>
                  <a:lnTo>
                    <a:pt x="17207" y="66357"/>
                  </a:lnTo>
                  <a:lnTo>
                    <a:pt x="19895" y="1193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47339" y="2195377"/>
            <a:ext cx="1045403" cy="400206"/>
            <a:chOff x="4147339" y="2195377"/>
            <a:chExt cx="1045403" cy="400206"/>
          </a:xfrm>
        </p:grpSpPr>
        <p:sp>
          <p:nvSpPr>
            <p:cNvPr id="31" name="Freeform 30"/>
            <p:cNvSpPr/>
            <p:nvPr/>
          </p:nvSpPr>
          <p:spPr>
            <a:xfrm>
              <a:off x="4147339" y="2195377"/>
              <a:ext cx="239633" cy="231882"/>
            </a:xfrm>
            <a:custGeom>
              <a:avLst/>
              <a:gdLst/>
              <a:ahLst/>
              <a:cxnLst/>
              <a:rect l="0" t="0" r="0" b="0"/>
              <a:pathLst>
                <a:path w="239633" h="231882">
                  <a:moveTo>
                    <a:pt x="209788" y="32925"/>
                  </a:moveTo>
                  <a:lnTo>
                    <a:pt x="193946" y="17083"/>
                  </a:lnTo>
                  <a:lnTo>
                    <a:pt x="185963" y="11310"/>
                  </a:lnTo>
                  <a:lnTo>
                    <a:pt x="177325" y="6357"/>
                  </a:lnTo>
                  <a:lnTo>
                    <a:pt x="168251" y="1949"/>
                  </a:lnTo>
                  <a:lnTo>
                    <a:pt x="158885" y="116"/>
                  </a:lnTo>
                  <a:lnTo>
                    <a:pt x="149325" y="0"/>
                  </a:lnTo>
                  <a:lnTo>
                    <a:pt x="139636" y="1027"/>
                  </a:lnTo>
                  <a:lnTo>
                    <a:pt x="128756" y="2817"/>
                  </a:lnTo>
                  <a:lnTo>
                    <a:pt x="117081" y="5116"/>
                  </a:lnTo>
                  <a:lnTo>
                    <a:pt x="104877" y="7754"/>
                  </a:lnTo>
                  <a:lnTo>
                    <a:pt x="94529" y="11723"/>
                  </a:lnTo>
                  <a:lnTo>
                    <a:pt x="85421" y="16580"/>
                  </a:lnTo>
                  <a:lnTo>
                    <a:pt x="77138" y="22029"/>
                  </a:lnTo>
                  <a:lnTo>
                    <a:pt x="68300" y="26766"/>
                  </a:lnTo>
                  <a:lnTo>
                    <a:pt x="59092" y="31030"/>
                  </a:lnTo>
                  <a:lnTo>
                    <a:pt x="49638" y="34978"/>
                  </a:lnTo>
                  <a:lnTo>
                    <a:pt x="41124" y="42031"/>
                  </a:lnTo>
                  <a:lnTo>
                    <a:pt x="33237" y="51154"/>
                  </a:lnTo>
                  <a:lnTo>
                    <a:pt x="25769" y="61658"/>
                  </a:lnTo>
                  <a:lnTo>
                    <a:pt x="18580" y="73081"/>
                  </a:lnTo>
                  <a:lnTo>
                    <a:pt x="11576" y="85118"/>
                  </a:lnTo>
                  <a:lnTo>
                    <a:pt x="4697" y="97564"/>
                  </a:lnTo>
                  <a:lnTo>
                    <a:pt x="1215" y="109177"/>
                  </a:lnTo>
                  <a:lnTo>
                    <a:pt x="0" y="120235"/>
                  </a:lnTo>
                  <a:lnTo>
                    <a:pt x="295" y="130923"/>
                  </a:lnTo>
                  <a:lnTo>
                    <a:pt x="2703" y="140259"/>
                  </a:lnTo>
                  <a:lnTo>
                    <a:pt x="6518" y="148693"/>
                  </a:lnTo>
                  <a:lnTo>
                    <a:pt x="11272" y="156527"/>
                  </a:lnTo>
                  <a:lnTo>
                    <a:pt x="19968" y="160644"/>
                  </a:lnTo>
                  <a:lnTo>
                    <a:pt x="31292" y="162284"/>
                  </a:lnTo>
                  <a:lnTo>
                    <a:pt x="44368" y="162271"/>
                  </a:lnTo>
                  <a:lnTo>
                    <a:pt x="58612" y="161158"/>
                  </a:lnTo>
                  <a:lnTo>
                    <a:pt x="73634" y="159310"/>
                  </a:lnTo>
                  <a:lnTo>
                    <a:pt x="89176" y="156973"/>
                  </a:lnTo>
                  <a:lnTo>
                    <a:pt x="102853" y="152099"/>
                  </a:lnTo>
                  <a:lnTo>
                    <a:pt x="115286" y="145534"/>
                  </a:lnTo>
                  <a:lnTo>
                    <a:pt x="126891" y="137841"/>
                  </a:lnTo>
                  <a:lnTo>
                    <a:pt x="136839" y="128291"/>
                  </a:lnTo>
                  <a:lnTo>
                    <a:pt x="145681" y="117504"/>
                  </a:lnTo>
                  <a:lnTo>
                    <a:pt x="168687" y="84145"/>
                  </a:lnTo>
                  <a:lnTo>
                    <a:pt x="175756" y="73703"/>
                  </a:lnTo>
                  <a:lnTo>
                    <a:pt x="181574" y="70058"/>
                  </a:lnTo>
                  <a:lnTo>
                    <a:pt x="186558" y="70944"/>
                  </a:lnTo>
                  <a:lnTo>
                    <a:pt x="190985" y="74851"/>
                  </a:lnTo>
                  <a:lnTo>
                    <a:pt x="193937" y="81877"/>
                  </a:lnTo>
                  <a:lnTo>
                    <a:pt x="195905" y="90982"/>
                  </a:lnTo>
                  <a:lnTo>
                    <a:pt x="197217" y="101473"/>
                  </a:lnTo>
                  <a:lnTo>
                    <a:pt x="199197" y="112888"/>
                  </a:lnTo>
                  <a:lnTo>
                    <a:pt x="201622" y="124920"/>
                  </a:lnTo>
                  <a:lnTo>
                    <a:pt x="207264" y="150078"/>
                  </a:lnTo>
                  <a:lnTo>
                    <a:pt x="213456" y="175997"/>
                  </a:lnTo>
                  <a:lnTo>
                    <a:pt x="216655" y="187993"/>
                  </a:lnTo>
                  <a:lnTo>
                    <a:pt x="219893" y="199307"/>
                  </a:lnTo>
                  <a:lnTo>
                    <a:pt x="239632" y="2318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61272" y="2404280"/>
              <a:ext cx="164447" cy="172196"/>
            </a:xfrm>
            <a:custGeom>
              <a:avLst/>
              <a:gdLst/>
              <a:ahLst/>
              <a:cxnLst/>
              <a:rect l="0" t="0" r="0" b="0"/>
              <a:pathLst>
                <a:path w="164447" h="172196">
                  <a:moveTo>
                    <a:pt x="5281" y="32926"/>
                  </a:moveTo>
                  <a:lnTo>
                    <a:pt x="0" y="17083"/>
                  </a:lnTo>
                  <a:lnTo>
                    <a:pt x="1761" y="11311"/>
                  </a:lnTo>
                  <a:lnTo>
                    <a:pt x="6250" y="6357"/>
                  </a:lnTo>
                  <a:lnTo>
                    <a:pt x="12559" y="1950"/>
                  </a:lnTo>
                  <a:lnTo>
                    <a:pt x="22291" y="117"/>
                  </a:lnTo>
                  <a:lnTo>
                    <a:pt x="34306" y="0"/>
                  </a:lnTo>
                  <a:lnTo>
                    <a:pt x="47843" y="1028"/>
                  </a:lnTo>
                  <a:lnTo>
                    <a:pt x="59078" y="5028"/>
                  </a:lnTo>
                  <a:lnTo>
                    <a:pt x="68778" y="11012"/>
                  </a:lnTo>
                  <a:lnTo>
                    <a:pt x="77456" y="18316"/>
                  </a:lnTo>
                  <a:lnTo>
                    <a:pt x="82136" y="26502"/>
                  </a:lnTo>
                  <a:lnTo>
                    <a:pt x="84150" y="35275"/>
                  </a:lnTo>
                  <a:lnTo>
                    <a:pt x="84388" y="44440"/>
                  </a:lnTo>
                  <a:lnTo>
                    <a:pt x="82336" y="53866"/>
                  </a:lnTo>
                  <a:lnTo>
                    <a:pt x="78757" y="63465"/>
                  </a:lnTo>
                  <a:lnTo>
                    <a:pt x="74161" y="73181"/>
                  </a:lnTo>
                  <a:lnTo>
                    <a:pt x="68886" y="81869"/>
                  </a:lnTo>
                  <a:lnTo>
                    <a:pt x="63159" y="89871"/>
                  </a:lnTo>
                  <a:lnTo>
                    <a:pt x="57130" y="97417"/>
                  </a:lnTo>
                  <a:lnTo>
                    <a:pt x="50900" y="105763"/>
                  </a:lnTo>
                  <a:lnTo>
                    <a:pt x="38083" y="123880"/>
                  </a:lnTo>
                  <a:lnTo>
                    <a:pt x="30465" y="132247"/>
                  </a:lnTo>
                  <a:lnTo>
                    <a:pt x="22071" y="140036"/>
                  </a:lnTo>
                  <a:lnTo>
                    <a:pt x="13158" y="147440"/>
                  </a:lnTo>
                  <a:lnTo>
                    <a:pt x="11638" y="153481"/>
                  </a:lnTo>
                  <a:lnTo>
                    <a:pt x="15045" y="158613"/>
                  </a:lnTo>
                  <a:lnTo>
                    <a:pt x="21738" y="163141"/>
                  </a:lnTo>
                  <a:lnTo>
                    <a:pt x="30622" y="165053"/>
                  </a:lnTo>
                  <a:lnTo>
                    <a:pt x="40965" y="165223"/>
                  </a:lnTo>
                  <a:lnTo>
                    <a:pt x="52282" y="164231"/>
                  </a:lnTo>
                  <a:lnTo>
                    <a:pt x="65353" y="163570"/>
                  </a:lnTo>
                  <a:lnTo>
                    <a:pt x="94614" y="162835"/>
                  </a:lnTo>
                  <a:lnTo>
                    <a:pt x="109049" y="163744"/>
                  </a:lnTo>
                  <a:lnTo>
                    <a:pt x="123093" y="165456"/>
                  </a:lnTo>
                  <a:lnTo>
                    <a:pt x="164446" y="1721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85404" y="2409974"/>
              <a:ext cx="188242" cy="185609"/>
            </a:xfrm>
            <a:custGeom>
              <a:avLst/>
              <a:gdLst/>
              <a:ahLst/>
              <a:cxnLst/>
              <a:rect l="0" t="0" r="0" b="0"/>
              <a:pathLst>
                <a:path w="188242" h="185609">
                  <a:moveTo>
                    <a:pt x="0" y="37180"/>
                  </a:moveTo>
                  <a:lnTo>
                    <a:pt x="10562" y="21337"/>
                  </a:lnTo>
                  <a:lnTo>
                    <a:pt x="16989" y="15565"/>
                  </a:lnTo>
                  <a:lnTo>
                    <a:pt x="24590" y="10611"/>
                  </a:lnTo>
                  <a:lnTo>
                    <a:pt x="32973" y="6204"/>
                  </a:lnTo>
                  <a:lnTo>
                    <a:pt x="42983" y="3265"/>
                  </a:lnTo>
                  <a:lnTo>
                    <a:pt x="54078" y="1306"/>
                  </a:lnTo>
                  <a:lnTo>
                    <a:pt x="65895" y="0"/>
                  </a:lnTo>
                  <a:lnTo>
                    <a:pt x="77089" y="235"/>
                  </a:lnTo>
                  <a:lnTo>
                    <a:pt x="87868" y="1497"/>
                  </a:lnTo>
                  <a:lnTo>
                    <a:pt x="98370" y="3443"/>
                  </a:lnTo>
                  <a:lnTo>
                    <a:pt x="107582" y="6952"/>
                  </a:lnTo>
                  <a:lnTo>
                    <a:pt x="115934" y="11501"/>
                  </a:lnTo>
                  <a:lnTo>
                    <a:pt x="123712" y="16745"/>
                  </a:lnTo>
                  <a:lnTo>
                    <a:pt x="126687" y="24662"/>
                  </a:lnTo>
                  <a:lnTo>
                    <a:pt x="126460" y="34361"/>
                  </a:lnTo>
                  <a:lnTo>
                    <a:pt x="124098" y="45248"/>
                  </a:lnTo>
                  <a:lnTo>
                    <a:pt x="119207" y="54717"/>
                  </a:lnTo>
                  <a:lnTo>
                    <a:pt x="112631" y="63240"/>
                  </a:lnTo>
                  <a:lnTo>
                    <a:pt x="104931" y="71133"/>
                  </a:lnTo>
                  <a:lnTo>
                    <a:pt x="95376" y="77500"/>
                  </a:lnTo>
                  <a:lnTo>
                    <a:pt x="84585" y="82850"/>
                  </a:lnTo>
                  <a:lnTo>
                    <a:pt x="72969" y="87522"/>
                  </a:lnTo>
                  <a:lnTo>
                    <a:pt x="60805" y="90637"/>
                  </a:lnTo>
                  <a:lnTo>
                    <a:pt x="48274" y="92713"/>
                  </a:lnTo>
                  <a:lnTo>
                    <a:pt x="35498" y="94098"/>
                  </a:lnTo>
                  <a:lnTo>
                    <a:pt x="30298" y="92810"/>
                  </a:lnTo>
                  <a:lnTo>
                    <a:pt x="30146" y="89741"/>
                  </a:lnTo>
                  <a:lnTo>
                    <a:pt x="33361" y="85484"/>
                  </a:lnTo>
                  <a:lnTo>
                    <a:pt x="39926" y="83752"/>
                  </a:lnTo>
                  <a:lnTo>
                    <a:pt x="48724" y="83702"/>
                  </a:lnTo>
                  <a:lnTo>
                    <a:pt x="59010" y="84774"/>
                  </a:lnTo>
                  <a:lnTo>
                    <a:pt x="70289" y="85489"/>
                  </a:lnTo>
                  <a:lnTo>
                    <a:pt x="82229" y="85965"/>
                  </a:lnTo>
                  <a:lnTo>
                    <a:pt x="94611" y="86283"/>
                  </a:lnTo>
                  <a:lnTo>
                    <a:pt x="107286" y="88706"/>
                  </a:lnTo>
                  <a:lnTo>
                    <a:pt x="120158" y="92531"/>
                  </a:lnTo>
                  <a:lnTo>
                    <a:pt x="133160" y="97292"/>
                  </a:lnTo>
                  <a:lnTo>
                    <a:pt x="145144" y="102677"/>
                  </a:lnTo>
                  <a:lnTo>
                    <a:pt x="156450" y="108477"/>
                  </a:lnTo>
                  <a:lnTo>
                    <a:pt x="167302" y="114555"/>
                  </a:lnTo>
                  <a:lnTo>
                    <a:pt x="175643" y="121922"/>
                  </a:lnTo>
                  <a:lnTo>
                    <a:pt x="182309" y="130150"/>
                  </a:lnTo>
                  <a:lnTo>
                    <a:pt x="187858" y="138951"/>
                  </a:lnTo>
                  <a:lnTo>
                    <a:pt x="188241" y="147029"/>
                  </a:lnTo>
                  <a:lnTo>
                    <a:pt x="185181" y="154625"/>
                  </a:lnTo>
                  <a:lnTo>
                    <a:pt x="179825" y="161899"/>
                  </a:lnTo>
                  <a:lnTo>
                    <a:pt x="172938" y="167854"/>
                  </a:lnTo>
                  <a:lnTo>
                    <a:pt x="165031" y="172930"/>
                  </a:lnTo>
                  <a:lnTo>
                    <a:pt x="156444" y="177419"/>
                  </a:lnTo>
                  <a:lnTo>
                    <a:pt x="145193" y="180411"/>
                  </a:lnTo>
                  <a:lnTo>
                    <a:pt x="132165" y="182406"/>
                  </a:lnTo>
                  <a:lnTo>
                    <a:pt x="117953" y="183736"/>
                  </a:lnTo>
                  <a:lnTo>
                    <a:pt x="104058" y="184623"/>
                  </a:lnTo>
                  <a:lnTo>
                    <a:pt x="76828" y="185608"/>
                  </a:lnTo>
                  <a:lnTo>
                    <a:pt x="64483" y="184766"/>
                  </a:lnTo>
                  <a:lnTo>
                    <a:pt x="52937" y="183098"/>
                  </a:lnTo>
                  <a:lnTo>
                    <a:pt x="19896" y="1764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033577" y="2317832"/>
              <a:ext cx="109426" cy="29845"/>
            </a:xfrm>
            <a:custGeom>
              <a:avLst/>
              <a:gdLst/>
              <a:ahLst/>
              <a:cxnLst/>
              <a:rect l="0" t="0" r="0" b="0"/>
              <a:pathLst>
                <a:path w="109426" h="29845">
                  <a:moveTo>
                    <a:pt x="0" y="29844"/>
                  </a:moveTo>
                  <a:lnTo>
                    <a:pt x="10562" y="19282"/>
                  </a:lnTo>
                  <a:lnTo>
                    <a:pt x="18094" y="15065"/>
                  </a:lnTo>
                  <a:lnTo>
                    <a:pt x="27537" y="11149"/>
                  </a:lnTo>
                  <a:lnTo>
                    <a:pt x="38253" y="7433"/>
                  </a:lnTo>
                  <a:lnTo>
                    <a:pt x="49819" y="4955"/>
                  </a:lnTo>
                  <a:lnTo>
                    <a:pt x="61951" y="3304"/>
                  </a:lnTo>
                  <a:lnTo>
                    <a:pt x="10942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043525" y="2357624"/>
              <a:ext cx="149217" cy="59687"/>
            </a:xfrm>
            <a:custGeom>
              <a:avLst/>
              <a:gdLst/>
              <a:ahLst/>
              <a:cxnLst/>
              <a:rect l="0" t="0" r="0" b="0"/>
              <a:pathLst>
                <a:path w="149217" h="59687">
                  <a:moveTo>
                    <a:pt x="0" y="59686"/>
                  </a:moveTo>
                  <a:lnTo>
                    <a:pt x="10561" y="49124"/>
                  </a:lnTo>
                  <a:lnTo>
                    <a:pt x="16988" y="43803"/>
                  </a:lnTo>
                  <a:lnTo>
                    <a:pt x="24589" y="38044"/>
                  </a:lnTo>
                  <a:lnTo>
                    <a:pt x="32972" y="31994"/>
                  </a:lnTo>
                  <a:lnTo>
                    <a:pt x="42982" y="26856"/>
                  </a:lnTo>
                  <a:lnTo>
                    <a:pt x="54077" y="22325"/>
                  </a:lnTo>
                  <a:lnTo>
                    <a:pt x="65894" y="18199"/>
                  </a:lnTo>
                  <a:lnTo>
                    <a:pt x="79299" y="14343"/>
                  </a:lnTo>
                  <a:lnTo>
                    <a:pt x="93762" y="10667"/>
                  </a:lnTo>
                  <a:lnTo>
                    <a:pt x="1492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89461" y="2228302"/>
            <a:ext cx="221088" cy="265478"/>
            <a:chOff x="5389461" y="2228302"/>
            <a:chExt cx="221088" cy="265478"/>
          </a:xfrm>
        </p:grpSpPr>
        <p:sp>
          <p:nvSpPr>
            <p:cNvPr id="37" name="Freeform 36"/>
            <p:cNvSpPr/>
            <p:nvPr/>
          </p:nvSpPr>
          <p:spPr>
            <a:xfrm>
              <a:off x="5389461" y="2228302"/>
              <a:ext cx="191193" cy="265478"/>
            </a:xfrm>
            <a:custGeom>
              <a:avLst/>
              <a:gdLst/>
              <a:ahLst/>
              <a:cxnLst/>
              <a:rect l="0" t="0" r="0" b="0"/>
              <a:pathLst>
                <a:path w="191193" h="265478">
                  <a:moveTo>
                    <a:pt x="42027" y="0"/>
                  </a:moveTo>
                  <a:lnTo>
                    <a:pt x="31465" y="21124"/>
                  </a:lnTo>
                  <a:lnTo>
                    <a:pt x="26143" y="30663"/>
                  </a:lnTo>
                  <a:lnTo>
                    <a:pt x="20385" y="40338"/>
                  </a:lnTo>
                  <a:lnTo>
                    <a:pt x="14335" y="50103"/>
                  </a:lnTo>
                  <a:lnTo>
                    <a:pt x="9197" y="59930"/>
                  </a:lnTo>
                  <a:lnTo>
                    <a:pt x="4666" y="69797"/>
                  </a:lnTo>
                  <a:lnTo>
                    <a:pt x="540" y="79691"/>
                  </a:lnTo>
                  <a:lnTo>
                    <a:pt x="0" y="88497"/>
                  </a:lnTo>
                  <a:lnTo>
                    <a:pt x="1851" y="96579"/>
                  </a:lnTo>
                  <a:lnTo>
                    <a:pt x="5295" y="104177"/>
                  </a:lnTo>
                  <a:lnTo>
                    <a:pt x="13118" y="110348"/>
                  </a:lnTo>
                  <a:lnTo>
                    <a:pt x="23859" y="115567"/>
                  </a:lnTo>
                  <a:lnTo>
                    <a:pt x="50532" y="125419"/>
                  </a:lnTo>
                  <a:lnTo>
                    <a:pt x="80808" y="137166"/>
                  </a:lnTo>
                  <a:lnTo>
                    <a:pt x="95514" y="143394"/>
                  </a:lnTo>
                  <a:lnTo>
                    <a:pt x="123643" y="156208"/>
                  </a:lnTo>
                  <a:lnTo>
                    <a:pt x="136229" y="163826"/>
                  </a:lnTo>
                  <a:lnTo>
                    <a:pt x="147935" y="172220"/>
                  </a:lnTo>
                  <a:lnTo>
                    <a:pt x="159056" y="181132"/>
                  </a:lnTo>
                  <a:lnTo>
                    <a:pt x="168680" y="190389"/>
                  </a:lnTo>
                  <a:lnTo>
                    <a:pt x="177306" y="199877"/>
                  </a:lnTo>
                  <a:lnTo>
                    <a:pt x="185268" y="209518"/>
                  </a:lnTo>
                  <a:lnTo>
                    <a:pt x="189470" y="219261"/>
                  </a:lnTo>
                  <a:lnTo>
                    <a:pt x="191167" y="229072"/>
                  </a:lnTo>
                  <a:lnTo>
                    <a:pt x="191192" y="238929"/>
                  </a:lnTo>
                  <a:lnTo>
                    <a:pt x="187893" y="246606"/>
                  </a:lnTo>
                  <a:lnTo>
                    <a:pt x="182378" y="252829"/>
                  </a:lnTo>
                  <a:lnTo>
                    <a:pt x="175386" y="258083"/>
                  </a:lnTo>
                  <a:lnTo>
                    <a:pt x="165197" y="261585"/>
                  </a:lnTo>
                  <a:lnTo>
                    <a:pt x="152878" y="263920"/>
                  </a:lnTo>
                  <a:lnTo>
                    <a:pt x="139139" y="265477"/>
                  </a:lnTo>
                  <a:lnTo>
                    <a:pt x="123348" y="265409"/>
                  </a:lnTo>
                  <a:lnTo>
                    <a:pt x="32079" y="2586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461331" y="2228302"/>
              <a:ext cx="149218" cy="19897"/>
            </a:xfrm>
            <a:custGeom>
              <a:avLst/>
              <a:gdLst/>
              <a:ahLst/>
              <a:cxnLst/>
              <a:rect l="0" t="0" r="0" b="0"/>
              <a:pathLst>
                <a:path w="149218" h="19897">
                  <a:moveTo>
                    <a:pt x="0" y="19896"/>
                  </a:moveTo>
                  <a:lnTo>
                    <a:pt x="21124" y="14615"/>
                  </a:lnTo>
                  <a:lnTo>
                    <a:pt x="32873" y="13060"/>
                  </a:lnTo>
                  <a:lnTo>
                    <a:pt x="46232" y="12022"/>
                  </a:lnTo>
                  <a:lnTo>
                    <a:pt x="60665" y="11331"/>
                  </a:lnTo>
                  <a:lnTo>
                    <a:pt x="73602" y="9765"/>
                  </a:lnTo>
                  <a:lnTo>
                    <a:pt x="85543" y="7615"/>
                  </a:lnTo>
                  <a:lnTo>
                    <a:pt x="14921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20732" y="2631948"/>
            <a:ext cx="1092428" cy="859723"/>
            <a:chOff x="4020732" y="2631948"/>
            <a:chExt cx="1092428" cy="859723"/>
          </a:xfrm>
        </p:grpSpPr>
        <p:sp>
          <p:nvSpPr>
            <p:cNvPr id="40" name="Freeform 39"/>
            <p:cNvSpPr/>
            <p:nvPr/>
          </p:nvSpPr>
          <p:spPr>
            <a:xfrm>
              <a:off x="4247702" y="2695848"/>
              <a:ext cx="258643" cy="268591"/>
            </a:xfrm>
            <a:custGeom>
              <a:avLst/>
              <a:gdLst/>
              <a:ahLst/>
              <a:cxnLst/>
              <a:rect l="0" t="0" r="0" b="0"/>
              <a:pathLst>
                <a:path w="258643" h="268591">
                  <a:moveTo>
                    <a:pt x="258642" y="0"/>
                  </a:moveTo>
                  <a:lnTo>
                    <a:pt x="192221" y="66421"/>
                  </a:lnTo>
                  <a:lnTo>
                    <a:pt x="184518" y="75229"/>
                  </a:lnTo>
                  <a:lnTo>
                    <a:pt x="176067" y="85523"/>
                  </a:lnTo>
                  <a:lnTo>
                    <a:pt x="167117" y="96806"/>
                  </a:lnTo>
                  <a:lnTo>
                    <a:pt x="158940" y="106539"/>
                  </a:lnTo>
                  <a:lnTo>
                    <a:pt x="151277" y="115239"/>
                  </a:lnTo>
                  <a:lnTo>
                    <a:pt x="136869" y="130800"/>
                  </a:lnTo>
                  <a:lnTo>
                    <a:pt x="116329" y="151988"/>
                  </a:lnTo>
                  <a:lnTo>
                    <a:pt x="102914" y="165554"/>
                  </a:lnTo>
                  <a:lnTo>
                    <a:pt x="94032" y="173372"/>
                  </a:lnTo>
                  <a:lnTo>
                    <a:pt x="83689" y="181900"/>
                  </a:lnTo>
                  <a:lnTo>
                    <a:pt x="72372" y="190901"/>
                  </a:lnTo>
                  <a:lnTo>
                    <a:pt x="62617" y="200218"/>
                  </a:lnTo>
                  <a:lnTo>
                    <a:pt x="53903" y="209745"/>
                  </a:lnTo>
                  <a:lnTo>
                    <a:pt x="45883" y="219412"/>
                  </a:lnTo>
                  <a:lnTo>
                    <a:pt x="38326" y="228068"/>
                  </a:lnTo>
                  <a:lnTo>
                    <a:pt x="31077" y="236049"/>
                  </a:lnTo>
                  <a:lnTo>
                    <a:pt x="0" y="26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83583" y="2631948"/>
              <a:ext cx="137617" cy="113640"/>
            </a:xfrm>
            <a:custGeom>
              <a:avLst/>
              <a:gdLst/>
              <a:ahLst/>
              <a:cxnLst/>
              <a:rect l="0" t="0" r="0" b="0"/>
              <a:pathLst>
                <a:path w="137617" h="113640">
                  <a:moveTo>
                    <a:pt x="82970" y="24109"/>
                  </a:moveTo>
                  <a:lnTo>
                    <a:pt x="61846" y="24109"/>
                  </a:lnTo>
                  <a:lnTo>
                    <a:pt x="52308" y="25214"/>
                  </a:lnTo>
                  <a:lnTo>
                    <a:pt x="42633" y="27056"/>
                  </a:lnTo>
                  <a:lnTo>
                    <a:pt x="32867" y="29390"/>
                  </a:lnTo>
                  <a:lnTo>
                    <a:pt x="23041" y="32051"/>
                  </a:lnTo>
                  <a:lnTo>
                    <a:pt x="0" y="38866"/>
                  </a:lnTo>
                  <a:lnTo>
                    <a:pt x="1129" y="38368"/>
                  </a:lnTo>
                  <a:lnTo>
                    <a:pt x="5198" y="36931"/>
                  </a:lnTo>
                  <a:lnTo>
                    <a:pt x="12332" y="33762"/>
                  </a:lnTo>
                  <a:lnTo>
                    <a:pt x="32048" y="24347"/>
                  </a:lnTo>
                  <a:lnTo>
                    <a:pt x="42390" y="19846"/>
                  </a:lnTo>
                  <a:lnTo>
                    <a:pt x="52601" y="15740"/>
                  </a:lnTo>
                  <a:lnTo>
                    <a:pt x="72789" y="8231"/>
                  </a:lnTo>
                  <a:lnTo>
                    <a:pt x="92814" y="1210"/>
                  </a:lnTo>
                  <a:lnTo>
                    <a:pt x="102797" y="0"/>
                  </a:lnTo>
                  <a:lnTo>
                    <a:pt x="112767" y="299"/>
                  </a:lnTo>
                  <a:lnTo>
                    <a:pt x="122731" y="1604"/>
                  </a:lnTo>
                  <a:lnTo>
                    <a:pt x="129373" y="6895"/>
                  </a:lnTo>
                  <a:lnTo>
                    <a:pt x="133801" y="14844"/>
                  </a:lnTo>
                  <a:lnTo>
                    <a:pt x="136753" y="24564"/>
                  </a:lnTo>
                  <a:lnTo>
                    <a:pt x="137616" y="34360"/>
                  </a:lnTo>
                  <a:lnTo>
                    <a:pt x="137085" y="44207"/>
                  </a:lnTo>
                  <a:lnTo>
                    <a:pt x="135626" y="54087"/>
                  </a:lnTo>
                  <a:lnTo>
                    <a:pt x="133549" y="63990"/>
                  </a:lnTo>
                  <a:lnTo>
                    <a:pt x="131058" y="73908"/>
                  </a:lnTo>
                  <a:lnTo>
                    <a:pt x="122761" y="1136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020732" y="2967167"/>
              <a:ext cx="87702" cy="96502"/>
            </a:xfrm>
            <a:custGeom>
              <a:avLst/>
              <a:gdLst/>
              <a:ahLst/>
              <a:cxnLst/>
              <a:rect l="0" t="0" r="0" b="0"/>
              <a:pathLst>
                <a:path w="87702" h="96502">
                  <a:moveTo>
                    <a:pt x="28014" y="7219"/>
                  </a:moveTo>
                  <a:lnTo>
                    <a:pt x="22733" y="23062"/>
                  </a:lnTo>
                  <a:lnTo>
                    <a:pt x="21178" y="32150"/>
                  </a:lnTo>
                  <a:lnTo>
                    <a:pt x="20141" y="42630"/>
                  </a:lnTo>
                  <a:lnTo>
                    <a:pt x="19449" y="54038"/>
                  </a:lnTo>
                  <a:lnTo>
                    <a:pt x="17883" y="66064"/>
                  </a:lnTo>
                  <a:lnTo>
                    <a:pt x="15734" y="78503"/>
                  </a:lnTo>
                  <a:lnTo>
                    <a:pt x="13195" y="91217"/>
                  </a:lnTo>
                  <a:lnTo>
                    <a:pt x="10398" y="96377"/>
                  </a:lnTo>
                  <a:lnTo>
                    <a:pt x="7427" y="96501"/>
                  </a:lnTo>
                  <a:lnTo>
                    <a:pt x="4342" y="93268"/>
                  </a:lnTo>
                  <a:lnTo>
                    <a:pt x="2285" y="85586"/>
                  </a:lnTo>
                  <a:lnTo>
                    <a:pt x="914" y="74938"/>
                  </a:lnTo>
                  <a:lnTo>
                    <a:pt x="0" y="62313"/>
                  </a:lnTo>
                  <a:lnTo>
                    <a:pt x="495" y="50580"/>
                  </a:lnTo>
                  <a:lnTo>
                    <a:pt x="1931" y="39442"/>
                  </a:lnTo>
                  <a:lnTo>
                    <a:pt x="3994" y="28701"/>
                  </a:lnTo>
                  <a:lnTo>
                    <a:pt x="7579" y="19330"/>
                  </a:lnTo>
                  <a:lnTo>
                    <a:pt x="12180" y="10872"/>
                  </a:lnTo>
                  <a:lnTo>
                    <a:pt x="17458" y="3022"/>
                  </a:lnTo>
                  <a:lnTo>
                    <a:pt x="24293" y="0"/>
                  </a:lnTo>
                  <a:lnTo>
                    <a:pt x="32165" y="196"/>
                  </a:lnTo>
                  <a:lnTo>
                    <a:pt x="40729" y="2537"/>
                  </a:lnTo>
                  <a:lnTo>
                    <a:pt x="49755" y="6308"/>
                  </a:lnTo>
                  <a:lnTo>
                    <a:pt x="59087" y="11033"/>
                  </a:lnTo>
                  <a:lnTo>
                    <a:pt x="87701" y="271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098485" y="2984334"/>
              <a:ext cx="81458" cy="129799"/>
            </a:xfrm>
            <a:custGeom>
              <a:avLst/>
              <a:gdLst/>
              <a:ahLst/>
              <a:cxnLst/>
              <a:rect l="0" t="0" r="0" b="0"/>
              <a:pathLst>
                <a:path w="81458" h="129799">
                  <a:moveTo>
                    <a:pt x="29844" y="9947"/>
                  </a:moveTo>
                  <a:lnTo>
                    <a:pt x="19282" y="20509"/>
                  </a:lnTo>
                  <a:lnTo>
                    <a:pt x="15065" y="26937"/>
                  </a:lnTo>
                  <a:lnTo>
                    <a:pt x="11149" y="34537"/>
                  </a:lnTo>
                  <a:lnTo>
                    <a:pt x="7433" y="42920"/>
                  </a:lnTo>
                  <a:lnTo>
                    <a:pt x="4955" y="52930"/>
                  </a:lnTo>
                  <a:lnTo>
                    <a:pt x="3303" y="64025"/>
                  </a:lnTo>
                  <a:lnTo>
                    <a:pt x="2202" y="75842"/>
                  </a:lnTo>
                  <a:lnTo>
                    <a:pt x="2573" y="87037"/>
                  </a:lnTo>
                  <a:lnTo>
                    <a:pt x="3926" y="97816"/>
                  </a:lnTo>
                  <a:lnTo>
                    <a:pt x="5933" y="108317"/>
                  </a:lnTo>
                  <a:lnTo>
                    <a:pt x="10588" y="116424"/>
                  </a:lnTo>
                  <a:lnTo>
                    <a:pt x="17006" y="122934"/>
                  </a:lnTo>
                  <a:lnTo>
                    <a:pt x="24601" y="128379"/>
                  </a:lnTo>
                  <a:lnTo>
                    <a:pt x="34086" y="129798"/>
                  </a:lnTo>
                  <a:lnTo>
                    <a:pt x="44830" y="128534"/>
                  </a:lnTo>
                  <a:lnTo>
                    <a:pt x="56414" y="125480"/>
                  </a:lnTo>
                  <a:lnTo>
                    <a:pt x="65242" y="120129"/>
                  </a:lnTo>
                  <a:lnTo>
                    <a:pt x="72233" y="113245"/>
                  </a:lnTo>
                  <a:lnTo>
                    <a:pt x="77999" y="105340"/>
                  </a:lnTo>
                  <a:lnTo>
                    <a:pt x="80737" y="96754"/>
                  </a:lnTo>
                  <a:lnTo>
                    <a:pt x="81457" y="87714"/>
                  </a:lnTo>
                  <a:lnTo>
                    <a:pt x="80832" y="78371"/>
                  </a:lnTo>
                  <a:lnTo>
                    <a:pt x="79310" y="68827"/>
                  </a:lnTo>
                  <a:lnTo>
                    <a:pt x="77190" y="59149"/>
                  </a:lnTo>
                  <a:lnTo>
                    <a:pt x="74672" y="49380"/>
                  </a:lnTo>
                  <a:lnTo>
                    <a:pt x="70782" y="40657"/>
                  </a:lnTo>
                  <a:lnTo>
                    <a:pt x="65978" y="32631"/>
                  </a:lnTo>
                  <a:lnTo>
                    <a:pt x="60565" y="25070"/>
                  </a:lnTo>
                  <a:lnTo>
                    <a:pt x="53641" y="18924"/>
                  </a:lnTo>
                  <a:lnTo>
                    <a:pt x="45708" y="1372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199756" y="3024125"/>
              <a:ext cx="177268" cy="92274"/>
            </a:xfrm>
            <a:custGeom>
              <a:avLst/>
              <a:gdLst/>
              <a:ahLst/>
              <a:cxnLst/>
              <a:rect l="0" t="0" r="0" b="0"/>
              <a:pathLst>
                <a:path w="177268" h="92274">
                  <a:moveTo>
                    <a:pt x="18103" y="0"/>
                  </a:moveTo>
                  <a:lnTo>
                    <a:pt x="4257" y="41538"/>
                  </a:lnTo>
                  <a:lnTo>
                    <a:pt x="2240" y="52008"/>
                  </a:lnTo>
                  <a:lnTo>
                    <a:pt x="896" y="63410"/>
                  </a:lnTo>
                  <a:lnTo>
                    <a:pt x="0" y="75433"/>
                  </a:lnTo>
                  <a:lnTo>
                    <a:pt x="2718" y="82343"/>
                  </a:lnTo>
                  <a:lnTo>
                    <a:pt x="7846" y="85844"/>
                  </a:lnTo>
                  <a:lnTo>
                    <a:pt x="14581" y="87073"/>
                  </a:lnTo>
                  <a:lnTo>
                    <a:pt x="21282" y="84576"/>
                  </a:lnTo>
                  <a:lnTo>
                    <a:pt x="27959" y="79596"/>
                  </a:lnTo>
                  <a:lnTo>
                    <a:pt x="34621" y="72959"/>
                  </a:lnTo>
                  <a:lnTo>
                    <a:pt x="40168" y="65219"/>
                  </a:lnTo>
                  <a:lnTo>
                    <a:pt x="44972" y="56743"/>
                  </a:lnTo>
                  <a:lnTo>
                    <a:pt x="49279" y="47777"/>
                  </a:lnTo>
                  <a:lnTo>
                    <a:pt x="53256" y="45115"/>
                  </a:lnTo>
                  <a:lnTo>
                    <a:pt x="57012" y="46656"/>
                  </a:lnTo>
                  <a:lnTo>
                    <a:pt x="60622" y="51000"/>
                  </a:lnTo>
                  <a:lnTo>
                    <a:pt x="64134" y="57211"/>
                  </a:lnTo>
                  <a:lnTo>
                    <a:pt x="67580" y="64668"/>
                  </a:lnTo>
                  <a:lnTo>
                    <a:pt x="70983" y="72955"/>
                  </a:lnTo>
                  <a:lnTo>
                    <a:pt x="76568" y="79586"/>
                  </a:lnTo>
                  <a:lnTo>
                    <a:pt x="83607" y="85111"/>
                  </a:lnTo>
                  <a:lnTo>
                    <a:pt x="91615" y="89900"/>
                  </a:lnTo>
                  <a:lnTo>
                    <a:pt x="100271" y="91987"/>
                  </a:lnTo>
                  <a:lnTo>
                    <a:pt x="109356" y="92273"/>
                  </a:lnTo>
                  <a:lnTo>
                    <a:pt x="118730" y="91359"/>
                  </a:lnTo>
                  <a:lnTo>
                    <a:pt x="127189" y="88539"/>
                  </a:lnTo>
                  <a:lnTo>
                    <a:pt x="135039" y="84448"/>
                  </a:lnTo>
                  <a:lnTo>
                    <a:pt x="142483" y="79510"/>
                  </a:lnTo>
                  <a:lnTo>
                    <a:pt x="149657" y="72902"/>
                  </a:lnTo>
                  <a:lnTo>
                    <a:pt x="156649" y="65181"/>
                  </a:lnTo>
                  <a:lnTo>
                    <a:pt x="177267" y="99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824673" y="2695848"/>
              <a:ext cx="159166" cy="507338"/>
            </a:xfrm>
            <a:custGeom>
              <a:avLst/>
              <a:gdLst/>
              <a:ahLst/>
              <a:cxnLst/>
              <a:rect l="0" t="0" r="0" b="0"/>
              <a:pathLst>
                <a:path w="159166" h="507338">
                  <a:moveTo>
                    <a:pt x="0" y="0"/>
                  </a:moveTo>
                  <a:lnTo>
                    <a:pt x="0" y="21124"/>
                  </a:lnTo>
                  <a:lnTo>
                    <a:pt x="1106" y="30662"/>
                  </a:lnTo>
                  <a:lnTo>
                    <a:pt x="2948" y="40337"/>
                  </a:lnTo>
                  <a:lnTo>
                    <a:pt x="5281" y="50103"/>
                  </a:lnTo>
                  <a:lnTo>
                    <a:pt x="7942" y="59929"/>
                  </a:lnTo>
                  <a:lnTo>
                    <a:pt x="13846" y="79690"/>
                  </a:lnTo>
                  <a:lnTo>
                    <a:pt x="23384" y="109458"/>
                  </a:lnTo>
                  <a:lnTo>
                    <a:pt x="27748" y="120500"/>
                  </a:lnTo>
                  <a:lnTo>
                    <a:pt x="32868" y="132283"/>
                  </a:lnTo>
                  <a:lnTo>
                    <a:pt x="38492" y="144560"/>
                  </a:lnTo>
                  <a:lnTo>
                    <a:pt x="43346" y="157165"/>
                  </a:lnTo>
                  <a:lnTo>
                    <a:pt x="47688" y="169990"/>
                  </a:lnTo>
                  <a:lnTo>
                    <a:pt x="51687" y="182961"/>
                  </a:lnTo>
                  <a:lnTo>
                    <a:pt x="55459" y="197135"/>
                  </a:lnTo>
                  <a:lnTo>
                    <a:pt x="62598" y="227622"/>
                  </a:lnTo>
                  <a:lnTo>
                    <a:pt x="67154" y="242383"/>
                  </a:lnTo>
                  <a:lnTo>
                    <a:pt x="72402" y="256646"/>
                  </a:lnTo>
                  <a:lnTo>
                    <a:pt x="78112" y="270575"/>
                  </a:lnTo>
                  <a:lnTo>
                    <a:pt x="83023" y="284282"/>
                  </a:lnTo>
                  <a:lnTo>
                    <a:pt x="87403" y="297842"/>
                  </a:lnTo>
                  <a:lnTo>
                    <a:pt x="91428" y="311303"/>
                  </a:lnTo>
                  <a:lnTo>
                    <a:pt x="98848" y="338049"/>
                  </a:lnTo>
                  <a:lnTo>
                    <a:pt x="102373" y="351372"/>
                  </a:lnTo>
                  <a:lnTo>
                    <a:pt x="109239" y="375016"/>
                  </a:lnTo>
                  <a:lnTo>
                    <a:pt x="119318" y="406970"/>
                  </a:lnTo>
                  <a:lnTo>
                    <a:pt x="122653" y="417214"/>
                  </a:lnTo>
                  <a:lnTo>
                    <a:pt x="125981" y="428465"/>
                  </a:lnTo>
                  <a:lnTo>
                    <a:pt x="135946" y="464318"/>
                  </a:lnTo>
                  <a:lnTo>
                    <a:pt x="139264" y="475342"/>
                  </a:lnTo>
                  <a:lnTo>
                    <a:pt x="159165" y="5073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747203" y="2690567"/>
              <a:ext cx="167001" cy="62850"/>
            </a:xfrm>
            <a:custGeom>
              <a:avLst/>
              <a:gdLst/>
              <a:ahLst/>
              <a:cxnLst/>
              <a:rect l="0" t="0" r="0" b="0"/>
              <a:pathLst>
                <a:path w="167001" h="62850">
                  <a:moveTo>
                    <a:pt x="117261" y="5281"/>
                  </a:moveTo>
                  <a:lnTo>
                    <a:pt x="101419" y="0"/>
                  </a:lnTo>
                  <a:lnTo>
                    <a:pt x="93436" y="655"/>
                  </a:lnTo>
                  <a:lnTo>
                    <a:pt x="84798" y="3303"/>
                  </a:lnTo>
                  <a:lnTo>
                    <a:pt x="75724" y="7278"/>
                  </a:lnTo>
                  <a:lnTo>
                    <a:pt x="67463" y="12139"/>
                  </a:lnTo>
                  <a:lnTo>
                    <a:pt x="59746" y="17590"/>
                  </a:lnTo>
                  <a:lnTo>
                    <a:pt x="52390" y="23435"/>
                  </a:lnTo>
                  <a:lnTo>
                    <a:pt x="44171" y="29542"/>
                  </a:lnTo>
                  <a:lnTo>
                    <a:pt x="26195" y="42223"/>
                  </a:lnTo>
                  <a:lnTo>
                    <a:pt x="17865" y="48699"/>
                  </a:lnTo>
                  <a:lnTo>
                    <a:pt x="10101" y="55227"/>
                  </a:lnTo>
                  <a:lnTo>
                    <a:pt x="2714" y="61790"/>
                  </a:lnTo>
                  <a:lnTo>
                    <a:pt x="0" y="62849"/>
                  </a:lnTo>
                  <a:lnTo>
                    <a:pt x="401" y="60240"/>
                  </a:lnTo>
                  <a:lnTo>
                    <a:pt x="2879" y="55184"/>
                  </a:lnTo>
                  <a:lnTo>
                    <a:pt x="6742" y="48497"/>
                  </a:lnTo>
                  <a:lnTo>
                    <a:pt x="11528" y="40724"/>
                  </a:lnTo>
                  <a:lnTo>
                    <a:pt x="16929" y="32226"/>
                  </a:lnTo>
                  <a:lnTo>
                    <a:pt x="22740" y="24349"/>
                  </a:lnTo>
                  <a:lnTo>
                    <a:pt x="28825" y="16888"/>
                  </a:lnTo>
                  <a:lnTo>
                    <a:pt x="35092" y="9703"/>
                  </a:lnTo>
                  <a:lnTo>
                    <a:pt x="42586" y="6018"/>
                  </a:lnTo>
                  <a:lnTo>
                    <a:pt x="50899" y="4667"/>
                  </a:lnTo>
                  <a:lnTo>
                    <a:pt x="59756" y="4872"/>
                  </a:lnTo>
                  <a:lnTo>
                    <a:pt x="68977" y="7219"/>
                  </a:lnTo>
                  <a:lnTo>
                    <a:pt x="78440" y="10994"/>
                  </a:lnTo>
                  <a:lnTo>
                    <a:pt x="88064" y="15722"/>
                  </a:lnTo>
                  <a:lnTo>
                    <a:pt x="97797" y="21084"/>
                  </a:lnTo>
                  <a:lnTo>
                    <a:pt x="107601" y="26869"/>
                  </a:lnTo>
                  <a:lnTo>
                    <a:pt x="117453" y="32937"/>
                  </a:lnTo>
                  <a:lnTo>
                    <a:pt x="127337" y="38087"/>
                  </a:lnTo>
                  <a:lnTo>
                    <a:pt x="137242" y="42626"/>
                  </a:lnTo>
                  <a:lnTo>
                    <a:pt x="167000" y="55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734508" y="3289564"/>
              <a:ext cx="135238" cy="122526"/>
            </a:xfrm>
            <a:custGeom>
              <a:avLst/>
              <a:gdLst/>
              <a:ahLst/>
              <a:cxnLst/>
              <a:rect l="0" t="0" r="0" b="0"/>
              <a:pathLst>
                <a:path w="135238" h="122526">
                  <a:moveTo>
                    <a:pt x="129956" y="52890"/>
                  </a:moveTo>
                  <a:lnTo>
                    <a:pt x="135237" y="37047"/>
                  </a:lnTo>
                  <a:lnTo>
                    <a:pt x="133477" y="30170"/>
                  </a:lnTo>
                  <a:lnTo>
                    <a:pt x="128988" y="23374"/>
                  </a:lnTo>
                  <a:lnTo>
                    <a:pt x="122679" y="16633"/>
                  </a:lnTo>
                  <a:lnTo>
                    <a:pt x="114051" y="11034"/>
                  </a:lnTo>
                  <a:lnTo>
                    <a:pt x="103879" y="6196"/>
                  </a:lnTo>
                  <a:lnTo>
                    <a:pt x="92676" y="1865"/>
                  </a:lnTo>
                  <a:lnTo>
                    <a:pt x="80786" y="83"/>
                  </a:lnTo>
                  <a:lnTo>
                    <a:pt x="68438" y="0"/>
                  </a:lnTo>
                  <a:lnTo>
                    <a:pt x="55785" y="1051"/>
                  </a:lnTo>
                  <a:lnTo>
                    <a:pt x="45139" y="3961"/>
                  </a:lnTo>
                  <a:lnTo>
                    <a:pt x="35831" y="8112"/>
                  </a:lnTo>
                  <a:lnTo>
                    <a:pt x="27415" y="13090"/>
                  </a:lnTo>
                  <a:lnTo>
                    <a:pt x="19594" y="19725"/>
                  </a:lnTo>
                  <a:lnTo>
                    <a:pt x="12169" y="27464"/>
                  </a:lnTo>
                  <a:lnTo>
                    <a:pt x="5008" y="35939"/>
                  </a:lnTo>
                  <a:lnTo>
                    <a:pt x="1340" y="44905"/>
                  </a:lnTo>
                  <a:lnTo>
                    <a:pt x="0" y="54199"/>
                  </a:lnTo>
                  <a:lnTo>
                    <a:pt x="211" y="63710"/>
                  </a:lnTo>
                  <a:lnTo>
                    <a:pt x="2563" y="72262"/>
                  </a:lnTo>
                  <a:lnTo>
                    <a:pt x="6342" y="80173"/>
                  </a:lnTo>
                  <a:lnTo>
                    <a:pt x="11072" y="87658"/>
                  </a:lnTo>
                  <a:lnTo>
                    <a:pt x="18646" y="93754"/>
                  </a:lnTo>
                  <a:lnTo>
                    <a:pt x="70270" y="1225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893530" y="3322558"/>
              <a:ext cx="109908" cy="130109"/>
            </a:xfrm>
            <a:custGeom>
              <a:avLst/>
              <a:gdLst/>
              <a:ahLst/>
              <a:cxnLst/>
              <a:rect l="0" t="0" r="0" b="0"/>
              <a:pathLst>
                <a:path w="109908" h="130109">
                  <a:moveTo>
                    <a:pt x="20673" y="39791"/>
                  </a:moveTo>
                  <a:lnTo>
                    <a:pt x="4831" y="50353"/>
                  </a:lnTo>
                  <a:lnTo>
                    <a:pt x="1269" y="57886"/>
                  </a:lnTo>
                  <a:lnTo>
                    <a:pt x="0" y="67329"/>
                  </a:lnTo>
                  <a:lnTo>
                    <a:pt x="259" y="78045"/>
                  </a:lnTo>
                  <a:lnTo>
                    <a:pt x="2643" y="87400"/>
                  </a:lnTo>
                  <a:lnTo>
                    <a:pt x="6442" y="95847"/>
                  </a:lnTo>
                  <a:lnTo>
                    <a:pt x="11186" y="103689"/>
                  </a:lnTo>
                  <a:lnTo>
                    <a:pt x="18770" y="111128"/>
                  </a:lnTo>
                  <a:lnTo>
                    <a:pt x="28247" y="118298"/>
                  </a:lnTo>
                  <a:lnTo>
                    <a:pt x="38986" y="125288"/>
                  </a:lnTo>
                  <a:lnTo>
                    <a:pt x="50567" y="128843"/>
                  </a:lnTo>
                  <a:lnTo>
                    <a:pt x="62708" y="130108"/>
                  </a:lnTo>
                  <a:lnTo>
                    <a:pt x="75224" y="129846"/>
                  </a:lnTo>
                  <a:lnTo>
                    <a:pt x="85778" y="126355"/>
                  </a:lnTo>
                  <a:lnTo>
                    <a:pt x="95025" y="120712"/>
                  </a:lnTo>
                  <a:lnTo>
                    <a:pt x="103401" y="113634"/>
                  </a:lnTo>
                  <a:lnTo>
                    <a:pt x="107879" y="105599"/>
                  </a:lnTo>
                  <a:lnTo>
                    <a:pt x="109759" y="96927"/>
                  </a:lnTo>
                  <a:lnTo>
                    <a:pt x="109907" y="87830"/>
                  </a:lnTo>
                  <a:lnTo>
                    <a:pt x="108901" y="78449"/>
                  </a:lnTo>
                  <a:lnTo>
                    <a:pt x="107124" y="68879"/>
                  </a:lnTo>
                  <a:lnTo>
                    <a:pt x="104835" y="59183"/>
                  </a:lnTo>
                  <a:lnTo>
                    <a:pt x="99992" y="49403"/>
                  </a:lnTo>
                  <a:lnTo>
                    <a:pt x="93448" y="39567"/>
                  </a:lnTo>
                  <a:lnTo>
                    <a:pt x="85769" y="29694"/>
                  </a:lnTo>
                  <a:lnTo>
                    <a:pt x="76229" y="22007"/>
                  </a:lnTo>
                  <a:lnTo>
                    <a:pt x="65448" y="15777"/>
                  </a:lnTo>
                  <a:lnTo>
                    <a:pt x="306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023629" y="3302663"/>
              <a:ext cx="79583" cy="169113"/>
            </a:xfrm>
            <a:custGeom>
              <a:avLst/>
              <a:gdLst/>
              <a:ahLst/>
              <a:cxnLst/>
              <a:rect l="0" t="0" r="0" b="0"/>
              <a:pathLst>
                <a:path w="79583" h="169113">
                  <a:moveTo>
                    <a:pt x="79582" y="0"/>
                  </a:moveTo>
                  <a:lnTo>
                    <a:pt x="69021" y="10561"/>
                  </a:lnTo>
                  <a:lnTo>
                    <a:pt x="63699" y="18094"/>
                  </a:lnTo>
                  <a:lnTo>
                    <a:pt x="57940" y="27537"/>
                  </a:lnTo>
                  <a:lnTo>
                    <a:pt x="51891" y="38254"/>
                  </a:lnTo>
                  <a:lnTo>
                    <a:pt x="46752" y="48714"/>
                  </a:lnTo>
                  <a:lnTo>
                    <a:pt x="42221" y="59003"/>
                  </a:lnTo>
                  <a:lnTo>
                    <a:pt x="38095" y="69179"/>
                  </a:lnTo>
                  <a:lnTo>
                    <a:pt x="30563" y="89327"/>
                  </a:lnTo>
                  <a:lnTo>
                    <a:pt x="20109" y="119313"/>
                  </a:lnTo>
                  <a:lnTo>
                    <a:pt x="0" y="1691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103211" y="3481723"/>
              <a:ext cx="9949" cy="9948"/>
            </a:xfrm>
            <a:custGeom>
              <a:avLst/>
              <a:gdLst/>
              <a:ahLst/>
              <a:cxnLst/>
              <a:rect l="0" t="0" r="0" b="0"/>
              <a:pathLst>
                <a:path w="9949" h="9948">
                  <a:moveTo>
                    <a:pt x="0" y="9947"/>
                  </a:moveTo>
                  <a:lnTo>
                    <a:pt x="994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>
            <a:off x="8883368" y="3252924"/>
            <a:ext cx="59687" cy="208904"/>
          </a:xfrm>
          <a:custGeom>
            <a:avLst/>
            <a:gdLst/>
            <a:ahLst/>
            <a:cxnLst/>
            <a:rect l="0" t="0" r="0" b="0"/>
            <a:pathLst>
              <a:path w="59687" h="208904">
                <a:moveTo>
                  <a:pt x="0" y="0"/>
                </a:moveTo>
                <a:lnTo>
                  <a:pt x="5281" y="21124"/>
                </a:lnTo>
                <a:lnTo>
                  <a:pt x="7942" y="30662"/>
                </a:lnTo>
                <a:lnTo>
                  <a:pt x="16968" y="61034"/>
                </a:lnTo>
                <a:lnTo>
                  <a:pt x="26642" y="97543"/>
                </a:lnTo>
                <a:lnTo>
                  <a:pt x="39813" y="149490"/>
                </a:lnTo>
                <a:lnTo>
                  <a:pt x="59686" y="20890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8789539" y="4319782"/>
            <a:ext cx="262942" cy="353351"/>
          </a:xfrm>
          <a:custGeom>
            <a:avLst/>
            <a:gdLst/>
            <a:ahLst/>
            <a:cxnLst/>
            <a:rect l="0" t="0" r="0" b="0"/>
            <a:pathLst>
              <a:path w="262942" h="353351">
                <a:moveTo>
                  <a:pt x="14246" y="47293"/>
                </a:moveTo>
                <a:lnTo>
                  <a:pt x="55784" y="19601"/>
                </a:lnTo>
                <a:lnTo>
                  <a:pt x="65150" y="14463"/>
                </a:lnTo>
                <a:lnTo>
                  <a:pt x="74710" y="9932"/>
                </a:lnTo>
                <a:lnTo>
                  <a:pt x="84399" y="5806"/>
                </a:lnTo>
                <a:lnTo>
                  <a:pt x="95279" y="3056"/>
                </a:lnTo>
                <a:lnTo>
                  <a:pt x="106955" y="1222"/>
                </a:lnTo>
                <a:lnTo>
                  <a:pt x="119159" y="0"/>
                </a:lnTo>
                <a:lnTo>
                  <a:pt x="130611" y="2500"/>
                </a:lnTo>
                <a:lnTo>
                  <a:pt x="141562" y="7484"/>
                </a:lnTo>
                <a:lnTo>
                  <a:pt x="152178" y="14122"/>
                </a:lnTo>
                <a:lnTo>
                  <a:pt x="161467" y="21863"/>
                </a:lnTo>
                <a:lnTo>
                  <a:pt x="169869" y="30340"/>
                </a:lnTo>
                <a:lnTo>
                  <a:pt x="177682" y="39307"/>
                </a:lnTo>
                <a:lnTo>
                  <a:pt x="181785" y="50811"/>
                </a:lnTo>
                <a:lnTo>
                  <a:pt x="183415" y="64007"/>
                </a:lnTo>
                <a:lnTo>
                  <a:pt x="183396" y="78332"/>
                </a:lnTo>
                <a:lnTo>
                  <a:pt x="182278" y="92302"/>
                </a:lnTo>
                <a:lnTo>
                  <a:pt x="180428" y="106037"/>
                </a:lnTo>
                <a:lnTo>
                  <a:pt x="178089" y="119615"/>
                </a:lnTo>
                <a:lnTo>
                  <a:pt x="174319" y="130878"/>
                </a:lnTo>
                <a:lnTo>
                  <a:pt x="169595" y="140597"/>
                </a:lnTo>
                <a:lnTo>
                  <a:pt x="164236" y="149287"/>
                </a:lnTo>
                <a:lnTo>
                  <a:pt x="157346" y="159501"/>
                </a:lnTo>
                <a:lnTo>
                  <a:pt x="140849" y="182641"/>
                </a:lnTo>
                <a:lnTo>
                  <a:pt x="130702" y="195001"/>
                </a:lnTo>
                <a:lnTo>
                  <a:pt x="119516" y="207662"/>
                </a:lnTo>
                <a:lnTo>
                  <a:pt x="97508" y="231310"/>
                </a:lnTo>
                <a:lnTo>
                  <a:pt x="71585" y="258157"/>
                </a:lnTo>
                <a:lnTo>
                  <a:pt x="29166" y="300913"/>
                </a:lnTo>
                <a:lnTo>
                  <a:pt x="20877" y="307008"/>
                </a:lnTo>
                <a:lnTo>
                  <a:pt x="12035" y="312177"/>
                </a:lnTo>
                <a:lnTo>
                  <a:pt x="2825" y="316729"/>
                </a:lnTo>
                <a:lnTo>
                  <a:pt x="0" y="318658"/>
                </a:lnTo>
                <a:lnTo>
                  <a:pt x="1433" y="318838"/>
                </a:lnTo>
                <a:lnTo>
                  <a:pt x="5704" y="317853"/>
                </a:lnTo>
                <a:lnTo>
                  <a:pt x="12973" y="318302"/>
                </a:lnTo>
                <a:lnTo>
                  <a:pt x="22240" y="319706"/>
                </a:lnTo>
                <a:lnTo>
                  <a:pt x="74161" y="329902"/>
                </a:lnTo>
                <a:lnTo>
                  <a:pt x="102405" y="336115"/>
                </a:lnTo>
                <a:lnTo>
                  <a:pt x="116125" y="339319"/>
                </a:lnTo>
                <a:lnTo>
                  <a:pt x="129694" y="341455"/>
                </a:lnTo>
                <a:lnTo>
                  <a:pt x="143161" y="342879"/>
                </a:lnTo>
                <a:lnTo>
                  <a:pt x="156560" y="343828"/>
                </a:lnTo>
                <a:lnTo>
                  <a:pt x="168809" y="345566"/>
                </a:lnTo>
                <a:lnTo>
                  <a:pt x="180291" y="347831"/>
                </a:lnTo>
                <a:lnTo>
                  <a:pt x="191261" y="350445"/>
                </a:lnTo>
                <a:lnTo>
                  <a:pt x="202996" y="352188"/>
                </a:lnTo>
                <a:lnTo>
                  <a:pt x="215241" y="353350"/>
                </a:lnTo>
                <a:lnTo>
                  <a:pt x="262941" y="3457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6097989" y="2612549"/>
            <a:ext cx="1760719" cy="319233"/>
            <a:chOff x="6097989" y="2612549"/>
            <a:chExt cx="1760719" cy="319233"/>
          </a:xfrm>
        </p:grpSpPr>
        <p:sp>
          <p:nvSpPr>
            <p:cNvPr id="54" name="Freeform 53"/>
            <p:cNvSpPr/>
            <p:nvPr/>
          </p:nvSpPr>
          <p:spPr>
            <a:xfrm>
              <a:off x="6097989" y="2685900"/>
              <a:ext cx="9950" cy="208905"/>
            </a:xfrm>
            <a:custGeom>
              <a:avLst/>
              <a:gdLst/>
              <a:ahLst/>
              <a:cxnLst/>
              <a:rect l="0" t="0" r="0" b="0"/>
              <a:pathLst>
                <a:path w="9950" h="208905">
                  <a:moveTo>
                    <a:pt x="9948" y="0"/>
                  </a:moveTo>
                  <a:lnTo>
                    <a:pt x="9949" y="55384"/>
                  </a:lnTo>
                  <a:lnTo>
                    <a:pt x="8843" y="67872"/>
                  </a:lnTo>
                  <a:lnTo>
                    <a:pt x="7001" y="80618"/>
                  </a:lnTo>
                  <a:lnTo>
                    <a:pt x="4667" y="93536"/>
                  </a:lnTo>
                  <a:lnTo>
                    <a:pt x="3112" y="106570"/>
                  </a:lnTo>
                  <a:lnTo>
                    <a:pt x="2074" y="119680"/>
                  </a:lnTo>
                  <a:lnTo>
                    <a:pt x="1383" y="132842"/>
                  </a:lnTo>
                  <a:lnTo>
                    <a:pt x="615" y="159256"/>
                  </a:lnTo>
                  <a:lnTo>
                    <a:pt x="0" y="2089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714752" y="2612549"/>
              <a:ext cx="278539" cy="245577"/>
            </a:xfrm>
            <a:custGeom>
              <a:avLst/>
              <a:gdLst/>
              <a:ahLst/>
              <a:cxnLst/>
              <a:rect l="0" t="0" r="0" b="0"/>
              <a:pathLst>
                <a:path w="278539" h="245577">
                  <a:moveTo>
                    <a:pt x="0" y="53456"/>
                  </a:moveTo>
                  <a:lnTo>
                    <a:pt x="10562" y="32332"/>
                  </a:lnTo>
                  <a:lnTo>
                    <a:pt x="18094" y="25004"/>
                  </a:lnTo>
                  <a:lnTo>
                    <a:pt x="27537" y="19014"/>
                  </a:lnTo>
                  <a:lnTo>
                    <a:pt x="38253" y="13915"/>
                  </a:lnTo>
                  <a:lnTo>
                    <a:pt x="49819" y="9410"/>
                  </a:lnTo>
                  <a:lnTo>
                    <a:pt x="61951" y="5302"/>
                  </a:lnTo>
                  <a:lnTo>
                    <a:pt x="74459" y="1458"/>
                  </a:lnTo>
                  <a:lnTo>
                    <a:pt x="86115" y="0"/>
                  </a:lnTo>
                  <a:lnTo>
                    <a:pt x="97201" y="134"/>
                  </a:lnTo>
                  <a:lnTo>
                    <a:pt x="107908" y="1328"/>
                  </a:lnTo>
                  <a:lnTo>
                    <a:pt x="118361" y="5440"/>
                  </a:lnTo>
                  <a:lnTo>
                    <a:pt x="128647" y="11498"/>
                  </a:lnTo>
                  <a:lnTo>
                    <a:pt x="138819" y="18852"/>
                  </a:lnTo>
                  <a:lnTo>
                    <a:pt x="145601" y="28176"/>
                  </a:lnTo>
                  <a:lnTo>
                    <a:pt x="150121" y="38813"/>
                  </a:lnTo>
                  <a:lnTo>
                    <a:pt x="153136" y="50326"/>
                  </a:lnTo>
                  <a:lnTo>
                    <a:pt x="154040" y="62422"/>
                  </a:lnTo>
                  <a:lnTo>
                    <a:pt x="153538" y="74908"/>
                  </a:lnTo>
                  <a:lnTo>
                    <a:pt x="152097" y="87653"/>
                  </a:lnTo>
                  <a:lnTo>
                    <a:pt x="148926" y="100571"/>
                  </a:lnTo>
                  <a:lnTo>
                    <a:pt x="144602" y="113604"/>
                  </a:lnTo>
                  <a:lnTo>
                    <a:pt x="139507" y="126714"/>
                  </a:lnTo>
                  <a:lnTo>
                    <a:pt x="133902" y="137664"/>
                  </a:lnTo>
                  <a:lnTo>
                    <a:pt x="127953" y="147175"/>
                  </a:lnTo>
                  <a:lnTo>
                    <a:pt x="121777" y="155726"/>
                  </a:lnTo>
                  <a:lnTo>
                    <a:pt x="114344" y="164743"/>
                  </a:lnTo>
                  <a:lnTo>
                    <a:pt x="106073" y="174070"/>
                  </a:lnTo>
                  <a:lnTo>
                    <a:pt x="89145" y="192171"/>
                  </a:lnTo>
                  <a:lnTo>
                    <a:pt x="60266" y="221804"/>
                  </a:lnTo>
                  <a:lnTo>
                    <a:pt x="53441" y="228690"/>
                  </a:lnTo>
                  <a:lnTo>
                    <a:pt x="52207" y="234387"/>
                  </a:lnTo>
                  <a:lnTo>
                    <a:pt x="54700" y="239290"/>
                  </a:lnTo>
                  <a:lnTo>
                    <a:pt x="59678" y="243664"/>
                  </a:lnTo>
                  <a:lnTo>
                    <a:pt x="68523" y="245474"/>
                  </a:lnTo>
                  <a:lnTo>
                    <a:pt x="79947" y="245576"/>
                  </a:lnTo>
                  <a:lnTo>
                    <a:pt x="93089" y="244539"/>
                  </a:lnTo>
                  <a:lnTo>
                    <a:pt x="106271" y="243847"/>
                  </a:lnTo>
                  <a:lnTo>
                    <a:pt x="132709" y="243079"/>
                  </a:lnTo>
                  <a:lnTo>
                    <a:pt x="177731" y="242646"/>
                  </a:lnTo>
                  <a:lnTo>
                    <a:pt x="191438" y="241480"/>
                  </a:lnTo>
                  <a:lnTo>
                    <a:pt x="203891" y="239597"/>
                  </a:lnTo>
                  <a:lnTo>
                    <a:pt x="215509" y="237237"/>
                  </a:lnTo>
                  <a:lnTo>
                    <a:pt x="226571" y="236768"/>
                  </a:lnTo>
                  <a:lnTo>
                    <a:pt x="237261" y="237561"/>
                  </a:lnTo>
                  <a:lnTo>
                    <a:pt x="278538" y="2424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649843" y="2662854"/>
              <a:ext cx="208865" cy="268928"/>
            </a:xfrm>
            <a:custGeom>
              <a:avLst/>
              <a:gdLst/>
              <a:ahLst/>
              <a:cxnLst/>
              <a:rect l="0" t="0" r="0" b="0"/>
              <a:pathLst>
                <a:path w="208865" h="268928">
                  <a:moveTo>
                    <a:pt x="0" y="52890"/>
                  </a:moveTo>
                  <a:lnTo>
                    <a:pt x="10562" y="37047"/>
                  </a:lnTo>
                  <a:lnTo>
                    <a:pt x="16989" y="30169"/>
                  </a:lnTo>
                  <a:lnTo>
                    <a:pt x="24590" y="23374"/>
                  </a:lnTo>
                  <a:lnTo>
                    <a:pt x="32973" y="16633"/>
                  </a:lnTo>
                  <a:lnTo>
                    <a:pt x="42983" y="11033"/>
                  </a:lnTo>
                  <a:lnTo>
                    <a:pt x="54078" y="6195"/>
                  </a:lnTo>
                  <a:lnTo>
                    <a:pt x="65895" y="1865"/>
                  </a:lnTo>
                  <a:lnTo>
                    <a:pt x="77090" y="83"/>
                  </a:lnTo>
                  <a:lnTo>
                    <a:pt x="87868" y="0"/>
                  </a:lnTo>
                  <a:lnTo>
                    <a:pt x="98370" y="1050"/>
                  </a:lnTo>
                  <a:lnTo>
                    <a:pt x="109792" y="2856"/>
                  </a:lnTo>
                  <a:lnTo>
                    <a:pt x="121828" y="5165"/>
                  </a:lnTo>
                  <a:lnTo>
                    <a:pt x="134274" y="7809"/>
                  </a:lnTo>
                  <a:lnTo>
                    <a:pt x="144781" y="11783"/>
                  </a:lnTo>
                  <a:lnTo>
                    <a:pt x="153996" y="16643"/>
                  </a:lnTo>
                  <a:lnTo>
                    <a:pt x="162351" y="22093"/>
                  </a:lnTo>
                  <a:lnTo>
                    <a:pt x="166816" y="30148"/>
                  </a:lnTo>
                  <a:lnTo>
                    <a:pt x="168686" y="39939"/>
                  </a:lnTo>
                  <a:lnTo>
                    <a:pt x="168829" y="50888"/>
                  </a:lnTo>
                  <a:lnTo>
                    <a:pt x="165607" y="60398"/>
                  </a:lnTo>
                  <a:lnTo>
                    <a:pt x="160144" y="68948"/>
                  </a:lnTo>
                  <a:lnTo>
                    <a:pt x="153186" y="76859"/>
                  </a:lnTo>
                  <a:lnTo>
                    <a:pt x="144125" y="84344"/>
                  </a:lnTo>
                  <a:lnTo>
                    <a:pt x="133664" y="91544"/>
                  </a:lnTo>
                  <a:lnTo>
                    <a:pt x="122269" y="98555"/>
                  </a:lnTo>
                  <a:lnTo>
                    <a:pt x="110250" y="105439"/>
                  </a:lnTo>
                  <a:lnTo>
                    <a:pt x="85107" y="118984"/>
                  </a:lnTo>
                  <a:lnTo>
                    <a:pt x="72212" y="123480"/>
                  </a:lnTo>
                  <a:lnTo>
                    <a:pt x="59195" y="126477"/>
                  </a:lnTo>
                  <a:lnTo>
                    <a:pt x="46095" y="128476"/>
                  </a:lnTo>
                  <a:lnTo>
                    <a:pt x="43994" y="129808"/>
                  </a:lnTo>
                  <a:lnTo>
                    <a:pt x="49225" y="130696"/>
                  </a:lnTo>
                  <a:lnTo>
                    <a:pt x="59344" y="131288"/>
                  </a:lnTo>
                  <a:lnTo>
                    <a:pt x="71617" y="132788"/>
                  </a:lnTo>
                  <a:lnTo>
                    <a:pt x="85325" y="134893"/>
                  </a:lnTo>
                  <a:lnTo>
                    <a:pt x="99990" y="137402"/>
                  </a:lnTo>
                  <a:lnTo>
                    <a:pt x="114189" y="141285"/>
                  </a:lnTo>
                  <a:lnTo>
                    <a:pt x="128076" y="146085"/>
                  </a:lnTo>
                  <a:lnTo>
                    <a:pt x="141755" y="151495"/>
                  </a:lnTo>
                  <a:lnTo>
                    <a:pt x="165796" y="160454"/>
                  </a:lnTo>
                  <a:lnTo>
                    <a:pt x="176849" y="164390"/>
                  </a:lnTo>
                  <a:lnTo>
                    <a:pt x="186429" y="170330"/>
                  </a:lnTo>
                  <a:lnTo>
                    <a:pt x="195026" y="177606"/>
                  </a:lnTo>
                  <a:lnTo>
                    <a:pt x="202967" y="185773"/>
                  </a:lnTo>
                  <a:lnTo>
                    <a:pt x="207157" y="195639"/>
                  </a:lnTo>
                  <a:lnTo>
                    <a:pt x="208843" y="206637"/>
                  </a:lnTo>
                  <a:lnTo>
                    <a:pt x="208864" y="218391"/>
                  </a:lnTo>
                  <a:lnTo>
                    <a:pt x="206666" y="228437"/>
                  </a:lnTo>
                  <a:lnTo>
                    <a:pt x="202990" y="237345"/>
                  </a:lnTo>
                  <a:lnTo>
                    <a:pt x="198329" y="245494"/>
                  </a:lnTo>
                  <a:lnTo>
                    <a:pt x="190801" y="252033"/>
                  </a:lnTo>
                  <a:lnTo>
                    <a:pt x="181361" y="257497"/>
                  </a:lnTo>
                  <a:lnTo>
                    <a:pt x="170646" y="262245"/>
                  </a:lnTo>
                  <a:lnTo>
                    <a:pt x="159081" y="265410"/>
                  </a:lnTo>
                  <a:lnTo>
                    <a:pt x="146950" y="267520"/>
                  </a:lnTo>
                  <a:lnTo>
                    <a:pt x="134442" y="268927"/>
                  </a:lnTo>
                  <a:lnTo>
                    <a:pt x="120577" y="268760"/>
                  </a:lnTo>
                  <a:lnTo>
                    <a:pt x="105806" y="267543"/>
                  </a:lnTo>
                  <a:lnTo>
                    <a:pt x="90434" y="265626"/>
                  </a:lnTo>
                  <a:lnTo>
                    <a:pt x="76869" y="263243"/>
                  </a:lnTo>
                  <a:lnTo>
                    <a:pt x="64510" y="260549"/>
                  </a:lnTo>
                  <a:lnTo>
                    <a:pt x="9948" y="2418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04256" y="5819451"/>
            <a:ext cx="653688" cy="396552"/>
            <a:chOff x="4904256" y="5819451"/>
            <a:chExt cx="653688" cy="396552"/>
          </a:xfrm>
        </p:grpSpPr>
        <p:sp>
          <p:nvSpPr>
            <p:cNvPr id="58" name="Freeform 57"/>
            <p:cNvSpPr/>
            <p:nvPr/>
          </p:nvSpPr>
          <p:spPr>
            <a:xfrm>
              <a:off x="4904256" y="5849295"/>
              <a:ext cx="159165" cy="19896"/>
            </a:xfrm>
            <a:custGeom>
              <a:avLst/>
              <a:gdLst/>
              <a:ahLst/>
              <a:cxnLst/>
              <a:rect l="0" t="0" r="0" b="0"/>
              <a:pathLst>
                <a:path w="159165" h="19896">
                  <a:moveTo>
                    <a:pt x="0" y="0"/>
                  </a:moveTo>
                  <a:lnTo>
                    <a:pt x="21123" y="5281"/>
                  </a:lnTo>
                  <a:lnTo>
                    <a:pt x="31767" y="6836"/>
                  </a:lnTo>
                  <a:lnTo>
                    <a:pt x="43284" y="7873"/>
                  </a:lnTo>
                  <a:lnTo>
                    <a:pt x="55383" y="8564"/>
                  </a:lnTo>
                  <a:lnTo>
                    <a:pt x="66765" y="10131"/>
                  </a:lnTo>
                  <a:lnTo>
                    <a:pt x="77669" y="12280"/>
                  </a:lnTo>
                  <a:lnTo>
                    <a:pt x="88255" y="14819"/>
                  </a:lnTo>
                  <a:lnTo>
                    <a:pt x="99733" y="16511"/>
                  </a:lnTo>
                  <a:lnTo>
                    <a:pt x="111806" y="17639"/>
                  </a:lnTo>
                  <a:lnTo>
                    <a:pt x="159164" y="198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14203" y="6012676"/>
              <a:ext cx="109427" cy="5732"/>
            </a:xfrm>
            <a:custGeom>
              <a:avLst/>
              <a:gdLst/>
              <a:ahLst/>
              <a:cxnLst/>
              <a:rect l="0" t="0" r="0" b="0"/>
              <a:pathLst>
                <a:path w="109427" h="5732">
                  <a:moveTo>
                    <a:pt x="0" y="5731"/>
                  </a:moveTo>
                  <a:lnTo>
                    <a:pt x="21124" y="450"/>
                  </a:lnTo>
                  <a:lnTo>
                    <a:pt x="31768" y="0"/>
                  </a:lnTo>
                  <a:lnTo>
                    <a:pt x="109426" y="57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263143" y="5819451"/>
              <a:ext cx="294801" cy="396552"/>
            </a:xfrm>
            <a:custGeom>
              <a:avLst/>
              <a:gdLst/>
              <a:ahLst/>
              <a:cxnLst/>
              <a:rect l="0" t="0" r="0" b="0"/>
              <a:pathLst>
                <a:path w="294801" h="396552">
                  <a:moveTo>
                    <a:pt x="88763" y="39791"/>
                  </a:moveTo>
                  <a:lnTo>
                    <a:pt x="67639" y="45072"/>
                  </a:lnTo>
                  <a:lnTo>
                    <a:pt x="59206" y="49944"/>
                  </a:lnTo>
                  <a:lnTo>
                    <a:pt x="51373" y="56508"/>
                  </a:lnTo>
                  <a:lnTo>
                    <a:pt x="43941" y="64199"/>
                  </a:lnTo>
                  <a:lnTo>
                    <a:pt x="36775" y="72643"/>
                  </a:lnTo>
                  <a:lnTo>
                    <a:pt x="29788" y="81588"/>
                  </a:lnTo>
                  <a:lnTo>
                    <a:pt x="22918" y="90867"/>
                  </a:lnTo>
                  <a:lnTo>
                    <a:pt x="17234" y="100369"/>
                  </a:lnTo>
                  <a:lnTo>
                    <a:pt x="12339" y="110020"/>
                  </a:lnTo>
                  <a:lnTo>
                    <a:pt x="7970" y="119770"/>
                  </a:lnTo>
                  <a:lnTo>
                    <a:pt x="5057" y="131796"/>
                  </a:lnTo>
                  <a:lnTo>
                    <a:pt x="3116" y="145340"/>
                  </a:lnTo>
                  <a:lnTo>
                    <a:pt x="1822" y="159896"/>
                  </a:lnTo>
                  <a:lnTo>
                    <a:pt x="958" y="175126"/>
                  </a:lnTo>
                  <a:lnTo>
                    <a:pt x="0" y="206787"/>
                  </a:lnTo>
                  <a:lnTo>
                    <a:pt x="849" y="220756"/>
                  </a:lnTo>
                  <a:lnTo>
                    <a:pt x="2521" y="233385"/>
                  </a:lnTo>
                  <a:lnTo>
                    <a:pt x="13146" y="288041"/>
                  </a:lnTo>
                  <a:lnTo>
                    <a:pt x="18456" y="301453"/>
                  </a:lnTo>
                  <a:lnTo>
                    <a:pt x="25312" y="313710"/>
                  </a:lnTo>
                  <a:lnTo>
                    <a:pt x="33198" y="325197"/>
                  </a:lnTo>
                  <a:lnTo>
                    <a:pt x="41772" y="336172"/>
                  </a:lnTo>
                  <a:lnTo>
                    <a:pt x="50804" y="346804"/>
                  </a:lnTo>
                  <a:lnTo>
                    <a:pt x="60141" y="357208"/>
                  </a:lnTo>
                  <a:lnTo>
                    <a:pt x="69681" y="366355"/>
                  </a:lnTo>
                  <a:lnTo>
                    <a:pt x="79358" y="374663"/>
                  </a:lnTo>
                  <a:lnTo>
                    <a:pt x="89125" y="382413"/>
                  </a:lnTo>
                  <a:lnTo>
                    <a:pt x="100057" y="387579"/>
                  </a:lnTo>
                  <a:lnTo>
                    <a:pt x="111767" y="391024"/>
                  </a:lnTo>
                  <a:lnTo>
                    <a:pt x="123994" y="393320"/>
                  </a:lnTo>
                  <a:lnTo>
                    <a:pt x="137673" y="394850"/>
                  </a:lnTo>
                  <a:lnTo>
                    <a:pt x="152318" y="395871"/>
                  </a:lnTo>
                  <a:lnTo>
                    <a:pt x="167608" y="396551"/>
                  </a:lnTo>
                  <a:lnTo>
                    <a:pt x="181117" y="394794"/>
                  </a:lnTo>
                  <a:lnTo>
                    <a:pt x="193440" y="391412"/>
                  </a:lnTo>
                  <a:lnTo>
                    <a:pt x="204970" y="386947"/>
                  </a:lnTo>
                  <a:lnTo>
                    <a:pt x="217079" y="380654"/>
                  </a:lnTo>
                  <a:lnTo>
                    <a:pt x="229572" y="373143"/>
                  </a:lnTo>
                  <a:lnTo>
                    <a:pt x="242322" y="364819"/>
                  </a:lnTo>
                  <a:lnTo>
                    <a:pt x="253033" y="355955"/>
                  </a:lnTo>
                  <a:lnTo>
                    <a:pt x="262384" y="346729"/>
                  </a:lnTo>
                  <a:lnTo>
                    <a:pt x="270829" y="337262"/>
                  </a:lnTo>
                  <a:lnTo>
                    <a:pt x="277564" y="325425"/>
                  </a:lnTo>
                  <a:lnTo>
                    <a:pt x="283159" y="312006"/>
                  </a:lnTo>
                  <a:lnTo>
                    <a:pt x="287995" y="297534"/>
                  </a:lnTo>
                  <a:lnTo>
                    <a:pt x="291218" y="282360"/>
                  </a:lnTo>
                  <a:lnTo>
                    <a:pt x="293368" y="266717"/>
                  </a:lnTo>
                  <a:lnTo>
                    <a:pt x="294800" y="250762"/>
                  </a:lnTo>
                  <a:lnTo>
                    <a:pt x="294650" y="234598"/>
                  </a:lnTo>
                  <a:lnTo>
                    <a:pt x="293445" y="218296"/>
                  </a:lnTo>
                  <a:lnTo>
                    <a:pt x="291536" y="201902"/>
                  </a:lnTo>
                  <a:lnTo>
                    <a:pt x="288053" y="186551"/>
                  </a:lnTo>
                  <a:lnTo>
                    <a:pt x="283520" y="171896"/>
                  </a:lnTo>
                  <a:lnTo>
                    <a:pt x="273694" y="144927"/>
                  </a:lnTo>
                  <a:lnTo>
                    <a:pt x="265643" y="121888"/>
                  </a:lnTo>
                  <a:lnTo>
                    <a:pt x="260843" y="112208"/>
                  </a:lnTo>
                  <a:lnTo>
                    <a:pt x="255432" y="103544"/>
                  </a:lnTo>
                  <a:lnTo>
                    <a:pt x="249615" y="95556"/>
                  </a:lnTo>
                  <a:lnTo>
                    <a:pt x="243525" y="88021"/>
                  </a:lnTo>
                  <a:lnTo>
                    <a:pt x="237256" y="80787"/>
                  </a:lnTo>
                  <a:lnTo>
                    <a:pt x="230865" y="73754"/>
                  </a:lnTo>
                  <a:lnTo>
                    <a:pt x="214922" y="57097"/>
                  </a:lnTo>
                  <a:lnTo>
                    <a:pt x="206028" y="48012"/>
                  </a:lnTo>
                  <a:lnTo>
                    <a:pt x="196783" y="39746"/>
                  </a:lnTo>
                  <a:lnTo>
                    <a:pt x="187304" y="32024"/>
                  </a:lnTo>
                  <a:lnTo>
                    <a:pt x="177668" y="24665"/>
                  </a:lnTo>
                  <a:lnTo>
                    <a:pt x="166823" y="18655"/>
                  </a:lnTo>
                  <a:lnTo>
                    <a:pt x="155172" y="13542"/>
                  </a:lnTo>
                  <a:lnTo>
                    <a:pt x="142983" y="9028"/>
                  </a:lnTo>
                  <a:lnTo>
                    <a:pt x="130436" y="6019"/>
                  </a:lnTo>
                  <a:lnTo>
                    <a:pt x="117651" y="4012"/>
                  </a:lnTo>
                  <a:lnTo>
                    <a:pt x="7881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02455" y="5677214"/>
            <a:ext cx="433211" cy="321298"/>
            <a:chOff x="4202455" y="5677214"/>
            <a:chExt cx="433211" cy="321298"/>
          </a:xfrm>
        </p:grpSpPr>
        <p:sp>
          <p:nvSpPr>
            <p:cNvPr id="62" name="Freeform 61"/>
            <p:cNvSpPr/>
            <p:nvPr/>
          </p:nvSpPr>
          <p:spPr>
            <a:xfrm>
              <a:off x="4202455" y="5677214"/>
              <a:ext cx="227155" cy="211873"/>
            </a:xfrm>
            <a:custGeom>
              <a:avLst/>
              <a:gdLst/>
              <a:ahLst/>
              <a:cxnLst/>
              <a:rect l="0" t="0" r="0" b="0"/>
              <a:pathLst>
                <a:path w="227155" h="211873">
                  <a:moveTo>
                    <a:pt x="184516" y="62655"/>
                  </a:moveTo>
                  <a:lnTo>
                    <a:pt x="179235" y="41531"/>
                  </a:lnTo>
                  <a:lnTo>
                    <a:pt x="173258" y="33098"/>
                  </a:lnTo>
                  <a:lnTo>
                    <a:pt x="164852" y="25266"/>
                  </a:lnTo>
                  <a:lnTo>
                    <a:pt x="154827" y="17833"/>
                  </a:lnTo>
                  <a:lnTo>
                    <a:pt x="143723" y="11773"/>
                  </a:lnTo>
                  <a:lnTo>
                    <a:pt x="131899" y="6627"/>
                  </a:lnTo>
                  <a:lnTo>
                    <a:pt x="119594" y="2092"/>
                  </a:lnTo>
                  <a:lnTo>
                    <a:pt x="106970" y="173"/>
                  </a:lnTo>
                  <a:lnTo>
                    <a:pt x="94133" y="0"/>
                  </a:lnTo>
                  <a:lnTo>
                    <a:pt x="81154" y="989"/>
                  </a:lnTo>
                  <a:lnTo>
                    <a:pt x="68079" y="3860"/>
                  </a:lnTo>
                  <a:lnTo>
                    <a:pt x="54942" y="7984"/>
                  </a:lnTo>
                  <a:lnTo>
                    <a:pt x="41763" y="12944"/>
                  </a:lnTo>
                  <a:lnTo>
                    <a:pt x="30766" y="19566"/>
                  </a:lnTo>
                  <a:lnTo>
                    <a:pt x="21224" y="27298"/>
                  </a:lnTo>
                  <a:lnTo>
                    <a:pt x="12652" y="35767"/>
                  </a:lnTo>
                  <a:lnTo>
                    <a:pt x="6937" y="45835"/>
                  </a:lnTo>
                  <a:lnTo>
                    <a:pt x="3128" y="56968"/>
                  </a:lnTo>
                  <a:lnTo>
                    <a:pt x="588" y="68812"/>
                  </a:lnTo>
                  <a:lnTo>
                    <a:pt x="0" y="80023"/>
                  </a:lnTo>
                  <a:lnTo>
                    <a:pt x="713" y="90813"/>
                  </a:lnTo>
                  <a:lnTo>
                    <a:pt x="2294" y="101323"/>
                  </a:lnTo>
                  <a:lnTo>
                    <a:pt x="5559" y="110540"/>
                  </a:lnTo>
                  <a:lnTo>
                    <a:pt x="9946" y="118895"/>
                  </a:lnTo>
                  <a:lnTo>
                    <a:pt x="15081" y="126676"/>
                  </a:lnTo>
                  <a:lnTo>
                    <a:pt x="21820" y="134073"/>
                  </a:lnTo>
                  <a:lnTo>
                    <a:pt x="29629" y="141216"/>
                  </a:lnTo>
                  <a:lnTo>
                    <a:pt x="38151" y="148188"/>
                  </a:lnTo>
                  <a:lnTo>
                    <a:pt x="48254" y="153942"/>
                  </a:lnTo>
                  <a:lnTo>
                    <a:pt x="59410" y="158883"/>
                  </a:lnTo>
                  <a:lnTo>
                    <a:pt x="71269" y="163282"/>
                  </a:lnTo>
                  <a:lnTo>
                    <a:pt x="83595" y="166215"/>
                  </a:lnTo>
                  <a:lnTo>
                    <a:pt x="96235" y="168170"/>
                  </a:lnTo>
                  <a:lnTo>
                    <a:pt x="109082" y="169474"/>
                  </a:lnTo>
                  <a:lnTo>
                    <a:pt x="122069" y="168132"/>
                  </a:lnTo>
                  <a:lnTo>
                    <a:pt x="135147" y="165027"/>
                  </a:lnTo>
                  <a:lnTo>
                    <a:pt x="148287" y="160747"/>
                  </a:lnTo>
                  <a:lnTo>
                    <a:pt x="160363" y="155682"/>
                  </a:lnTo>
                  <a:lnTo>
                    <a:pt x="171730" y="150096"/>
                  </a:lnTo>
                  <a:lnTo>
                    <a:pt x="182624" y="144160"/>
                  </a:lnTo>
                  <a:lnTo>
                    <a:pt x="192097" y="137993"/>
                  </a:lnTo>
                  <a:lnTo>
                    <a:pt x="200623" y="131670"/>
                  </a:lnTo>
                  <a:lnTo>
                    <a:pt x="208518" y="125245"/>
                  </a:lnTo>
                  <a:lnTo>
                    <a:pt x="214886" y="117645"/>
                  </a:lnTo>
                  <a:lnTo>
                    <a:pt x="220237" y="109263"/>
                  </a:lnTo>
                  <a:lnTo>
                    <a:pt x="224910" y="100359"/>
                  </a:lnTo>
                  <a:lnTo>
                    <a:pt x="226919" y="97739"/>
                  </a:lnTo>
                  <a:lnTo>
                    <a:pt x="227154" y="99308"/>
                  </a:lnTo>
                  <a:lnTo>
                    <a:pt x="226205" y="103670"/>
                  </a:lnTo>
                  <a:lnTo>
                    <a:pt x="224467" y="109894"/>
                  </a:lnTo>
                  <a:lnTo>
                    <a:pt x="219589" y="125652"/>
                  </a:lnTo>
                  <a:lnTo>
                    <a:pt x="217846" y="135602"/>
                  </a:lnTo>
                  <a:lnTo>
                    <a:pt x="216684" y="146656"/>
                  </a:lnTo>
                  <a:lnTo>
                    <a:pt x="215909" y="158447"/>
                  </a:lnTo>
                  <a:lnTo>
                    <a:pt x="216498" y="169623"/>
                  </a:lnTo>
                  <a:lnTo>
                    <a:pt x="217996" y="180390"/>
                  </a:lnTo>
                  <a:lnTo>
                    <a:pt x="224307" y="2118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16292" y="5869190"/>
              <a:ext cx="9949" cy="99479"/>
            </a:xfrm>
            <a:custGeom>
              <a:avLst/>
              <a:gdLst/>
              <a:ahLst/>
              <a:cxnLst/>
              <a:rect l="0" t="0" r="0" b="0"/>
              <a:pathLst>
                <a:path w="9949" h="99479">
                  <a:moveTo>
                    <a:pt x="9948" y="0"/>
                  </a:moveTo>
                  <a:lnTo>
                    <a:pt x="4667" y="15843"/>
                  </a:lnTo>
                  <a:lnTo>
                    <a:pt x="3111" y="24931"/>
                  </a:lnTo>
                  <a:lnTo>
                    <a:pt x="2074" y="35411"/>
                  </a:lnTo>
                  <a:lnTo>
                    <a:pt x="0" y="994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605822" y="5859242"/>
              <a:ext cx="29844" cy="139270"/>
            </a:xfrm>
            <a:custGeom>
              <a:avLst/>
              <a:gdLst/>
              <a:ahLst/>
              <a:cxnLst/>
              <a:rect l="0" t="0" r="0" b="0"/>
              <a:pathLst>
                <a:path w="29844" h="139270">
                  <a:moveTo>
                    <a:pt x="0" y="0"/>
                  </a:moveTo>
                  <a:lnTo>
                    <a:pt x="13846" y="41538"/>
                  </a:lnTo>
                  <a:lnTo>
                    <a:pt x="15862" y="52009"/>
                  </a:lnTo>
                  <a:lnTo>
                    <a:pt x="17207" y="63411"/>
                  </a:lnTo>
                  <a:lnTo>
                    <a:pt x="18103" y="75433"/>
                  </a:lnTo>
                  <a:lnTo>
                    <a:pt x="19806" y="87869"/>
                  </a:lnTo>
                  <a:lnTo>
                    <a:pt x="22047" y="100581"/>
                  </a:lnTo>
                  <a:lnTo>
                    <a:pt x="29843" y="139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Freeform 65"/>
          <p:cNvSpPr/>
          <p:nvPr/>
        </p:nvSpPr>
        <p:spPr>
          <a:xfrm>
            <a:off x="925143" y="3153446"/>
            <a:ext cx="79583" cy="9949"/>
          </a:xfrm>
          <a:custGeom>
            <a:avLst/>
            <a:gdLst/>
            <a:ahLst/>
            <a:cxnLst/>
            <a:rect l="0" t="0" r="0" b="0"/>
            <a:pathLst>
              <a:path w="79583" h="9949">
                <a:moveTo>
                  <a:pt x="79582" y="9948"/>
                </a:moveTo>
                <a:lnTo>
                  <a:pt x="61897" y="9948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08710" y="1811020"/>
            <a:ext cx="8194168" cy="5110608"/>
            <a:chOff x="1108710" y="1811020"/>
            <a:chExt cx="8194168" cy="5110608"/>
          </a:xfrm>
        </p:grpSpPr>
        <p:grpSp>
          <p:nvGrpSpPr>
            <p:cNvPr id="22" name="Group 21"/>
            <p:cNvGrpSpPr/>
            <p:nvPr/>
          </p:nvGrpSpPr>
          <p:grpSpPr>
            <a:xfrm>
              <a:off x="1108710" y="1811020"/>
              <a:ext cx="8194168" cy="5110608"/>
              <a:chOff x="1108710" y="1811020"/>
              <a:chExt cx="8194168" cy="511060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108710" y="1811020"/>
                <a:ext cx="8194168" cy="5110608"/>
                <a:chOff x="1108710" y="1811020"/>
                <a:chExt cx="8194168" cy="5110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108710" y="1811020"/>
                  <a:ext cx="4078097" cy="5110608"/>
                  <a:chOff x="1108710" y="1811020"/>
                  <a:chExt cx="4078097" cy="5110608"/>
                </a:xfrm>
              </p:grpSpPr>
              <p:sp>
                <p:nvSpPr>
                  <p:cNvPr id="2" name="Freeform 1"/>
                  <p:cNvSpPr/>
                  <p:nvPr/>
                </p:nvSpPr>
                <p:spPr>
                  <a:xfrm>
                    <a:off x="1108710" y="4500753"/>
                    <a:ext cx="4078097" cy="24208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78097" h="2420875">
                        <a:moveTo>
                          <a:pt x="0" y="0"/>
                        </a:moveTo>
                        <a:lnTo>
                          <a:pt x="4078096" y="0"/>
                        </a:lnTo>
                        <a:lnTo>
                          <a:pt x="4078096" y="2420874"/>
                        </a:lnTo>
                        <a:lnTo>
                          <a:pt x="0" y="24208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8100" cap="flat" cmpd="sng" algn="ctr">
                    <a:solidFill>
                      <a:srgbClr val="3964D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Freeform 2"/>
                  <p:cNvSpPr/>
                  <p:nvPr/>
                </p:nvSpPr>
                <p:spPr>
                  <a:xfrm>
                    <a:off x="1108710" y="1811020"/>
                    <a:ext cx="4078097" cy="24210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78097" h="2421002">
                        <a:moveTo>
                          <a:pt x="0" y="0"/>
                        </a:moveTo>
                        <a:lnTo>
                          <a:pt x="4078096" y="0"/>
                        </a:lnTo>
                        <a:lnTo>
                          <a:pt x="4078096" y="2421001"/>
                        </a:lnTo>
                        <a:lnTo>
                          <a:pt x="0" y="24210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8100" cap="flat" cmpd="sng" algn="ctr">
                    <a:solidFill>
                      <a:srgbClr val="3964D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2833623" y="1811020"/>
                  <a:ext cx="6469255" cy="5076952"/>
                  <a:chOff x="2833623" y="1811020"/>
                  <a:chExt cx="6469255" cy="5076952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833623" y="1811020"/>
                    <a:ext cx="6469255" cy="5076952"/>
                    <a:chOff x="2833623" y="1811020"/>
                    <a:chExt cx="6469255" cy="5076952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5251196" y="1811020"/>
                      <a:ext cx="4051682" cy="5076952"/>
                      <a:chOff x="5251196" y="1811020"/>
                      <a:chExt cx="4051682" cy="5076952"/>
                    </a:xfrm>
                  </p:grpSpPr>
                  <p:sp>
                    <p:nvSpPr>
                      <p:cNvPr id="5" name="Freeform 4"/>
                      <p:cNvSpPr/>
                      <p:nvPr/>
                    </p:nvSpPr>
                    <p:spPr>
                      <a:xfrm>
                        <a:off x="5251196" y="4482972"/>
                        <a:ext cx="4051682" cy="24050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4051682" h="2405000">
                            <a:moveTo>
                              <a:pt x="0" y="0"/>
                            </a:moveTo>
                            <a:lnTo>
                              <a:pt x="4051681" y="0"/>
                            </a:lnTo>
                            <a:lnTo>
                              <a:pt x="4051681" y="2404999"/>
                            </a:lnTo>
                            <a:lnTo>
                              <a:pt x="0" y="240499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8100" cap="flat" cmpd="sng" algn="ctr">
                        <a:solidFill>
                          <a:srgbClr val="3964D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" name="Freeform 5"/>
                      <p:cNvSpPr/>
                      <p:nvPr/>
                    </p:nvSpPr>
                    <p:spPr>
                      <a:xfrm>
                        <a:off x="5251196" y="1811020"/>
                        <a:ext cx="4051682" cy="24050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4051682" h="2405000">
                            <a:moveTo>
                              <a:pt x="0" y="0"/>
                            </a:moveTo>
                            <a:lnTo>
                              <a:pt x="4051681" y="0"/>
                            </a:lnTo>
                            <a:lnTo>
                              <a:pt x="4051681" y="2404999"/>
                            </a:lnTo>
                            <a:lnTo>
                              <a:pt x="0" y="240499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8100" cap="flat" cmpd="sng" algn="ctr">
                        <a:solidFill>
                          <a:srgbClr val="3964D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pic>
                  <p:nvPicPr>
                    <p:cNvPr id="8" name="Picture 7" descr="equation(2577).png"/>
                    <p:cNvPicPr>
                      <a:picLocks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2833623" y="3377819"/>
                      <a:ext cx="1254378" cy="671448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  <p:pic>
                  <p:nvPicPr>
                    <p:cNvPr id="9" name="Picture 8" descr="equation(2577).png"/>
                    <p:cNvPicPr>
                      <a:picLocks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6598157" y="3259835"/>
                      <a:ext cx="1254252" cy="671448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  <p:pic>
                <p:nvPicPr>
                  <p:cNvPr id="11" name="Picture 10" descr="equation(2577).png"/>
                  <p:cNvPicPr>
                    <a:picLocks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3464052" y="5427090"/>
                    <a:ext cx="1263015" cy="676147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  <p:pic>
                <p:nvPicPr>
                  <p:cNvPr id="12" name="Picture 11" descr="equation(2577).png"/>
                  <p:cNvPicPr>
                    <a:picLocks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6729856" y="5881115"/>
                    <a:ext cx="1263015" cy="676148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2150236" y="1866519"/>
                <a:ext cx="1950592" cy="1548764"/>
                <a:chOff x="2150236" y="1866519"/>
                <a:chExt cx="1950592" cy="1548764"/>
              </a:xfrm>
            </p:grpSpPr>
            <p:pic>
              <p:nvPicPr>
                <p:cNvPr id="15" name="Picture 14" descr="clipboard(4).png"/>
                <p:cNvPicPr>
                  <a:picLocks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976752" y="1866519"/>
                  <a:ext cx="1124076" cy="1548764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16" name="Picture 15" descr="equation(8).png"/>
                <p:cNvPicPr>
                  <a:picLocks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150236" y="2349880"/>
                  <a:ext cx="727201" cy="43942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pic>
            <p:nvPicPr>
              <p:cNvPr id="18" name="Picture 17" descr="clipboard(6).pn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248280" y="4803266"/>
                <a:ext cx="738377" cy="205409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5513578" y="5105400"/>
                <a:ext cx="3636517" cy="724916"/>
                <a:chOff x="5513578" y="5105400"/>
                <a:chExt cx="3636517" cy="724916"/>
              </a:xfrm>
            </p:grpSpPr>
            <p:pic>
              <p:nvPicPr>
                <p:cNvPr id="19" name="Picture 18" descr="clipboard(13).png"/>
                <p:cNvPicPr>
                  <a:picLocks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284976" y="5105400"/>
                  <a:ext cx="2865119" cy="724916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20" name="Picture 19" descr="equation(12).png"/>
                <p:cNvPicPr>
                  <a:picLocks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5513578" y="5223128"/>
                  <a:ext cx="672083" cy="384428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pic>
          <p:nvPicPr>
            <p:cNvPr id="23" name="Picture 22" descr="equation(4921)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4427" y="5478779"/>
              <a:ext cx="809625" cy="50952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4" name="Picture 23" descr="equation(15917)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14465" y="2156332"/>
              <a:ext cx="2008377" cy="10781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26" name="TextBox 25"/>
          <p:cNvSpPr txBox="1"/>
          <p:nvPr/>
        </p:nvSpPr>
        <p:spPr>
          <a:xfrm>
            <a:off x="2247900" y="711200"/>
            <a:ext cx="5943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8B"/>
                </a:solidFill>
                <a:latin typeface="Arial - 28"/>
              </a:rPr>
              <a:t>Complete the order of each Matrix</a:t>
            </a:r>
            <a:endParaRPr lang="en-US" sz="2100" u="sng">
              <a:solidFill>
                <a:srgbClr val="00008B"/>
              </a:solidFill>
              <a:latin typeface="Arial - 2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930510" y="3979112"/>
            <a:ext cx="581057" cy="378016"/>
            <a:chOff x="2930510" y="3979112"/>
            <a:chExt cx="581057" cy="378016"/>
          </a:xfrm>
        </p:grpSpPr>
        <p:sp>
          <p:nvSpPr>
            <p:cNvPr id="27" name="Freeform 26"/>
            <p:cNvSpPr/>
            <p:nvPr/>
          </p:nvSpPr>
          <p:spPr>
            <a:xfrm>
              <a:off x="2930510" y="3979112"/>
              <a:ext cx="123459" cy="338225"/>
            </a:xfrm>
            <a:custGeom>
              <a:avLst/>
              <a:gdLst/>
              <a:ahLst/>
              <a:cxnLst/>
              <a:rect l="0" t="0" r="0" b="0"/>
              <a:pathLst>
                <a:path w="123459" h="338225">
                  <a:moveTo>
                    <a:pt x="123458" y="0"/>
                  </a:moveTo>
                  <a:lnTo>
                    <a:pt x="90486" y="32972"/>
                  </a:lnTo>
                  <a:lnTo>
                    <a:pt x="81581" y="42983"/>
                  </a:lnTo>
                  <a:lnTo>
                    <a:pt x="72328" y="54077"/>
                  </a:lnTo>
                  <a:lnTo>
                    <a:pt x="62844" y="65894"/>
                  </a:lnTo>
                  <a:lnTo>
                    <a:pt x="55416" y="77089"/>
                  </a:lnTo>
                  <a:lnTo>
                    <a:pt x="49359" y="87868"/>
                  </a:lnTo>
                  <a:lnTo>
                    <a:pt x="44215" y="98370"/>
                  </a:lnTo>
                  <a:lnTo>
                    <a:pt x="38576" y="107581"/>
                  </a:lnTo>
                  <a:lnTo>
                    <a:pt x="32605" y="115933"/>
                  </a:lnTo>
                  <a:lnTo>
                    <a:pt x="26414" y="123712"/>
                  </a:lnTo>
                  <a:lnTo>
                    <a:pt x="21182" y="132213"/>
                  </a:lnTo>
                  <a:lnTo>
                    <a:pt x="16588" y="141197"/>
                  </a:lnTo>
                  <a:lnTo>
                    <a:pt x="12420" y="150502"/>
                  </a:lnTo>
                  <a:lnTo>
                    <a:pt x="8537" y="162232"/>
                  </a:lnTo>
                  <a:lnTo>
                    <a:pt x="4842" y="175578"/>
                  </a:lnTo>
                  <a:lnTo>
                    <a:pt x="1274" y="190002"/>
                  </a:lnTo>
                  <a:lnTo>
                    <a:pt x="0" y="204040"/>
                  </a:lnTo>
                  <a:lnTo>
                    <a:pt x="256" y="217819"/>
                  </a:lnTo>
                  <a:lnTo>
                    <a:pt x="1532" y="231427"/>
                  </a:lnTo>
                  <a:lnTo>
                    <a:pt x="4594" y="243815"/>
                  </a:lnTo>
                  <a:lnTo>
                    <a:pt x="8846" y="255389"/>
                  </a:lnTo>
                  <a:lnTo>
                    <a:pt x="13891" y="266421"/>
                  </a:lnTo>
                  <a:lnTo>
                    <a:pt x="19465" y="275986"/>
                  </a:lnTo>
                  <a:lnTo>
                    <a:pt x="25391" y="284574"/>
                  </a:lnTo>
                  <a:lnTo>
                    <a:pt x="31553" y="292510"/>
                  </a:lnTo>
                  <a:lnTo>
                    <a:pt x="38976" y="298905"/>
                  </a:lnTo>
                  <a:lnTo>
                    <a:pt x="47242" y="304274"/>
                  </a:lnTo>
                  <a:lnTo>
                    <a:pt x="56067" y="308959"/>
                  </a:lnTo>
                  <a:lnTo>
                    <a:pt x="66373" y="313188"/>
                  </a:lnTo>
                  <a:lnTo>
                    <a:pt x="77664" y="317112"/>
                  </a:lnTo>
                  <a:lnTo>
                    <a:pt x="123458" y="3382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173342" y="4082461"/>
              <a:ext cx="129977" cy="161291"/>
            </a:xfrm>
            <a:custGeom>
              <a:avLst/>
              <a:gdLst/>
              <a:ahLst/>
              <a:cxnLst/>
              <a:rect l="0" t="0" r="0" b="0"/>
              <a:pathLst>
                <a:path w="129977" h="161291">
                  <a:moveTo>
                    <a:pt x="0" y="25972"/>
                  </a:moveTo>
                  <a:lnTo>
                    <a:pt x="10561" y="10129"/>
                  </a:lnTo>
                  <a:lnTo>
                    <a:pt x="18094" y="5463"/>
                  </a:lnTo>
                  <a:lnTo>
                    <a:pt x="27537" y="2351"/>
                  </a:lnTo>
                  <a:lnTo>
                    <a:pt x="38253" y="277"/>
                  </a:lnTo>
                  <a:lnTo>
                    <a:pt x="49819" y="0"/>
                  </a:lnTo>
                  <a:lnTo>
                    <a:pt x="61951" y="920"/>
                  </a:lnTo>
                  <a:lnTo>
                    <a:pt x="74459" y="2639"/>
                  </a:lnTo>
                  <a:lnTo>
                    <a:pt x="85009" y="5995"/>
                  </a:lnTo>
                  <a:lnTo>
                    <a:pt x="94253" y="10444"/>
                  </a:lnTo>
                  <a:lnTo>
                    <a:pt x="102627" y="15620"/>
                  </a:lnTo>
                  <a:lnTo>
                    <a:pt x="107103" y="23492"/>
                  </a:lnTo>
                  <a:lnTo>
                    <a:pt x="108983" y="33161"/>
                  </a:lnTo>
                  <a:lnTo>
                    <a:pt x="109130" y="44028"/>
                  </a:lnTo>
                  <a:lnTo>
                    <a:pt x="107018" y="53484"/>
                  </a:lnTo>
                  <a:lnTo>
                    <a:pt x="103399" y="61998"/>
                  </a:lnTo>
                  <a:lnTo>
                    <a:pt x="98776" y="69885"/>
                  </a:lnTo>
                  <a:lnTo>
                    <a:pt x="92378" y="76248"/>
                  </a:lnTo>
                  <a:lnTo>
                    <a:pt x="84797" y="81596"/>
                  </a:lnTo>
                  <a:lnTo>
                    <a:pt x="76427" y="86266"/>
                  </a:lnTo>
                  <a:lnTo>
                    <a:pt x="74162" y="88274"/>
                  </a:lnTo>
                  <a:lnTo>
                    <a:pt x="75969" y="88507"/>
                  </a:lnTo>
                  <a:lnTo>
                    <a:pt x="80489" y="87558"/>
                  </a:lnTo>
                  <a:lnTo>
                    <a:pt x="86819" y="88030"/>
                  </a:lnTo>
                  <a:lnTo>
                    <a:pt x="94354" y="89450"/>
                  </a:lnTo>
                  <a:lnTo>
                    <a:pt x="102694" y="91502"/>
                  </a:lnTo>
                  <a:lnTo>
                    <a:pt x="110464" y="95081"/>
                  </a:lnTo>
                  <a:lnTo>
                    <a:pt x="117855" y="99677"/>
                  </a:lnTo>
                  <a:lnTo>
                    <a:pt x="124993" y="104952"/>
                  </a:lnTo>
                  <a:lnTo>
                    <a:pt x="128646" y="111785"/>
                  </a:lnTo>
                  <a:lnTo>
                    <a:pt x="129976" y="119656"/>
                  </a:lnTo>
                  <a:lnTo>
                    <a:pt x="129758" y="128219"/>
                  </a:lnTo>
                  <a:lnTo>
                    <a:pt x="127401" y="136138"/>
                  </a:lnTo>
                  <a:lnTo>
                    <a:pt x="123620" y="143629"/>
                  </a:lnTo>
                  <a:lnTo>
                    <a:pt x="118888" y="150833"/>
                  </a:lnTo>
                  <a:lnTo>
                    <a:pt x="111313" y="155636"/>
                  </a:lnTo>
                  <a:lnTo>
                    <a:pt x="101841" y="158837"/>
                  </a:lnTo>
                  <a:lnTo>
                    <a:pt x="91106" y="160972"/>
                  </a:lnTo>
                  <a:lnTo>
                    <a:pt x="80633" y="161290"/>
                  </a:lnTo>
                  <a:lnTo>
                    <a:pt x="70335" y="160396"/>
                  </a:lnTo>
                  <a:lnTo>
                    <a:pt x="29843" y="1453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431984" y="4307389"/>
              <a:ext cx="79583" cy="49739"/>
            </a:xfrm>
            <a:custGeom>
              <a:avLst/>
              <a:gdLst/>
              <a:ahLst/>
              <a:cxnLst/>
              <a:rect l="0" t="0" r="0" b="0"/>
              <a:pathLst>
                <a:path w="79583" h="49739">
                  <a:moveTo>
                    <a:pt x="79582" y="0"/>
                  </a:moveTo>
                  <a:lnTo>
                    <a:pt x="47119" y="21642"/>
                  </a:lnTo>
                  <a:lnTo>
                    <a:pt x="0" y="497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41409" y="3959216"/>
            <a:ext cx="405880" cy="407860"/>
            <a:chOff x="3541409" y="3959216"/>
            <a:chExt cx="405880" cy="407860"/>
          </a:xfrm>
        </p:grpSpPr>
        <p:sp>
          <p:nvSpPr>
            <p:cNvPr id="31" name="Freeform 30"/>
            <p:cNvSpPr/>
            <p:nvPr/>
          </p:nvSpPr>
          <p:spPr>
            <a:xfrm>
              <a:off x="3541409" y="4082055"/>
              <a:ext cx="218853" cy="164308"/>
            </a:xfrm>
            <a:custGeom>
              <a:avLst/>
              <a:gdLst/>
              <a:ahLst/>
              <a:cxnLst/>
              <a:rect l="0" t="0" r="0" b="0"/>
              <a:pathLst>
                <a:path w="218853" h="164308">
                  <a:moveTo>
                    <a:pt x="0" y="56221"/>
                  </a:moveTo>
                  <a:lnTo>
                    <a:pt x="5281" y="40379"/>
                  </a:lnTo>
                  <a:lnTo>
                    <a:pt x="10153" y="34606"/>
                  </a:lnTo>
                  <a:lnTo>
                    <a:pt x="16716" y="29653"/>
                  </a:lnTo>
                  <a:lnTo>
                    <a:pt x="24408" y="25245"/>
                  </a:lnTo>
                  <a:lnTo>
                    <a:pt x="32852" y="20096"/>
                  </a:lnTo>
                  <a:lnTo>
                    <a:pt x="51076" y="8480"/>
                  </a:lnTo>
                  <a:lnTo>
                    <a:pt x="62789" y="4499"/>
                  </a:lnTo>
                  <a:lnTo>
                    <a:pt x="76124" y="1844"/>
                  </a:lnTo>
                  <a:lnTo>
                    <a:pt x="90541" y="74"/>
                  </a:lnTo>
                  <a:lnTo>
                    <a:pt x="103468" y="0"/>
                  </a:lnTo>
                  <a:lnTo>
                    <a:pt x="115401" y="1055"/>
                  </a:lnTo>
                  <a:lnTo>
                    <a:pt x="126674" y="2865"/>
                  </a:lnTo>
                  <a:lnTo>
                    <a:pt x="134188" y="9597"/>
                  </a:lnTo>
                  <a:lnTo>
                    <a:pt x="139198" y="19612"/>
                  </a:lnTo>
                  <a:lnTo>
                    <a:pt x="142538" y="31815"/>
                  </a:lnTo>
                  <a:lnTo>
                    <a:pt x="142554" y="43267"/>
                  </a:lnTo>
                  <a:lnTo>
                    <a:pt x="140353" y="54217"/>
                  </a:lnTo>
                  <a:lnTo>
                    <a:pt x="136676" y="64833"/>
                  </a:lnTo>
                  <a:lnTo>
                    <a:pt x="132014" y="75226"/>
                  </a:lnTo>
                  <a:lnTo>
                    <a:pt x="126695" y="85471"/>
                  </a:lnTo>
                  <a:lnTo>
                    <a:pt x="120939" y="95617"/>
                  </a:lnTo>
                  <a:lnTo>
                    <a:pt x="114891" y="105696"/>
                  </a:lnTo>
                  <a:lnTo>
                    <a:pt x="102275" y="125738"/>
                  </a:lnTo>
                  <a:lnTo>
                    <a:pt x="94711" y="134620"/>
                  </a:lnTo>
                  <a:lnTo>
                    <a:pt x="86352" y="142752"/>
                  </a:lnTo>
                  <a:lnTo>
                    <a:pt x="77464" y="150383"/>
                  </a:lnTo>
                  <a:lnTo>
                    <a:pt x="75960" y="155472"/>
                  </a:lnTo>
                  <a:lnTo>
                    <a:pt x="79378" y="158863"/>
                  </a:lnTo>
                  <a:lnTo>
                    <a:pt x="86078" y="161125"/>
                  </a:lnTo>
                  <a:lnTo>
                    <a:pt x="94966" y="162632"/>
                  </a:lnTo>
                  <a:lnTo>
                    <a:pt x="105312" y="163637"/>
                  </a:lnTo>
                  <a:lnTo>
                    <a:pt x="116632" y="164307"/>
                  </a:lnTo>
                  <a:lnTo>
                    <a:pt x="127493" y="163649"/>
                  </a:lnTo>
                  <a:lnTo>
                    <a:pt x="138051" y="162104"/>
                  </a:lnTo>
                  <a:lnTo>
                    <a:pt x="148405" y="159969"/>
                  </a:lnTo>
                  <a:lnTo>
                    <a:pt x="158623" y="157440"/>
                  </a:lnTo>
                  <a:lnTo>
                    <a:pt x="168752" y="154649"/>
                  </a:lnTo>
                  <a:lnTo>
                    <a:pt x="218852" y="1457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00052" y="3959216"/>
              <a:ext cx="147237" cy="407860"/>
            </a:xfrm>
            <a:custGeom>
              <a:avLst/>
              <a:gdLst/>
              <a:ahLst/>
              <a:cxnLst/>
              <a:rect l="0" t="0" r="0" b="0"/>
              <a:pathLst>
                <a:path w="147237" h="407860">
                  <a:moveTo>
                    <a:pt x="0" y="0"/>
                  </a:moveTo>
                  <a:lnTo>
                    <a:pt x="10561" y="15843"/>
                  </a:lnTo>
                  <a:lnTo>
                    <a:pt x="24590" y="35411"/>
                  </a:lnTo>
                  <a:lnTo>
                    <a:pt x="40772" y="57740"/>
                  </a:lnTo>
                  <a:lnTo>
                    <a:pt x="55333" y="78717"/>
                  </a:lnTo>
                  <a:lnTo>
                    <a:pt x="62311" y="87848"/>
                  </a:lnTo>
                  <a:lnTo>
                    <a:pt x="69173" y="96146"/>
                  </a:lnTo>
                  <a:lnTo>
                    <a:pt x="75959" y="103889"/>
                  </a:lnTo>
                  <a:lnTo>
                    <a:pt x="82693" y="112366"/>
                  </a:lnTo>
                  <a:lnTo>
                    <a:pt x="89393" y="121334"/>
                  </a:lnTo>
                  <a:lnTo>
                    <a:pt x="96071" y="130628"/>
                  </a:lnTo>
                  <a:lnTo>
                    <a:pt x="101628" y="140140"/>
                  </a:lnTo>
                  <a:lnTo>
                    <a:pt x="106438" y="149798"/>
                  </a:lnTo>
                  <a:lnTo>
                    <a:pt x="110749" y="159552"/>
                  </a:lnTo>
                  <a:lnTo>
                    <a:pt x="114729" y="170476"/>
                  </a:lnTo>
                  <a:lnTo>
                    <a:pt x="118488" y="182180"/>
                  </a:lnTo>
                  <a:lnTo>
                    <a:pt x="122099" y="194404"/>
                  </a:lnTo>
                  <a:lnTo>
                    <a:pt x="129058" y="219776"/>
                  </a:lnTo>
                  <a:lnTo>
                    <a:pt x="132462" y="232732"/>
                  </a:lnTo>
                  <a:lnTo>
                    <a:pt x="139191" y="255969"/>
                  </a:lnTo>
                  <a:lnTo>
                    <a:pt x="142533" y="266808"/>
                  </a:lnTo>
                  <a:lnTo>
                    <a:pt x="144761" y="278455"/>
                  </a:lnTo>
                  <a:lnTo>
                    <a:pt x="146246" y="290641"/>
                  </a:lnTo>
                  <a:lnTo>
                    <a:pt x="147236" y="303187"/>
                  </a:lnTo>
                  <a:lnTo>
                    <a:pt x="146791" y="317077"/>
                  </a:lnTo>
                  <a:lnTo>
                    <a:pt x="145389" y="331863"/>
                  </a:lnTo>
                  <a:lnTo>
                    <a:pt x="143349" y="347247"/>
                  </a:lnTo>
                  <a:lnTo>
                    <a:pt x="140883" y="360819"/>
                  </a:lnTo>
                  <a:lnTo>
                    <a:pt x="138135" y="373184"/>
                  </a:lnTo>
                  <a:lnTo>
                    <a:pt x="129321" y="4078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1312904" y="3349865"/>
            <a:ext cx="248898" cy="181598"/>
          </a:xfrm>
          <a:custGeom>
            <a:avLst/>
            <a:gdLst/>
            <a:ahLst/>
            <a:cxnLst/>
            <a:rect l="0" t="0" r="0" b="0"/>
            <a:pathLst>
              <a:path w="248898" h="181598">
                <a:moveTo>
                  <a:pt x="209106" y="62224"/>
                </a:moveTo>
                <a:lnTo>
                  <a:pt x="203825" y="46381"/>
                </a:lnTo>
                <a:lnTo>
                  <a:pt x="200059" y="38398"/>
                </a:lnTo>
                <a:lnTo>
                  <a:pt x="195337" y="29760"/>
                </a:lnTo>
                <a:lnTo>
                  <a:pt x="189979" y="20686"/>
                </a:lnTo>
                <a:lnTo>
                  <a:pt x="183091" y="13531"/>
                </a:lnTo>
                <a:lnTo>
                  <a:pt x="175183" y="7655"/>
                </a:lnTo>
                <a:lnTo>
                  <a:pt x="166595" y="2633"/>
                </a:lnTo>
                <a:lnTo>
                  <a:pt x="155343" y="390"/>
                </a:lnTo>
                <a:lnTo>
                  <a:pt x="142316" y="0"/>
                </a:lnTo>
                <a:lnTo>
                  <a:pt x="128104" y="846"/>
                </a:lnTo>
                <a:lnTo>
                  <a:pt x="115313" y="2515"/>
                </a:lnTo>
                <a:lnTo>
                  <a:pt x="103471" y="4732"/>
                </a:lnTo>
                <a:lnTo>
                  <a:pt x="92259" y="7316"/>
                </a:lnTo>
                <a:lnTo>
                  <a:pt x="81469" y="12355"/>
                </a:lnTo>
                <a:lnTo>
                  <a:pt x="70960" y="19030"/>
                </a:lnTo>
                <a:lnTo>
                  <a:pt x="60638" y="26796"/>
                </a:lnTo>
                <a:lnTo>
                  <a:pt x="50441" y="35289"/>
                </a:lnTo>
                <a:lnTo>
                  <a:pt x="40326" y="44267"/>
                </a:lnTo>
                <a:lnTo>
                  <a:pt x="30268" y="53568"/>
                </a:lnTo>
                <a:lnTo>
                  <a:pt x="21351" y="64190"/>
                </a:lnTo>
                <a:lnTo>
                  <a:pt x="13196" y="75693"/>
                </a:lnTo>
                <a:lnTo>
                  <a:pt x="5549" y="87783"/>
                </a:lnTo>
                <a:lnTo>
                  <a:pt x="1556" y="101369"/>
                </a:lnTo>
                <a:lnTo>
                  <a:pt x="0" y="115953"/>
                </a:lnTo>
                <a:lnTo>
                  <a:pt x="67" y="131203"/>
                </a:lnTo>
                <a:lnTo>
                  <a:pt x="3428" y="143579"/>
                </a:lnTo>
                <a:lnTo>
                  <a:pt x="8985" y="154041"/>
                </a:lnTo>
                <a:lnTo>
                  <a:pt x="16005" y="163226"/>
                </a:lnTo>
                <a:lnTo>
                  <a:pt x="25107" y="168245"/>
                </a:lnTo>
                <a:lnTo>
                  <a:pt x="35596" y="170485"/>
                </a:lnTo>
                <a:lnTo>
                  <a:pt x="47009" y="170873"/>
                </a:lnTo>
                <a:lnTo>
                  <a:pt x="57935" y="168921"/>
                </a:lnTo>
                <a:lnTo>
                  <a:pt x="68534" y="165409"/>
                </a:lnTo>
                <a:lnTo>
                  <a:pt x="78916" y="160857"/>
                </a:lnTo>
                <a:lnTo>
                  <a:pt x="89153" y="155612"/>
                </a:lnTo>
                <a:lnTo>
                  <a:pt x="99294" y="149904"/>
                </a:lnTo>
                <a:lnTo>
                  <a:pt x="109371" y="143889"/>
                </a:lnTo>
                <a:lnTo>
                  <a:pt x="118299" y="136562"/>
                </a:lnTo>
                <a:lnTo>
                  <a:pt x="126462" y="128363"/>
                </a:lnTo>
                <a:lnTo>
                  <a:pt x="134114" y="119580"/>
                </a:lnTo>
                <a:lnTo>
                  <a:pt x="142532" y="111514"/>
                </a:lnTo>
                <a:lnTo>
                  <a:pt x="151460" y="103926"/>
                </a:lnTo>
                <a:lnTo>
                  <a:pt x="160727" y="96657"/>
                </a:lnTo>
                <a:lnTo>
                  <a:pt x="168011" y="88495"/>
                </a:lnTo>
                <a:lnTo>
                  <a:pt x="173972" y="79738"/>
                </a:lnTo>
                <a:lnTo>
                  <a:pt x="179052" y="70584"/>
                </a:lnTo>
                <a:lnTo>
                  <a:pt x="183543" y="61165"/>
                </a:lnTo>
                <a:lnTo>
                  <a:pt x="187643" y="51570"/>
                </a:lnTo>
                <a:lnTo>
                  <a:pt x="191481" y="41857"/>
                </a:lnTo>
                <a:lnTo>
                  <a:pt x="194040" y="40909"/>
                </a:lnTo>
                <a:lnTo>
                  <a:pt x="195746" y="45803"/>
                </a:lnTo>
                <a:lnTo>
                  <a:pt x="196883" y="54592"/>
                </a:lnTo>
                <a:lnTo>
                  <a:pt x="197642" y="64873"/>
                </a:lnTo>
                <a:lnTo>
                  <a:pt x="198147" y="76148"/>
                </a:lnTo>
                <a:lnTo>
                  <a:pt x="198484" y="88086"/>
                </a:lnTo>
                <a:lnTo>
                  <a:pt x="200919" y="99361"/>
                </a:lnTo>
                <a:lnTo>
                  <a:pt x="204754" y="110193"/>
                </a:lnTo>
                <a:lnTo>
                  <a:pt x="209520" y="120731"/>
                </a:lnTo>
                <a:lnTo>
                  <a:pt x="214909" y="131072"/>
                </a:lnTo>
                <a:lnTo>
                  <a:pt x="220712" y="141281"/>
                </a:lnTo>
                <a:lnTo>
                  <a:pt x="248897" y="1815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631436" y="3272229"/>
            <a:ext cx="768780" cy="388555"/>
            <a:chOff x="1631436" y="3272229"/>
            <a:chExt cx="768780" cy="388555"/>
          </a:xfrm>
        </p:grpSpPr>
        <p:sp>
          <p:nvSpPr>
            <p:cNvPr id="35" name="Freeform 34"/>
            <p:cNvSpPr/>
            <p:nvPr/>
          </p:nvSpPr>
          <p:spPr>
            <a:xfrm>
              <a:off x="1631436" y="3475992"/>
              <a:ext cx="118972" cy="164896"/>
            </a:xfrm>
            <a:custGeom>
              <a:avLst/>
              <a:gdLst/>
              <a:ahLst/>
              <a:cxnLst/>
              <a:rect l="0" t="0" r="0" b="0"/>
              <a:pathLst>
                <a:path w="118972" h="164896">
                  <a:moveTo>
                    <a:pt x="9947" y="5731"/>
                  </a:moveTo>
                  <a:lnTo>
                    <a:pt x="25790" y="450"/>
                  </a:lnTo>
                  <a:lnTo>
                    <a:pt x="34878" y="0"/>
                  </a:lnTo>
                  <a:lnTo>
                    <a:pt x="45358" y="805"/>
                  </a:lnTo>
                  <a:lnTo>
                    <a:pt x="56766" y="2447"/>
                  </a:lnTo>
                  <a:lnTo>
                    <a:pt x="68792" y="3541"/>
                  </a:lnTo>
                  <a:lnTo>
                    <a:pt x="81231" y="4271"/>
                  </a:lnTo>
                  <a:lnTo>
                    <a:pt x="93945" y="4758"/>
                  </a:lnTo>
                  <a:lnTo>
                    <a:pt x="101316" y="8398"/>
                  </a:lnTo>
                  <a:lnTo>
                    <a:pt x="105124" y="14141"/>
                  </a:lnTo>
                  <a:lnTo>
                    <a:pt x="106558" y="21285"/>
                  </a:lnTo>
                  <a:lnTo>
                    <a:pt x="105303" y="28259"/>
                  </a:lnTo>
                  <a:lnTo>
                    <a:pt x="102256" y="35119"/>
                  </a:lnTo>
                  <a:lnTo>
                    <a:pt x="98014" y="41902"/>
                  </a:lnTo>
                  <a:lnTo>
                    <a:pt x="92975" y="48635"/>
                  </a:lnTo>
                  <a:lnTo>
                    <a:pt x="87405" y="55335"/>
                  </a:lnTo>
                  <a:lnTo>
                    <a:pt x="81482" y="62012"/>
                  </a:lnTo>
                  <a:lnTo>
                    <a:pt x="80848" y="67568"/>
                  </a:lnTo>
                  <a:lnTo>
                    <a:pt x="83742" y="72378"/>
                  </a:lnTo>
                  <a:lnTo>
                    <a:pt x="88987" y="76689"/>
                  </a:lnTo>
                  <a:lnTo>
                    <a:pt x="95800" y="80669"/>
                  </a:lnTo>
                  <a:lnTo>
                    <a:pt x="103658" y="84428"/>
                  </a:lnTo>
                  <a:lnTo>
                    <a:pt x="112212" y="88039"/>
                  </a:lnTo>
                  <a:lnTo>
                    <a:pt x="116810" y="93762"/>
                  </a:lnTo>
                  <a:lnTo>
                    <a:pt x="118769" y="100894"/>
                  </a:lnTo>
                  <a:lnTo>
                    <a:pt x="118971" y="108964"/>
                  </a:lnTo>
                  <a:lnTo>
                    <a:pt x="116894" y="116555"/>
                  </a:lnTo>
                  <a:lnTo>
                    <a:pt x="113299" y="123826"/>
                  </a:lnTo>
                  <a:lnTo>
                    <a:pt x="108692" y="130883"/>
                  </a:lnTo>
                  <a:lnTo>
                    <a:pt x="102305" y="136694"/>
                  </a:lnTo>
                  <a:lnTo>
                    <a:pt x="94730" y="141674"/>
                  </a:lnTo>
                  <a:lnTo>
                    <a:pt x="86365" y="146098"/>
                  </a:lnTo>
                  <a:lnTo>
                    <a:pt x="77472" y="150153"/>
                  </a:lnTo>
                  <a:lnTo>
                    <a:pt x="68228" y="153962"/>
                  </a:lnTo>
                  <a:lnTo>
                    <a:pt x="58749" y="157606"/>
                  </a:lnTo>
                  <a:lnTo>
                    <a:pt x="48008" y="160036"/>
                  </a:lnTo>
                  <a:lnTo>
                    <a:pt x="36426" y="161656"/>
                  </a:lnTo>
                  <a:lnTo>
                    <a:pt x="0" y="1648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820975" y="3491670"/>
              <a:ext cx="19365" cy="169114"/>
            </a:xfrm>
            <a:custGeom>
              <a:avLst/>
              <a:gdLst/>
              <a:ahLst/>
              <a:cxnLst/>
              <a:rect l="0" t="0" r="0" b="0"/>
              <a:pathLst>
                <a:path w="19365" h="169114">
                  <a:moveTo>
                    <a:pt x="19364" y="0"/>
                  </a:moveTo>
                  <a:lnTo>
                    <a:pt x="5518" y="41539"/>
                  </a:lnTo>
                  <a:lnTo>
                    <a:pt x="3502" y="52009"/>
                  </a:lnTo>
                  <a:lnTo>
                    <a:pt x="2157" y="63411"/>
                  </a:lnTo>
                  <a:lnTo>
                    <a:pt x="1261" y="75433"/>
                  </a:lnTo>
                  <a:lnTo>
                    <a:pt x="664" y="87870"/>
                  </a:lnTo>
                  <a:lnTo>
                    <a:pt x="0" y="113478"/>
                  </a:lnTo>
                  <a:lnTo>
                    <a:pt x="928" y="125391"/>
                  </a:lnTo>
                  <a:lnTo>
                    <a:pt x="2652" y="136649"/>
                  </a:lnTo>
                  <a:lnTo>
                    <a:pt x="9416" y="1691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959712" y="3362349"/>
              <a:ext cx="99479" cy="9949"/>
            </a:xfrm>
            <a:custGeom>
              <a:avLst/>
              <a:gdLst/>
              <a:ahLst/>
              <a:cxnLst/>
              <a:rect l="0" t="0" r="0" b="0"/>
              <a:pathLst>
                <a:path w="99479" h="9949">
                  <a:moveTo>
                    <a:pt x="0" y="0"/>
                  </a:moveTo>
                  <a:lnTo>
                    <a:pt x="43285" y="0"/>
                  </a:lnTo>
                  <a:lnTo>
                    <a:pt x="99478" y="99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959712" y="3422036"/>
              <a:ext cx="109427" cy="19897"/>
            </a:xfrm>
            <a:custGeom>
              <a:avLst/>
              <a:gdLst/>
              <a:ahLst/>
              <a:cxnLst/>
              <a:rect l="0" t="0" r="0" b="0"/>
              <a:pathLst>
                <a:path w="109427" h="19897">
                  <a:moveTo>
                    <a:pt x="0" y="19896"/>
                  </a:moveTo>
                  <a:lnTo>
                    <a:pt x="15843" y="14615"/>
                  </a:lnTo>
                  <a:lnTo>
                    <a:pt x="24931" y="11954"/>
                  </a:lnTo>
                  <a:lnTo>
                    <a:pt x="46819" y="6050"/>
                  </a:lnTo>
                  <a:lnTo>
                    <a:pt x="58845" y="4033"/>
                  </a:lnTo>
                  <a:lnTo>
                    <a:pt x="71284" y="2689"/>
                  </a:lnTo>
                  <a:lnTo>
                    <a:pt x="10942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212766" y="3272229"/>
              <a:ext cx="187450" cy="239887"/>
            </a:xfrm>
            <a:custGeom>
              <a:avLst/>
              <a:gdLst/>
              <a:ahLst/>
              <a:cxnLst/>
              <a:rect l="0" t="0" r="0" b="0"/>
              <a:pathLst>
                <a:path w="187450" h="239887">
                  <a:moveTo>
                    <a:pt x="75223" y="40381"/>
                  </a:moveTo>
                  <a:lnTo>
                    <a:pt x="33685" y="68074"/>
                  </a:lnTo>
                  <a:lnTo>
                    <a:pt x="25425" y="76528"/>
                  </a:lnTo>
                  <a:lnTo>
                    <a:pt x="17708" y="86585"/>
                  </a:lnTo>
                  <a:lnTo>
                    <a:pt x="10352" y="97711"/>
                  </a:lnTo>
                  <a:lnTo>
                    <a:pt x="5448" y="110655"/>
                  </a:lnTo>
                  <a:lnTo>
                    <a:pt x="2179" y="124811"/>
                  </a:lnTo>
                  <a:lnTo>
                    <a:pt x="0" y="139775"/>
                  </a:lnTo>
                  <a:lnTo>
                    <a:pt x="757" y="154172"/>
                  </a:lnTo>
                  <a:lnTo>
                    <a:pt x="3473" y="168192"/>
                  </a:lnTo>
                  <a:lnTo>
                    <a:pt x="7494" y="181959"/>
                  </a:lnTo>
                  <a:lnTo>
                    <a:pt x="13491" y="193348"/>
                  </a:lnTo>
                  <a:lnTo>
                    <a:pt x="20805" y="203151"/>
                  </a:lnTo>
                  <a:lnTo>
                    <a:pt x="28996" y="211897"/>
                  </a:lnTo>
                  <a:lnTo>
                    <a:pt x="38879" y="219938"/>
                  </a:lnTo>
                  <a:lnTo>
                    <a:pt x="49888" y="227510"/>
                  </a:lnTo>
                  <a:lnTo>
                    <a:pt x="61649" y="234768"/>
                  </a:lnTo>
                  <a:lnTo>
                    <a:pt x="75016" y="238502"/>
                  </a:lnTo>
                  <a:lnTo>
                    <a:pt x="89454" y="239886"/>
                  </a:lnTo>
                  <a:lnTo>
                    <a:pt x="104606" y="239703"/>
                  </a:lnTo>
                  <a:lnTo>
                    <a:pt x="118023" y="237370"/>
                  </a:lnTo>
                  <a:lnTo>
                    <a:pt x="130284" y="233605"/>
                  </a:lnTo>
                  <a:lnTo>
                    <a:pt x="141774" y="228884"/>
                  </a:lnTo>
                  <a:lnTo>
                    <a:pt x="151644" y="222420"/>
                  </a:lnTo>
                  <a:lnTo>
                    <a:pt x="160435" y="214796"/>
                  </a:lnTo>
                  <a:lnTo>
                    <a:pt x="168506" y="206397"/>
                  </a:lnTo>
                  <a:lnTo>
                    <a:pt x="174992" y="196376"/>
                  </a:lnTo>
                  <a:lnTo>
                    <a:pt x="180422" y="185274"/>
                  </a:lnTo>
                  <a:lnTo>
                    <a:pt x="185147" y="173452"/>
                  </a:lnTo>
                  <a:lnTo>
                    <a:pt x="187191" y="161149"/>
                  </a:lnTo>
                  <a:lnTo>
                    <a:pt x="187449" y="148526"/>
                  </a:lnTo>
                  <a:lnTo>
                    <a:pt x="186516" y="135689"/>
                  </a:lnTo>
                  <a:lnTo>
                    <a:pt x="184788" y="122710"/>
                  </a:lnTo>
                  <a:lnTo>
                    <a:pt x="182531" y="109637"/>
                  </a:lnTo>
                  <a:lnTo>
                    <a:pt x="179921" y="96499"/>
                  </a:lnTo>
                  <a:lnTo>
                    <a:pt x="175970" y="83320"/>
                  </a:lnTo>
                  <a:lnTo>
                    <a:pt x="171126" y="70112"/>
                  </a:lnTo>
                  <a:lnTo>
                    <a:pt x="165686" y="56886"/>
                  </a:lnTo>
                  <a:lnTo>
                    <a:pt x="159848" y="45858"/>
                  </a:lnTo>
                  <a:lnTo>
                    <a:pt x="153746" y="36296"/>
                  </a:lnTo>
                  <a:lnTo>
                    <a:pt x="147467" y="27710"/>
                  </a:lnTo>
                  <a:lnTo>
                    <a:pt x="139966" y="19775"/>
                  </a:lnTo>
                  <a:lnTo>
                    <a:pt x="131649" y="12275"/>
                  </a:lnTo>
                  <a:lnTo>
                    <a:pt x="122788" y="5064"/>
                  </a:lnTo>
                  <a:lnTo>
                    <a:pt x="111354" y="1362"/>
                  </a:lnTo>
                  <a:lnTo>
                    <a:pt x="98205" y="0"/>
                  </a:lnTo>
                  <a:lnTo>
                    <a:pt x="35432" y="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03549" y="3849791"/>
            <a:ext cx="998434" cy="348173"/>
            <a:chOff x="6803549" y="3849791"/>
            <a:chExt cx="998434" cy="348173"/>
          </a:xfrm>
        </p:grpSpPr>
        <p:sp>
          <p:nvSpPr>
            <p:cNvPr id="41" name="Freeform 40"/>
            <p:cNvSpPr/>
            <p:nvPr/>
          </p:nvSpPr>
          <p:spPr>
            <a:xfrm>
              <a:off x="6803549" y="3849791"/>
              <a:ext cx="110159" cy="248695"/>
            </a:xfrm>
            <a:custGeom>
              <a:avLst/>
              <a:gdLst/>
              <a:ahLst/>
              <a:cxnLst/>
              <a:rect l="0" t="0" r="0" b="0"/>
              <a:pathLst>
                <a:path w="110159" h="248695">
                  <a:moveTo>
                    <a:pt x="100210" y="0"/>
                  </a:moveTo>
                  <a:lnTo>
                    <a:pt x="84368" y="10562"/>
                  </a:lnTo>
                  <a:lnTo>
                    <a:pt x="64799" y="24589"/>
                  </a:lnTo>
                  <a:lnTo>
                    <a:pt x="53392" y="32973"/>
                  </a:lnTo>
                  <a:lnTo>
                    <a:pt x="43576" y="42983"/>
                  </a:lnTo>
                  <a:lnTo>
                    <a:pt x="34821" y="54077"/>
                  </a:lnTo>
                  <a:lnTo>
                    <a:pt x="26774" y="65895"/>
                  </a:lnTo>
                  <a:lnTo>
                    <a:pt x="19199" y="79300"/>
                  </a:lnTo>
                  <a:lnTo>
                    <a:pt x="11938" y="93763"/>
                  </a:lnTo>
                  <a:lnTo>
                    <a:pt x="4887" y="108931"/>
                  </a:lnTo>
                  <a:lnTo>
                    <a:pt x="1292" y="123465"/>
                  </a:lnTo>
                  <a:lnTo>
                    <a:pt x="0" y="137576"/>
                  </a:lnTo>
                  <a:lnTo>
                    <a:pt x="245" y="151403"/>
                  </a:lnTo>
                  <a:lnTo>
                    <a:pt x="2618" y="163938"/>
                  </a:lnTo>
                  <a:lnTo>
                    <a:pt x="6411" y="175611"/>
                  </a:lnTo>
                  <a:lnTo>
                    <a:pt x="11150" y="186708"/>
                  </a:lnTo>
                  <a:lnTo>
                    <a:pt x="17626" y="196317"/>
                  </a:lnTo>
                  <a:lnTo>
                    <a:pt x="25258" y="204933"/>
                  </a:lnTo>
                  <a:lnTo>
                    <a:pt x="33663" y="212889"/>
                  </a:lnTo>
                  <a:lnTo>
                    <a:pt x="42581" y="220403"/>
                  </a:lnTo>
                  <a:lnTo>
                    <a:pt x="51843" y="227623"/>
                  </a:lnTo>
                  <a:lnTo>
                    <a:pt x="110158" y="2486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023133" y="3922191"/>
              <a:ext cx="169113" cy="119722"/>
            </a:xfrm>
            <a:custGeom>
              <a:avLst/>
              <a:gdLst/>
              <a:ahLst/>
              <a:cxnLst/>
              <a:rect l="0" t="0" r="0" b="0"/>
              <a:pathLst>
                <a:path w="169113" h="119722">
                  <a:moveTo>
                    <a:pt x="0" y="17130"/>
                  </a:moveTo>
                  <a:lnTo>
                    <a:pt x="21123" y="6568"/>
                  </a:lnTo>
                  <a:lnTo>
                    <a:pt x="31767" y="3456"/>
                  </a:lnTo>
                  <a:lnTo>
                    <a:pt x="43285" y="1382"/>
                  </a:lnTo>
                  <a:lnTo>
                    <a:pt x="55383" y="0"/>
                  </a:lnTo>
                  <a:lnTo>
                    <a:pt x="66766" y="1288"/>
                  </a:lnTo>
                  <a:lnTo>
                    <a:pt x="77670" y="4358"/>
                  </a:lnTo>
                  <a:lnTo>
                    <a:pt x="88255" y="8615"/>
                  </a:lnTo>
                  <a:lnTo>
                    <a:pt x="94206" y="14769"/>
                  </a:lnTo>
                  <a:lnTo>
                    <a:pt x="97068" y="22188"/>
                  </a:lnTo>
                  <a:lnTo>
                    <a:pt x="97871" y="30450"/>
                  </a:lnTo>
                  <a:lnTo>
                    <a:pt x="96196" y="39274"/>
                  </a:lnTo>
                  <a:lnTo>
                    <a:pt x="92869" y="48472"/>
                  </a:lnTo>
                  <a:lnTo>
                    <a:pt x="88440" y="57920"/>
                  </a:lnTo>
                  <a:lnTo>
                    <a:pt x="83277" y="66429"/>
                  </a:lnTo>
                  <a:lnTo>
                    <a:pt x="77624" y="74313"/>
                  </a:lnTo>
                  <a:lnTo>
                    <a:pt x="71644" y="81780"/>
                  </a:lnTo>
                  <a:lnTo>
                    <a:pt x="65448" y="88968"/>
                  </a:lnTo>
                  <a:lnTo>
                    <a:pt x="59106" y="95971"/>
                  </a:lnTo>
                  <a:lnTo>
                    <a:pt x="52668" y="102850"/>
                  </a:lnTo>
                  <a:lnTo>
                    <a:pt x="51691" y="108541"/>
                  </a:lnTo>
                  <a:lnTo>
                    <a:pt x="54357" y="113440"/>
                  </a:lnTo>
                  <a:lnTo>
                    <a:pt x="59450" y="117812"/>
                  </a:lnTo>
                  <a:lnTo>
                    <a:pt x="67265" y="119621"/>
                  </a:lnTo>
                  <a:lnTo>
                    <a:pt x="76897" y="119721"/>
                  </a:lnTo>
                  <a:lnTo>
                    <a:pt x="87740" y="118684"/>
                  </a:lnTo>
                  <a:lnTo>
                    <a:pt x="98285" y="116886"/>
                  </a:lnTo>
                  <a:lnTo>
                    <a:pt x="108630" y="114583"/>
                  </a:lnTo>
                  <a:lnTo>
                    <a:pt x="118843" y="111942"/>
                  </a:lnTo>
                  <a:lnTo>
                    <a:pt x="128968" y="109076"/>
                  </a:lnTo>
                  <a:lnTo>
                    <a:pt x="169112" y="967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251932" y="4028851"/>
              <a:ext cx="29844" cy="109426"/>
            </a:xfrm>
            <a:custGeom>
              <a:avLst/>
              <a:gdLst/>
              <a:ahLst/>
              <a:cxnLst/>
              <a:rect l="0" t="0" r="0" b="0"/>
              <a:pathLst>
                <a:path w="29844" h="109426">
                  <a:moveTo>
                    <a:pt x="29843" y="0"/>
                  </a:moveTo>
                  <a:lnTo>
                    <a:pt x="15998" y="55383"/>
                  </a:lnTo>
                  <a:lnTo>
                    <a:pt x="12875" y="66766"/>
                  </a:lnTo>
                  <a:lnTo>
                    <a:pt x="0" y="1094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401149" y="3932138"/>
              <a:ext cx="159165" cy="126557"/>
            </a:xfrm>
            <a:custGeom>
              <a:avLst/>
              <a:gdLst/>
              <a:ahLst/>
              <a:cxnLst/>
              <a:rect l="0" t="0" r="0" b="0"/>
              <a:pathLst>
                <a:path w="159165" h="126557">
                  <a:moveTo>
                    <a:pt x="0" y="17131"/>
                  </a:moveTo>
                  <a:lnTo>
                    <a:pt x="10562" y="6569"/>
                  </a:lnTo>
                  <a:lnTo>
                    <a:pt x="18094" y="3457"/>
                  </a:lnTo>
                  <a:lnTo>
                    <a:pt x="27537" y="1383"/>
                  </a:lnTo>
                  <a:lnTo>
                    <a:pt x="38253" y="0"/>
                  </a:lnTo>
                  <a:lnTo>
                    <a:pt x="49819" y="184"/>
                  </a:lnTo>
                  <a:lnTo>
                    <a:pt x="61951" y="1412"/>
                  </a:lnTo>
                  <a:lnTo>
                    <a:pt x="74459" y="3335"/>
                  </a:lnTo>
                  <a:lnTo>
                    <a:pt x="85009" y="7934"/>
                  </a:lnTo>
                  <a:lnTo>
                    <a:pt x="94253" y="14315"/>
                  </a:lnTo>
                  <a:lnTo>
                    <a:pt x="102627" y="21886"/>
                  </a:lnTo>
                  <a:lnTo>
                    <a:pt x="105998" y="30248"/>
                  </a:lnTo>
                  <a:lnTo>
                    <a:pt x="106035" y="39140"/>
                  </a:lnTo>
                  <a:lnTo>
                    <a:pt x="103849" y="48383"/>
                  </a:lnTo>
                  <a:lnTo>
                    <a:pt x="99076" y="56756"/>
                  </a:lnTo>
                  <a:lnTo>
                    <a:pt x="92578" y="64548"/>
                  </a:lnTo>
                  <a:lnTo>
                    <a:pt x="84929" y="71954"/>
                  </a:lnTo>
                  <a:lnTo>
                    <a:pt x="76515" y="79102"/>
                  </a:lnTo>
                  <a:lnTo>
                    <a:pt x="67589" y="86077"/>
                  </a:lnTo>
                  <a:lnTo>
                    <a:pt x="58323" y="92938"/>
                  </a:lnTo>
                  <a:lnTo>
                    <a:pt x="48830" y="98618"/>
                  </a:lnTo>
                  <a:lnTo>
                    <a:pt x="39185" y="103509"/>
                  </a:lnTo>
                  <a:lnTo>
                    <a:pt x="29439" y="107875"/>
                  </a:lnTo>
                  <a:lnTo>
                    <a:pt x="26258" y="111891"/>
                  </a:lnTo>
                  <a:lnTo>
                    <a:pt x="27453" y="115675"/>
                  </a:lnTo>
                  <a:lnTo>
                    <a:pt x="31566" y="119301"/>
                  </a:lnTo>
                  <a:lnTo>
                    <a:pt x="38728" y="121720"/>
                  </a:lnTo>
                  <a:lnTo>
                    <a:pt x="47924" y="123332"/>
                  </a:lnTo>
                  <a:lnTo>
                    <a:pt x="58477" y="124407"/>
                  </a:lnTo>
                  <a:lnTo>
                    <a:pt x="71039" y="125123"/>
                  </a:lnTo>
                  <a:lnTo>
                    <a:pt x="84939" y="125601"/>
                  </a:lnTo>
                  <a:lnTo>
                    <a:pt x="159164" y="1265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620000" y="3859738"/>
              <a:ext cx="181983" cy="338226"/>
            </a:xfrm>
            <a:custGeom>
              <a:avLst/>
              <a:gdLst/>
              <a:ahLst/>
              <a:cxnLst/>
              <a:rect l="0" t="0" r="0" b="0"/>
              <a:pathLst>
                <a:path w="181983" h="338226">
                  <a:moveTo>
                    <a:pt x="0" y="0"/>
                  </a:moveTo>
                  <a:lnTo>
                    <a:pt x="27692" y="27692"/>
                  </a:lnTo>
                  <a:lnTo>
                    <a:pt x="35041" y="36147"/>
                  </a:lnTo>
                  <a:lnTo>
                    <a:pt x="43256" y="46204"/>
                  </a:lnTo>
                  <a:lnTo>
                    <a:pt x="61226" y="69169"/>
                  </a:lnTo>
                  <a:lnTo>
                    <a:pt x="139329" y="172540"/>
                  </a:lnTo>
                  <a:lnTo>
                    <a:pt x="148151" y="185767"/>
                  </a:lnTo>
                  <a:lnTo>
                    <a:pt x="156243" y="199006"/>
                  </a:lnTo>
                  <a:lnTo>
                    <a:pt x="163849" y="212253"/>
                  </a:lnTo>
                  <a:lnTo>
                    <a:pt x="170025" y="225506"/>
                  </a:lnTo>
                  <a:lnTo>
                    <a:pt x="175247" y="238762"/>
                  </a:lnTo>
                  <a:lnTo>
                    <a:pt x="179833" y="252021"/>
                  </a:lnTo>
                  <a:lnTo>
                    <a:pt x="181786" y="267492"/>
                  </a:lnTo>
                  <a:lnTo>
                    <a:pt x="181982" y="284438"/>
                  </a:lnTo>
                  <a:lnTo>
                    <a:pt x="179060" y="3382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78008" y="6068146"/>
            <a:ext cx="749101" cy="417807"/>
            <a:chOff x="3578008" y="6068146"/>
            <a:chExt cx="749101" cy="417807"/>
          </a:xfrm>
        </p:grpSpPr>
        <p:sp>
          <p:nvSpPr>
            <p:cNvPr id="47" name="Freeform 46"/>
            <p:cNvSpPr/>
            <p:nvPr/>
          </p:nvSpPr>
          <p:spPr>
            <a:xfrm>
              <a:off x="3578008" y="6068146"/>
              <a:ext cx="122567" cy="318330"/>
            </a:xfrm>
            <a:custGeom>
              <a:avLst/>
              <a:gdLst/>
              <a:ahLst/>
              <a:cxnLst/>
              <a:rect l="0" t="0" r="0" b="0"/>
              <a:pathLst>
                <a:path w="122567" h="318330">
                  <a:moveTo>
                    <a:pt x="82775" y="0"/>
                  </a:moveTo>
                  <a:lnTo>
                    <a:pt x="72213" y="21124"/>
                  </a:lnTo>
                  <a:lnTo>
                    <a:pt x="66892" y="30662"/>
                  </a:lnTo>
                  <a:lnTo>
                    <a:pt x="61133" y="40337"/>
                  </a:lnTo>
                  <a:lnTo>
                    <a:pt x="48839" y="59929"/>
                  </a:lnTo>
                  <a:lnTo>
                    <a:pt x="36007" y="79690"/>
                  </a:lnTo>
                  <a:lnTo>
                    <a:pt x="29490" y="90707"/>
                  </a:lnTo>
                  <a:lnTo>
                    <a:pt x="22935" y="102473"/>
                  </a:lnTo>
                  <a:lnTo>
                    <a:pt x="16354" y="114738"/>
                  </a:lnTo>
                  <a:lnTo>
                    <a:pt x="10862" y="126231"/>
                  </a:lnTo>
                  <a:lnTo>
                    <a:pt x="6095" y="137208"/>
                  </a:lnTo>
                  <a:lnTo>
                    <a:pt x="1812" y="147843"/>
                  </a:lnTo>
                  <a:lnTo>
                    <a:pt x="61" y="160459"/>
                  </a:lnTo>
                  <a:lnTo>
                    <a:pt x="0" y="174397"/>
                  </a:lnTo>
                  <a:lnTo>
                    <a:pt x="1064" y="189215"/>
                  </a:lnTo>
                  <a:lnTo>
                    <a:pt x="3984" y="202410"/>
                  </a:lnTo>
                  <a:lnTo>
                    <a:pt x="8142" y="214522"/>
                  </a:lnTo>
                  <a:lnTo>
                    <a:pt x="13124" y="225913"/>
                  </a:lnTo>
                  <a:lnTo>
                    <a:pt x="19761" y="237928"/>
                  </a:lnTo>
                  <a:lnTo>
                    <a:pt x="27502" y="250359"/>
                  </a:lnTo>
                  <a:lnTo>
                    <a:pt x="35979" y="263068"/>
                  </a:lnTo>
                  <a:lnTo>
                    <a:pt x="44946" y="273751"/>
                  </a:lnTo>
                  <a:lnTo>
                    <a:pt x="54240" y="283084"/>
                  </a:lnTo>
                  <a:lnTo>
                    <a:pt x="63751" y="291516"/>
                  </a:lnTo>
                  <a:lnTo>
                    <a:pt x="73409" y="298243"/>
                  </a:lnTo>
                  <a:lnTo>
                    <a:pt x="83162" y="303833"/>
                  </a:lnTo>
                  <a:lnTo>
                    <a:pt x="122566" y="3183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757479" y="6167624"/>
              <a:ext cx="171895" cy="69263"/>
            </a:xfrm>
            <a:custGeom>
              <a:avLst/>
              <a:gdLst/>
              <a:ahLst/>
              <a:cxnLst/>
              <a:rect l="0" t="0" r="0" b="0"/>
              <a:pathLst>
                <a:path w="171895" h="69263">
                  <a:moveTo>
                    <a:pt x="22677" y="0"/>
                  </a:moveTo>
                  <a:lnTo>
                    <a:pt x="12116" y="10562"/>
                  </a:lnTo>
                  <a:lnTo>
                    <a:pt x="7899" y="16989"/>
                  </a:lnTo>
                  <a:lnTo>
                    <a:pt x="3982" y="24589"/>
                  </a:lnTo>
                  <a:lnTo>
                    <a:pt x="266" y="32973"/>
                  </a:lnTo>
                  <a:lnTo>
                    <a:pt x="0" y="40772"/>
                  </a:lnTo>
                  <a:lnTo>
                    <a:pt x="2032" y="48182"/>
                  </a:lnTo>
                  <a:lnTo>
                    <a:pt x="5598" y="55333"/>
                  </a:lnTo>
                  <a:lnTo>
                    <a:pt x="12397" y="60100"/>
                  </a:lnTo>
                  <a:lnTo>
                    <a:pt x="21350" y="63278"/>
                  </a:lnTo>
                  <a:lnTo>
                    <a:pt x="31740" y="65397"/>
                  </a:lnTo>
                  <a:lnTo>
                    <a:pt x="44193" y="66809"/>
                  </a:lnTo>
                  <a:lnTo>
                    <a:pt x="58022" y="67751"/>
                  </a:lnTo>
                  <a:lnTo>
                    <a:pt x="87020" y="68797"/>
                  </a:lnTo>
                  <a:lnTo>
                    <a:pt x="114645" y="69262"/>
                  </a:lnTo>
                  <a:lnTo>
                    <a:pt x="127096" y="68281"/>
                  </a:lnTo>
                  <a:lnTo>
                    <a:pt x="138713" y="66521"/>
                  </a:lnTo>
                  <a:lnTo>
                    <a:pt x="171894" y="596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879634" y="6107937"/>
              <a:ext cx="19366" cy="268591"/>
            </a:xfrm>
            <a:custGeom>
              <a:avLst/>
              <a:gdLst/>
              <a:ahLst/>
              <a:cxnLst/>
              <a:rect l="0" t="0" r="0" b="0"/>
              <a:pathLst>
                <a:path w="19366" h="268591">
                  <a:moveTo>
                    <a:pt x="0" y="0"/>
                  </a:moveTo>
                  <a:lnTo>
                    <a:pt x="0" y="26405"/>
                  </a:lnTo>
                  <a:lnTo>
                    <a:pt x="1105" y="39709"/>
                  </a:lnTo>
                  <a:lnTo>
                    <a:pt x="2948" y="54106"/>
                  </a:lnTo>
                  <a:lnTo>
                    <a:pt x="5281" y="69230"/>
                  </a:lnTo>
                  <a:lnTo>
                    <a:pt x="10821" y="100772"/>
                  </a:lnTo>
                  <a:lnTo>
                    <a:pt x="13846" y="116920"/>
                  </a:lnTo>
                  <a:lnTo>
                    <a:pt x="15863" y="133212"/>
                  </a:lnTo>
                  <a:lnTo>
                    <a:pt x="17207" y="149600"/>
                  </a:lnTo>
                  <a:lnTo>
                    <a:pt x="18103" y="166052"/>
                  </a:lnTo>
                  <a:lnTo>
                    <a:pt x="19099" y="196122"/>
                  </a:lnTo>
                  <a:lnTo>
                    <a:pt x="19365" y="210330"/>
                  </a:lnTo>
                  <a:lnTo>
                    <a:pt x="18436" y="223118"/>
                  </a:lnTo>
                  <a:lnTo>
                    <a:pt x="16712" y="234959"/>
                  </a:lnTo>
                  <a:lnTo>
                    <a:pt x="9948" y="26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989060" y="6436214"/>
              <a:ext cx="39792" cy="49739"/>
            </a:xfrm>
            <a:custGeom>
              <a:avLst/>
              <a:gdLst/>
              <a:ahLst/>
              <a:cxnLst/>
              <a:rect l="0" t="0" r="0" b="0"/>
              <a:pathLst>
                <a:path w="39792" h="49739">
                  <a:moveTo>
                    <a:pt x="39791" y="0"/>
                  </a:moveTo>
                  <a:lnTo>
                    <a:pt x="34510" y="15842"/>
                  </a:lnTo>
                  <a:lnTo>
                    <a:pt x="29638" y="22720"/>
                  </a:lnTo>
                  <a:lnTo>
                    <a:pt x="23074" y="29515"/>
                  </a:lnTo>
                  <a:lnTo>
                    <a:pt x="0" y="497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128329" y="6167624"/>
              <a:ext cx="19896" cy="218852"/>
            </a:xfrm>
            <a:custGeom>
              <a:avLst/>
              <a:gdLst/>
              <a:ahLst/>
              <a:cxnLst/>
              <a:rect l="0" t="0" r="0" b="0"/>
              <a:pathLst>
                <a:path w="19896" h="218852">
                  <a:moveTo>
                    <a:pt x="19895" y="0"/>
                  </a:moveTo>
                  <a:lnTo>
                    <a:pt x="14614" y="21123"/>
                  </a:lnTo>
                  <a:lnTo>
                    <a:pt x="13058" y="32872"/>
                  </a:lnTo>
                  <a:lnTo>
                    <a:pt x="12021" y="46231"/>
                  </a:lnTo>
                  <a:lnTo>
                    <a:pt x="11330" y="60664"/>
                  </a:lnTo>
                  <a:lnTo>
                    <a:pt x="10562" y="91438"/>
                  </a:lnTo>
                  <a:lnTo>
                    <a:pt x="10357" y="107382"/>
                  </a:lnTo>
                  <a:lnTo>
                    <a:pt x="9115" y="122432"/>
                  </a:lnTo>
                  <a:lnTo>
                    <a:pt x="7182" y="136886"/>
                  </a:lnTo>
                  <a:lnTo>
                    <a:pt x="4788" y="150944"/>
                  </a:lnTo>
                  <a:lnTo>
                    <a:pt x="3192" y="164737"/>
                  </a:lnTo>
                  <a:lnTo>
                    <a:pt x="2127" y="178354"/>
                  </a:lnTo>
                  <a:lnTo>
                    <a:pt x="0" y="2188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257650" y="6097989"/>
              <a:ext cx="69459" cy="348173"/>
            </a:xfrm>
            <a:custGeom>
              <a:avLst/>
              <a:gdLst/>
              <a:ahLst/>
              <a:cxnLst/>
              <a:rect l="0" t="0" r="0" b="0"/>
              <a:pathLst>
                <a:path w="69459" h="348173">
                  <a:moveTo>
                    <a:pt x="0" y="0"/>
                  </a:moveTo>
                  <a:lnTo>
                    <a:pt x="10561" y="10562"/>
                  </a:lnTo>
                  <a:lnTo>
                    <a:pt x="15884" y="18095"/>
                  </a:lnTo>
                  <a:lnTo>
                    <a:pt x="21642" y="27538"/>
                  </a:lnTo>
                  <a:lnTo>
                    <a:pt x="27691" y="38254"/>
                  </a:lnTo>
                  <a:lnTo>
                    <a:pt x="32830" y="48714"/>
                  </a:lnTo>
                  <a:lnTo>
                    <a:pt x="37361" y="59004"/>
                  </a:lnTo>
                  <a:lnTo>
                    <a:pt x="41487" y="69179"/>
                  </a:lnTo>
                  <a:lnTo>
                    <a:pt x="45343" y="80384"/>
                  </a:lnTo>
                  <a:lnTo>
                    <a:pt x="49018" y="92275"/>
                  </a:lnTo>
                  <a:lnTo>
                    <a:pt x="56051" y="117278"/>
                  </a:lnTo>
                  <a:lnTo>
                    <a:pt x="62860" y="143127"/>
                  </a:lnTo>
                  <a:lnTo>
                    <a:pt x="65118" y="156210"/>
                  </a:lnTo>
                  <a:lnTo>
                    <a:pt x="66624" y="169354"/>
                  </a:lnTo>
                  <a:lnTo>
                    <a:pt x="67627" y="182537"/>
                  </a:lnTo>
                  <a:lnTo>
                    <a:pt x="68296" y="196852"/>
                  </a:lnTo>
                  <a:lnTo>
                    <a:pt x="69039" y="227496"/>
                  </a:lnTo>
                  <a:lnTo>
                    <a:pt x="69458" y="281100"/>
                  </a:lnTo>
                  <a:lnTo>
                    <a:pt x="66201" y="296826"/>
                  </a:lnTo>
                  <a:lnTo>
                    <a:pt x="60713" y="310626"/>
                  </a:lnTo>
                  <a:lnTo>
                    <a:pt x="9948" y="3481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84593" y="6426266"/>
            <a:ext cx="916742" cy="387964"/>
            <a:chOff x="5784593" y="6426266"/>
            <a:chExt cx="916742" cy="387964"/>
          </a:xfrm>
        </p:grpSpPr>
        <p:sp>
          <p:nvSpPr>
            <p:cNvPr id="54" name="Freeform 53"/>
            <p:cNvSpPr/>
            <p:nvPr/>
          </p:nvSpPr>
          <p:spPr>
            <a:xfrm>
              <a:off x="5784593" y="6456109"/>
              <a:ext cx="94546" cy="298435"/>
            </a:xfrm>
            <a:custGeom>
              <a:avLst/>
              <a:gdLst/>
              <a:ahLst/>
              <a:cxnLst/>
              <a:rect l="0" t="0" r="0" b="0"/>
              <a:pathLst>
                <a:path w="94546" h="298435">
                  <a:moveTo>
                    <a:pt x="84597" y="0"/>
                  </a:moveTo>
                  <a:lnTo>
                    <a:pt x="43060" y="27692"/>
                  </a:lnTo>
                  <a:lnTo>
                    <a:pt x="33694" y="37252"/>
                  </a:lnTo>
                  <a:lnTo>
                    <a:pt x="24134" y="49152"/>
                  </a:lnTo>
                  <a:lnTo>
                    <a:pt x="14445" y="62611"/>
                  </a:lnTo>
                  <a:lnTo>
                    <a:pt x="7986" y="77111"/>
                  </a:lnTo>
                  <a:lnTo>
                    <a:pt x="3680" y="92304"/>
                  </a:lnTo>
                  <a:lnTo>
                    <a:pt x="809" y="107959"/>
                  </a:lnTo>
                  <a:lnTo>
                    <a:pt x="0" y="123922"/>
                  </a:lnTo>
                  <a:lnTo>
                    <a:pt x="567" y="140092"/>
                  </a:lnTo>
                  <a:lnTo>
                    <a:pt x="2049" y="156397"/>
                  </a:lnTo>
                  <a:lnTo>
                    <a:pt x="5248" y="170584"/>
                  </a:lnTo>
                  <a:lnTo>
                    <a:pt x="9592" y="183357"/>
                  </a:lnTo>
                  <a:lnTo>
                    <a:pt x="14698" y="195188"/>
                  </a:lnTo>
                  <a:lnTo>
                    <a:pt x="20313" y="206392"/>
                  </a:lnTo>
                  <a:lnTo>
                    <a:pt x="26267" y="217177"/>
                  </a:lnTo>
                  <a:lnTo>
                    <a:pt x="32447" y="227683"/>
                  </a:lnTo>
                  <a:lnTo>
                    <a:pt x="38777" y="236897"/>
                  </a:lnTo>
                  <a:lnTo>
                    <a:pt x="45208" y="245251"/>
                  </a:lnTo>
                  <a:lnTo>
                    <a:pt x="51706" y="253031"/>
                  </a:lnTo>
                  <a:lnTo>
                    <a:pt x="58249" y="260428"/>
                  </a:lnTo>
                  <a:lnTo>
                    <a:pt x="64821" y="267570"/>
                  </a:lnTo>
                  <a:lnTo>
                    <a:pt x="94545" y="2984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069938" y="6436214"/>
              <a:ext cx="18104" cy="189008"/>
            </a:xfrm>
            <a:custGeom>
              <a:avLst/>
              <a:gdLst/>
              <a:ahLst/>
              <a:cxnLst/>
              <a:rect l="0" t="0" r="0" b="0"/>
              <a:pathLst>
                <a:path w="18104" h="189008">
                  <a:moveTo>
                    <a:pt x="18103" y="0"/>
                  </a:moveTo>
                  <a:lnTo>
                    <a:pt x="4257" y="41537"/>
                  </a:lnTo>
                  <a:lnTo>
                    <a:pt x="2241" y="53113"/>
                  </a:lnTo>
                  <a:lnTo>
                    <a:pt x="896" y="66358"/>
                  </a:lnTo>
                  <a:lnTo>
                    <a:pt x="0" y="80714"/>
                  </a:lnTo>
                  <a:lnTo>
                    <a:pt x="508" y="93600"/>
                  </a:lnTo>
                  <a:lnTo>
                    <a:pt x="1952" y="105507"/>
                  </a:lnTo>
                  <a:lnTo>
                    <a:pt x="4020" y="116761"/>
                  </a:lnTo>
                  <a:lnTo>
                    <a:pt x="5398" y="128685"/>
                  </a:lnTo>
                  <a:lnTo>
                    <a:pt x="6317" y="141055"/>
                  </a:lnTo>
                  <a:lnTo>
                    <a:pt x="18103" y="1890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177571" y="6674960"/>
              <a:ext cx="38410" cy="139270"/>
            </a:xfrm>
            <a:custGeom>
              <a:avLst/>
              <a:gdLst/>
              <a:ahLst/>
              <a:cxnLst/>
              <a:rect l="0" t="0" r="0" b="0"/>
              <a:pathLst>
                <a:path w="38410" h="139270">
                  <a:moveTo>
                    <a:pt x="29844" y="0"/>
                  </a:moveTo>
                  <a:lnTo>
                    <a:pt x="35125" y="15843"/>
                  </a:lnTo>
                  <a:lnTo>
                    <a:pt x="36680" y="26037"/>
                  </a:lnTo>
                  <a:lnTo>
                    <a:pt x="37718" y="38358"/>
                  </a:lnTo>
                  <a:lnTo>
                    <a:pt x="38409" y="52100"/>
                  </a:lnTo>
                  <a:lnTo>
                    <a:pt x="37765" y="64577"/>
                  </a:lnTo>
                  <a:lnTo>
                    <a:pt x="36229" y="76210"/>
                  </a:lnTo>
                  <a:lnTo>
                    <a:pt x="34101" y="87283"/>
                  </a:lnTo>
                  <a:lnTo>
                    <a:pt x="29366" y="97980"/>
                  </a:lnTo>
                  <a:lnTo>
                    <a:pt x="22893" y="108427"/>
                  </a:lnTo>
                  <a:lnTo>
                    <a:pt x="0" y="139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366908" y="6525744"/>
              <a:ext cx="168784" cy="99478"/>
            </a:xfrm>
            <a:custGeom>
              <a:avLst/>
              <a:gdLst/>
              <a:ahLst/>
              <a:cxnLst/>
              <a:rect l="0" t="0" r="0" b="0"/>
              <a:pathLst>
                <a:path w="168784" h="99478">
                  <a:moveTo>
                    <a:pt x="29515" y="0"/>
                  </a:moveTo>
                  <a:lnTo>
                    <a:pt x="18952" y="10562"/>
                  </a:lnTo>
                  <a:lnTo>
                    <a:pt x="13631" y="16989"/>
                  </a:lnTo>
                  <a:lnTo>
                    <a:pt x="7872" y="24589"/>
                  </a:lnTo>
                  <a:lnTo>
                    <a:pt x="1823" y="32972"/>
                  </a:lnTo>
                  <a:lnTo>
                    <a:pt x="0" y="40772"/>
                  </a:lnTo>
                  <a:lnTo>
                    <a:pt x="996" y="48182"/>
                  </a:lnTo>
                  <a:lnTo>
                    <a:pt x="3870" y="55333"/>
                  </a:lnTo>
                  <a:lnTo>
                    <a:pt x="9102" y="61205"/>
                  </a:lnTo>
                  <a:lnTo>
                    <a:pt x="15906" y="66225"/>
                  </a:lnTo>
                  <a:lnTo>
                    <a:pt x="23758" y="70678"/>
                  </a:lnTo>
                  <a:lnTo>
                    <a:pt x="33414" y="74751"/>
                  </a:lnTo>
                  <a:lnTo>
                    <a:pt x="44273" y="78572"/>
                  </a:lnTo>
                  <a:lnTo>
                    <a:pt x="55933" y="82224"/>
                  </a:lnTo>
                  <a:lnTo>
                    <a:pt x="80679" y="89230"/>
                  </a:lnTo>
                  <a:lnTo>
                    <a:pt x="93467" y="92646"/>
                  </a:lnTo>
                  <a:lnTo>
                    <a:pt x="107520" y="94923"/>
                  </a:lnTo>
                  <a:lnTo>
                    <a:pt x="122415" y="96440"/>
                  </a:lnTo>
                  <a:lnTo>
                    <a:pt x="168783" y="994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485952" y="6456109"/>
              <a:ext cx="19897" cy="298435"/>
            </a:xfrm>
            <a:custGeom>
              <a:avLst/>
              <a:gdLst/>
              <a:ahLst/>
              <a:cxnLst/>
              <a:rect l="0" t="0" r="0" b="0"/>
              <a:pathLst>
                <a:path w="19897" h="298435">
                  <a:moveTo>
                    <a:pt x="19896" y="0"/>
                  </a:moveTo>
                  <a:lnTo>
                    <a:pt x="14615" y="26405"/>
                  </a:lnTo>
                  <a:lnTo>
                    <a:pt x="6050" y="74510"/>
                  </a:lnTo>
                  <a:lnTo>
                    <a:pt x="4034" y="92781"/>
                  </a:lnTo>
                  <a:lnTo>
                    <a:pt x="2689" y="111593"/>
                  </a:lnTo>
                  <a:lnTo>
                    <a:pt x="1793" y="130766"/>
                  </a:lnTo>
                  <a:lnTo>
                    <a:pt x="797" y="169754"/>
                  </a:lnTo>
                  <a:lnTo>
                    <a:pt x="0" y="2984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605326" y="6426266"/>
              <a:ext cx="96009" cy="368069"/>
            </a:xfrm>
            <a:custGeom>
              <a:avLst/>
              <a:gdLst/>
              <a:ahLst/>
              <a:cxnLst/>
              <a:rect l="0" t="0" r="0" b="0"/>
              <a:pathLst>
                <a:path w="96009" h="368069">
                  <a:moveTo>
                    <a:pt x="0" y="0"/>
                  </a:moveTo>
                  <a:lnTo>
                    <a:pt x="10562" y="15842"/>
                  </a:lnTo>
                  <a:lnTo>
                    <a:pt x="24590" y="35410"/>
                  </a:lnTo>
                  <a:lnTo>
                    <a:pt x="32973" y="46818"/>
                  </a:lnTo>
                  <a:lnTo>
                    <a:pt x="40772" y="58845"/>
                  </a:lnTo>
                  <a:lnTo>
                    <a:pt x="48182" y="71283"/>
                  </a:lnTo>
                  <a:lnTo>
                    <a:pt x="55333" y="83997"/>
                  </a:lnTo>
                  <a:lnTo>
                    <a:pt x="61205" y="96895"/>
                  </a:lnTo>
                  <a:lnTo>
                    <a:pt x="66226" y="109914"/>
                  </a:lnTo>
                  <a:lnTo>
                    <a:pt x="70678" y="123015"/>
                  </a:lnTo>
                  <a:lnTo>
                    <a:pt x="75856" y="136170"/>
                  </a:lnTo>
                  <a:lnTo>
                    <a:pt x="81520" y="149361"/>
                  </a:lnTo>
                  <a:lnTo>
                    <a:pt x="87506" y="162577"/>
                  </a:lnTo>
                  <a:lnTo>
                    <a:pt x="91497" y="179124"/>
                  </a:lnTo>
                  <a:lnTo>
                    <a:pt x="94157" y="197893"/>
                  </a:lnTo>
                  <a:lnTo>
                    <a:pt x="95930" y="218143"/>
                  </a:lnTo>
                  <a:lnTo>
                    <a:pt x="96008" y="238274"/>
                  </a:lnTo>
                  <a:lnTo>
                    <a:pt x="94954" y="258327"/>
                  </a:lnTo>
                  <a:lnTo>
                    <a:pt x="93146" y="278328"/>
                  </a:lnTo>
                  <a:lnTo>
                    <a:pt x="89730" y="294978"/>
                  </a:lnTo>
                  <a:lnTo>
                    <a:pt x="85242" y="309393"/>
                  </a:lnTo>
                  <a:lnTo>
                    <a:pt x="80039" y="322319"/>
                  </a:lnTo>
                  <a:lnTo>
                    <a:pt x="73255" y="333147"/>
                  </a:lnTo>
                  <a:lnTo>
                    <a:pt x="65417" y="342576"/>
                  </a:lnTo>
                  <a:lnTo>
                    <a:pt x="39791" y="3680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01600"/>
            <a:ext cx="7670800" cy="25083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u="sng" smtClean="0">
                <a:solidFill>
                  <a:srgbClr val="00008B"/>
                </a:solidFill>
                <a:latin typeface="Arial - 36"/>
              </a:rPr>
              <a:t>Matrix Addition and Subtraction</a:t>
            </a:r>
          </a:p>
          <a:p>
            <a:pPr algn="ctr"/>
            <a:endParaRPr lang="en-US" sz="2700" u="sng" smtClean="0">
              <a:solidFill>
                <a:srgbClr val="00008B"/>
              </a:solidFill>
              <a:latin typeface="Arial - 36"/>
            </a:endParaRPr>
          </a:p>
          <a:p>
            <a:r>
              <a:rPr lang="en-US" sz="2700" u="sng" smtClean="0">
                <a:solidFill>
                  <a:srgbClr val="00008B"/>
                </a:solidFill>
                <a:latin typeface="Arial - 36"/>
              </a:rPr>
              <a:t>To</a:t>
            </a:r>
            <a:r>
              <a:rPr lang="en-US" sz="1900" smtClean="0">
                <a:solidFill>
                  <a:srgbClr val="00008B"/>
                </a:solidFill>
                <a:latin typeface="Arial - 26"/>
              </a:rPr>
              <a:t> add and subtract matrices, you add or subtract corresponding elements. </a:t>
            </a:r>
          </a:p>
          <a:p>
            <a:r>
              <a:rPr lang="en-US" sz="1900" smtClean="0">
                <a:solidFill>
                  <a:srgbClr val="00008B"/>
                </a:solidFill>
                <a:latin typeface="Arial - 26"/>
              </a:rPr>
              <a:t> </a:t>
            </a:r>
          </a:p>
          <a:p>
            <a:r>
              <a:rPr lang="en-US" sz="1900" smtClean="0">
                <a:solidFill>
                  <a:srgbClr val="00008B"/>
                </a:solidFill>
                <a:latin typeface="Arial - 26"/>
              </a:rPr>
              <a:t>*You can only add or subtract matrices that have the same dimensions.*</a:t>
            </a:r>
            <a:endParaRPr lang="en-US" sz="1900">
              <a:solidFill>
                <a:srgbClr val="00008B"/>
              </a:solidFill>
              <a:latin typeface="Arial - 26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9900" y="3594115"/>
            <a:ext cx="5041900" cy="1422385"/>
            <a:chOff x="469900" y="3594115"/>
            <a:chExt cx="5041900" cy="1422385"/>
          </a:xfrm>
        </p:grpSpPr>
        <p:grpSp>
          <p:nvGrpSpPr>
            <p:cNvPr id="6" name="Group 5"/>
            <p:cNvGrpSpPr/>
            <p:nvPr/>
          </p:nvGrpSpPr>
          <p:grpSpPr>
            <a:xfrm>
              <a:off x="469900" y="3670300"/>
              <a:ext cx="254000" cy="1346200"/>
              <a:chOff x="469900" y="3670300"/>
              <a:chExt cx="254000" cy="13462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469900" y="3670300"/>
                <a:ext cx="0" cy="13462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482600" y="3670300"/>
                <a:ext cx="2413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469900" y="5016500"/>
                <a:ext cx="2413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82600" y="3733800"/>
              <a:ext cx="2235200" cy="10618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 0     7    -4</a:t>
              </a:r>
            </a:p>
            <a:p>
              <a:endParaRPr lang="en-US" sz="2100" smtClean="0">
                <a:solidFill>
                  <a:srgbClr val="000000"/>
                </a:solidFill>
                <a:latin typeface="Arial - 28"/>
              </a:endParaRPr>
            </a:p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-2    9     -3</a:t>
              </a:r>
              <a:endParaRPr lang="en-US" sz="2100">
                <a:solidFill>
                  <a:srgbClr val="000000"/>
                </a:solidFill>
                <a:latin typeface="Arial - 28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2222493" y="3619500"/>
              <a:ext cx="253999" cy="1346200"/>
              <a:chOff x="2222493" y="3619500"/>
              <a:chExt cx="253999" cy="1346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2222493" y="3619500"/>
                <a:ext cx="0" cy="13462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235192" y="3619500"/>
                <a:ext cx="2413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2222493" y="4965700"/>
                <a:ext cx="2413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2628900" y="4051300"/>
              <a:ext cx="838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smtClean="0">
                  <a:solidFill>
                    <a:srgbClr val="000000"/>
                  </a:solidFill>
                  <a:latin typeface="Arial - 36"/>
                </a:rPr>
                <a:t>+</a:t>
              </a:r>
              <a:endParaRPr lang="en-US" sz="2700">
                <a:solidFill>
                  <a:srgbClr val="000000"/>
                </a:solidFill>
                <a:latin typeface="Arial - 36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2000" y="3644900"/>
              <a:ext cx="2209800" cy="10618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 5     -2    4</a:t>
              </a:r>
            </a:p>
            <a:p>
              <a:endParaRPr lang="en-US" sz="2100" smtClean="0">
                <a:solidFill>
                  <a:srgbClr val="000000"/>
                </a:solidFill>
                <a:latin typeface="Arial - 28"/>
              </a:endParaRPr>
            </a:p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 0     -5    6</a:t>
              </a:r>
              <a:endParaRPr lang="en-US" sz="2100">
                <a:solidFill>
                  <a:srgbClr val="000000"/>
                </a:solidFill>
                <a:latin typeface="Arial - 28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89300" y="3632200"/>
              <a:ext cx="254000" cy="1346200"/>
              <a:chOff x="3289300" y="3632200"/>
              <a:chExt cx="254000" cy="134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89300" y="3632200"/>
                <a:ext cx="0" cy="13462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02000" y="3632200"/>
                <a:ext cx="2413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289300" y="4978400"/>
                <a:ext cx="2413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rot="10800000">
              <a:off x="5041900" y="3594115"/>
              <a:ext cx="254000" cy="1346216"/>
              <a:chOff x="5041900" y="3594115"/>
              <a:chExt cx="254000" cy="134621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5041900" y="3594131"/>
                <a:ext cx="0" cy="13462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5054600" y="3594115"/>
                <a:ext cx="2413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5041900" y="4940315"/>
                <a:ext cx="2413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5511800" y="4000500"/>
            <a:ext cx="838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=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935374" y="3532855"/>
            <a:ext cx="550579" cy="1261976"/>
          </a:xfrm>
          <a:custGeom>
            <a:avLst/>
            <a:gdLst/>
            <a:ahLst/>
            <a:cxnLst/>
            <a:rect l="0" t="0" r="0" b="0"/>
            <a:pathLst>
              <a:path w="550579" h="1261976">
                <a:moveTo>
                  <a:pt x="540631" y="8554"/>
                </a:moveTo>
                <a:lnTo>
                  <a:pt x="485247" y="8554"/>
                </a:lnTo>
                <a:lnTo>
                  <a:pt x="472760" y="9660"/>
                </a:lnTo>
                <a:lnTo>
                  <a:pt x="460014" y="11502"/>
                </a:lnTo>
                <a:lnTo>
                  <a:pt x="447095" y="13835"/>
                </a:lnTo>
                <a:lnTo>
                  <a:pt x="432956" y="15391"/>
                </a:lnTo>
                <a:lnTo>
                  <a:pt x="418004" y="16428"/>
                </a:lnTo>
                <a:lnTo>
                  <a:pt x="387757" y="17580"/>
                </a:lnTo>
                <a:lnTo>
                  <a:pt x="345873" y="18229"/>
                </a:lnTo>
                <a:lnTo>
                  <a:pt x="318856" y="18381"/>
                </a:lnTo>
                <a:lnTo>
                  <a:pt x="305462" y="17316"/>
                </a:lnTo>
                <a:lnTo>
                  <a:pt x="292110" y="15500"/>
                </a:lnTo>
                <a:lnTo>
                  <a:pt x="278788" y="13185"/>
                </a:lnTo>
                <a:lnTo>
                  <a:pt x="265486" y="11641"/>
                </a:lnTo>
                <a:lnTo>
                  <a:pt x="252197" y="10612"/>
                </a:lnTo>
                <a:lnTo>
                  <a:pt x="238916" y="9926"/>
                </a:lnTo>
                <a:lnTo>
                  <a:pt x="212370" y="9164"/>
                </a:lnTo>
                <a:lnTo>
                  <a:pt x="154021" y="8674"/>
                </a:lnTo>
                <a:lnTo>
                  <a:pt x="140306" y="7529"/>
                </a:lnTo>
                <a:lnTo>
                  <a:pt x="127847" y="5660"/>
                </a:lnTo>
                <a:lnTo>
                  <a:pt x="116225" y="3309"/>
                </a:lnTo>
                <a:lnTo>
                  <a:pt x="104056" y="1742"/>
                </a:lnTo>
                <a:lnTo>
                  <a:pt x="91522" y="697"/>
                </a:lnTo>
                <a:lnTo>
                  <a:pt x="78744" y="0"/>
                </a:lnTo>
                <a:lnTo>
                  <a:pt x="66910" y="641"/>
                </a:lnTo>
                <a:lnTo>
                  <a:pt x="55704" y="2174"/>
                </a:lnTo>
                <a:lnTo>
                  <a:pt x="44918" y="4300"/>
                </a:lnTo>
                <a:lnTo>
                  <a:pt x="37728" y="10139"/>
                </a:lnTo>
                <a:lnTo>
                  <a:pt x="32934" y="18454"/>
                </a:lnTo>
                <a:lnTo>
                  <a:pt x="29738" y="28418"/>
                </a:lnTo>
                <a:lnTo>
                  <a:pt x="29134" y="48331"/>
                </a:lnTo>
                <a:lnTo>
                  <a:pt x="32061" y="84080"/>
                </a:lnTo>
                <a:lnTo>
                  <a:pt x="32746" y="112861"/>
                </a:lnTo>
                <a:lnTo>
                  <a:pt x="33051" y="140390"/>
                </a:lnTo>
                <a:lnTo>
                  <a:pt x="30238" y="170310"/>
                </a:lnTo>
                <a:lnTo>
                  <a:pt x="26409" y="203135"/>
                </a:lnTo>
                <a:lnTo>
                  <a:pt x="24707" y="239830"/>
                </a:lnTo>
                <a:lnTo>
                  <a:pt x="23749" y="292493"/>
                </a:lnTo>
                <a:lnTo>
                  <a:pt x="23347" y="575712"/>
                </a:lnTo>
                <a:lnTo>
                  <a:pt x="24452" y="596668"/>
                </a:lnTo>
                <a:lnTo>
                  <a:pt x="26294" y="618376"/>
                </a:lnTo>
                <a:lnTo>
                  <a:pt x="28628" y="640585"/>
                </a:lnTo>
                <a:lnTo>
                  <a:pt x="30183" y="662023"/>
                </a:lnTo>
                <a:lnTo>
                  <a:pt x="31220" y="682947"/>
                </a:lnTo>
                <a:lnTo>
                  <a:pt x="32372" y="723881"/>
                </a:lnTo>
                <a:lnTo>
                  <a:pt x="33240" y="861063"/>
                </a:lnTo>
                <a:lnTo>
                  <a:pt x="34375" y="893679"/>
                </a:lnTo>
                <a:lnTo>
                  <a:pt x="39019" y="932894"/>
                </a:lnTo>
                <a:lnTo>
                  <a:pt x="36575" y="962815"/>
                </a:lnTo>
                <a:lnTo>
                  <a:pt x="34752" y="994536"/>
                </a:lnTo>
                <a:lnTo>
                  <a:pt x="32837" y="1024845"/>
                </a:lnTo>
                <a:lnTo>
                  <a:pt x="26649" y="1061656"/>
                </a:lnTo>
                <a:lnTo>
                  <a:pt x="23220" y="1098968"/>
                </a:lnTo>
                <a:lnTo>
                  <a:pt x="15694" y="1131515"/>
                </a:lnTo>
                <a:lnTo>
                  <a:pt x="6464" y="1162160"/>
                </a:lnTo>
                <a:lnTo>
                  <a:pt x="0" y="1182243"/>
                </a:lnTo>
                <a:lnTo>
                  <a:pt x="1150" y="1190030"/>
                </a:lnTo>
                <a:lnTo>
                  <a:pt x="5233" y="1196326"/>
                </a:lnTo>
                <a:lnTo>
                  <a:pt x="11271" y="1201630"/>
                </a:lnTo>
                <a:lnTo>
                  <a:pt x="18612" y="1204060"/>
                </a:lnTo>
                <a:lnTo>
                  <a:pt x="26821" y="1204574"/>
                </a:lnTo>
                <a:lnTo>
                  <a:pt x="35611" y="1203812"/>
                </a:lnTo>
                <a:lnTo>
                  <a:pt x="45892" y="1203304"/>
                </a:lnTo>
                <a:lnTo>
                  <a:pt x="69105" y="1202740"/>
                </a:lnTo>
                <a:lnTo>
                  <a:pt x="146269" y="1202328"/>
                </a:lnTo>
                <a:lnTo>
                  <a:pt x="159455" y="1203420"/>
                </a:lnTo>
                <a:lnTo>
                  <a:pt x="172667" y="1205253"/>
                </a:lnTo>
                <a:lnTo>
                  <a:pt x="200242" y="1210238"/>
                </a:lnTo>
                <a:lnTo>
                  <a:pt x="230919" y="1216138"/>
                </a:lnTo>
                <a:lnTo>
                  <a:pt x="245732" y="1218153"/>
                </a:lnTo>
                <a:lnTo>
                  <a:pt x="260028" y="1219497"/>
                </a:lnTo>
                <a:lnTo>
                  <a:pt x="273980" y="1220392"/>
                </a:lnTo>
                <a:lnTo>
                  <a:pt x="286597" y="1222095"/>
                </a:lnTo>
                <a:lnTo>
                  <a:pt x="298324" y="1224335"/>
                </a:lnTo>
                <a:lnTo>
                  <a:pt x="346253" y="1235872"/>
                </a:lnTo>
                <a:lnTo>
                  <a:pt x="360201" y="1237941"/>
                </a:lnTo>
                <a:lnTo>
                  <a:pt x="375027" y="1239321"/>
                </a:lnTo>
                <a:lnTo>
                  <a:pt x="390437" y="1240240"/>
                </a:lnTo>
                <a:lnTo>
                  <a:pt x="406237" y="1241958"/>
                </a:lnTo>
                <a:lnTo>
                  <a:pt x="422297" y="1244210"/>
                </a:lnTo>
                <a:lnTo>
                  <a:pt x="438530" y="1246815"/>
                </a:lnTo>
                <a:lnTo>
                  <a:pt x="453773" y="1248553"/>
                </a:lnTo>
                <a:lnTo>
                  <a:pt x="468357" y="1249711"/>
                </a:lnTo>
                <a:lnTo>
                  <a:pt x="482500" y="1250483"/>
                </a:lnTo>
                <a:lnTo>
                  <a:pt x="495245" y="1252103"/>
                </a:lnTo>
                <a:lnTo>
                  <a:pt x="550578" y="12619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87519" y="3711905"/>
            <a:ext cx="208905" cy="299313"/>
            <a:chOff x="6187519" y="3711905"/>
            <a:chExt cx="208905" cy="299313"/>
          </a:xfrm>
        </p:grpSpPr>
        <p:sp>
          <p:nvSpPr>
            <p:cNvPr id="25" name="Freeform 24"/>
            <p:cNvSpPr/>
            <p:nvPr/>
          </p:nvSpPr>
          <p:spPr>
            <a:xfrm>
              <a:off x="6197467" y="3750313"/>
              <a:ext cx="172218" cy="260905"/>
            </a:xfrm>
            <a:custGeom>
              <a:avLst/>
              <a:gdLst/>
              <a:ahLst/>
              <a:cxnLst/>
              <a:rect l="0" t="0" r="0" b="0"/>
              <a:pathLst>
                <a:path w="172218" h="260905">
                  <a:moveTo>
                    <a:pt x="0" y="0"/>
                  </a:moveTo>
                  <a:lnTo>
                    <a:pt x="0" y="63949"/>
                  </a:lnTo>
                  <a:lnTo>
                    <a:pt x="1105" y="76897"/>
                  </a:lnTo>
                  <a:lnTo>
                    <a:pt x="2948" y="89950"/>
                  </a:lnTo>
                  <a:lnTo>
                    <a:pt x="5281" y="103074"/>
                  </a:lnTo>
                  <a:lnTo>
                    <a:pt x="10152" y="110717"/>
                  </a:lnTo>
                  <a:lnTo>
                    <a:pt x="16716" y="114708"/>
                  </a:lnTo>
                  <a:lnTo>
                    <a:pt x="24407" y="116263"/>
                  </a:lnTo>
                  <a:lnTo>
                    <a:pt x="32851" y="116195"/>
                  </a:lnTo>
                  <a:lnTo>
                    <a:pt x="41797" y="115043"/>
                  </a:lnTo>
                  <a:lnTo>
                    <a:pt x="51076" y="113171"/>
                  </a:lnTo>
                  <a:lnTo>
                    <a:pt x="60578" y="110817"/>
                  </a:lnTo>
                  <a:lnTo>
                    <a:pt x="70229" y="108142"/>
                  </a:lnTo>
                  <a:lnTo>
                    <a:pt x="79979" y="105254"/>
                  </a:lnTo>
                  <a:lnTo>
                    <a:pt x="89794" y="104434"/>
                  </a:lnTo>
                  <a:lnTo>
                    <a:pt x="99654" y="104993"/>
                  </a:lnTo>
                  <a:lnTo>
                    <a:pt x="109543" y="106470"/>
                  </a:lnTo>
                  <a:lnTo>
                    <a:pt x="118346" y="109666"/>
                  </a:lnTo>
                  <a:lnTo>
                    <a:pt x="126426" y="114007"/>
                  </a:lnTo>
                  <a:lnTo>
                    <a:pt x="134023" y="119112"/>
                  </a:lnTo>
                  <a:lnTo>
                    <a:pt x="141298" y="125831"/>
                  </a:lnTo>
                  <a:lnTo>
                    <a:pt x="148359" y="133626"/>
                  </a:lnTo>
                  <a:lnTo>
                    <a:pt x="155277" y="142139"/>
                  </a:lnTo>
                  <a:lnTo>
                    <a:pt x="160994" y="152236"/>
                  </a:lnTo>
                  <a:lnTo>
                    <a:pt x="165910" y="163388"/>
                  </a:lnTo>
                  <a:lnTo>
                    <a:pt x="170293" y="175244"/>
                  </a:lnTo>
                  <a:lnTo>
                    <a:pt x="172110" y="186464"/>
                  </a:lnTo>
                  <a:lnTo>
                    <a:pt x="172217" y="197259"/>
                  </a:lnTo>
                  <a:lnTo>
                    <a:pt x="171182" y="207772"/>
                  </a:lnTo>
                  <a:lnTo>
                    <a:pt x="169387" y="218097"/>
                  </a:lnTo>
                  <a:lnTo>
                    <a:pt x="167085" y="228296"/>
                  </a:lnTo>
                  <a:lnTo>
                    <a:pt x="164445" y="238411"/>
                  </a:lnTo>
                  <a:lnTo>
                    <a:pt x="159369" y="246260"/>
                  </a:lnTo>
                  <a:lnTo>
                    <a:pt x="152669" y="252598"/>
                  </a:lnTo>
                  <a:lnTo>
                    <a:pt x="144886" y="257929"/>
                  </a:lnTo>
                  <a:lnTo>
                    <a:pt x="134171" y="260377"/>
                  </a:lnTo>
                  <a:lnTo>
                    <a:pt x="121502" y="260904"/>
                  </a:lnTo>
                  <a:lnTo>
                    <a:pt x="107529" y="260150"/>
                  </a:lnTo>
                  <a:lnTo>
                    <a:pt x="94897" y="257437"/>
                  </a:lnTo>
                  <a:lnTo>
                    <a:pt x="83161" y="253417"/>
                  </a:lnTo>
                  <a:lnTo>
                    <a:pt x="39791" y="2287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187519" y="3711905"/>
              <a:ext cx="208905" cy="18513"/>
            </a:xfrm>
            <a:custGeom>
              <a:avLst/>
              <a:gdLst/>
              <a:ahLst/>
              <a:cxnLst/>
              <a:rect l="0" t="0" r="0" b="0"/>
              <a:pathLst>
                <a:path w="208905" h="18513">
                  <a:moveTo>
                    <a:pt x="0" y="8565"/>
                  </a:moveTo>
                  <a:lnTo>
                    <a:pt x="15843" y="3284"/>
                  </a:lnTo>
                  <a:lnTo>
                    <a:pt x="26036" y="1728"/>
                  </a:lnTo>
                  <a:lnTo>
                    <a:pt x="38359" y="691"/>
                  </a:lnTo>
                  <a:lnTo>
                    <a:pt x="52100" y="0"/>
                  </a:lnTo>
                  <a:lnTo>
                    <a:pt x="64577" y="644"/>
                  </a:lnTo>
                  <a:lnTo>
                    <a:pt x="76211" y="2179"/>
                  </a:lnTo>
                  <a:lnTo>
                    <a:pt x="101295" y="6832"/>
                  </a:lnTo>
                  <a:lnTo>
                    <a:pt x="134550" y="12584"/>
                  </a:lnTo>
                  <a:lnTo>
                    <a:pt x="150492" y="14560"/>
                  </a:lnTo>
                  <a:lnTo>
                    <a:pt x="165542" y="15877"/>
                  </a:lnTo>
                  <a:lnTo>
                    <a:pt x="208904" y="185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6860956" y="3625658"/>
            <a:ext cx="168367" cy="326281"/>
          </a:xfrm>
          <a:custGeom>
            <a:avLst/>
            <a:gdLst/>
            <a:ahLst/>
            <a:cxnLst/>
            <a:rect l="0" t="0" r="0" b="0"/>
            <a:pathLst>
              <a:path w="168367" h="326281">
                <a:moveTo>
                  <a:pt x="142281" y="5281"/>
                </a:moveTo>
                <a:lnTo>
                  <a:pt x="115877" y="5281"/>
                </a:lnTo>
                <a:lnTo>
                  <a:pt x="102572" y="4176"/>
                </a:lnTo>
                <a:lnTo>
                  <a:pt x="88176" y="2334"/>
                </a:lnTo>
                <a:lnTo>
                  <a:pt x="73052" y="0"/>
                </a:lnTo>
                <a:lnTo>
                  <a:pt x="60758" y="655"/>
                </a:lnTo>
                <a:lnTo>
                  <a:pt x="50352" y="3303"/>
                </a:lnTo>
                <a:lnTo>
                  <a:pt x="41204" y="7278"/>
                </a:lnTo>
                <a:lnTo>
                  <a:pt x="34000" y="14350"/>
                </a:lnTo>
                <a:lnTo>
                  <a:pt x="28092" y="23485"/>
                </a:lnTo>
                <a:lnTo>
                  <a:pt x="23048" y="33997"/>
                </a:lnTo>
                <a:lnTo>
                  <a:pt x="18580" y="44321"/>
                </a:lnTo>
                <a:lnTo>
                  <a:pt x="14497" y="54519"/>
                </a:lnTo>
                <a:lnTo>
                  <a:pt x="7011" y="74693"/>
                </a:lnTo>
                <a:lnTo>
                  <a:pt x="0" y="94712"/>
                </a:lnTo>
                <a:lnTo>
                  <a:pt x="1004" y="100272"/>
                </a:lnTo>
                <a:lnTo>
                  <a:pt x="4990" y="102873"/>
                </a:lnTo>
                <a:lnTo>
                  <a:pt x="10962" y="103501"/>
                </a:lnTo>
                <a:lnTo>
                  <a:pt x="18260" y="102815"/>
                </a:lnTo>
                <a:lnTo>
                  <a:pt x="26441" y="101253"/>
                </a:lnTo>
                <a:lnTo>
                  <a:pt x="35211" y="99106"/>
                </a:lnTo>
                <a:lnTo>
                  <a:pt x="44374" y="98780"/>
                </a:lnTo>
                <a:lnTo>
                  <a:pt x="53798" y="99668"/>
                </a:lnTo>
                <a:lnTo>
                  <a:pt x="63397" y="101365"/>
                </a:lnTo>
                <a:lnTo>
                  <a:pt x="73113" y="104707"/>
                </a:lnTo>
                <a:lnTo>
                  <a:pt x="82905" y="109145"/>
                </a:lnTo>
                <a:lnTo>
                  <a:pt x="92749" y="114315"/>
                </a:lnTo>
                <a:lnTo>
                  <a:pt x="101522" y="121078"/>
                </a:lnTo>
                <a:lnTo>
                  <a:pt x="109582" y="128902"/>
                </a:lnTo>
                <a:lnTo>
                  <a:pt x="117166" y="137434"/>
                </a:lnTo>
                <a:lnTo>
                  <a:pt x="124433" y="146438"/>
                </a:lnTo>
                <a:lnTo>
                  <a:pt x="131488" y="155756"/>
                </a:lnTo>
                <a:lnTo>
                  <a:pt x="138402" y="165285"/>
                </a:lnTo>
                <a:lnTo>
                  <a:pt x="145221" y="176058"/>
                </a:lnTo>
                <a:lnTo>
                  <a:pt x="151978" y="187662"/>
                </a:lnTo>
                <a:lnTo>
                  <a:pt x="158694" y="199819"/>
                </a:lnTo>
                <a:lnTo>
                  <a:pt x="163171" y="212345"/>
                </a:lnTo>
                <a:lnTo>
                  <a:pt x="166156" y="225117"/>
                </a:lnTo>
                <a:lnTo>
                  <a:pt x="168145" y="238053"/>
                </a:lnTo>
                <a:lnTo>
                  <a:pt x="168366" y="251098"/>
                </a:lnTo>
                <a:lnTo>
                  <a:pt x="167408" y="264215"/>
                </a:lnTo>
                <a:lnTo>
                  <a:pt x="165664" y="277382"/>
                </a:lnTo>
                <a:lnTo>
                  <a:pt x="162292" y="288370"/>
                </a:lnTo>
                <a:lnTo>
                  <a:pt x="157831" y="297906"/>
                </a:lnTo>
                <a:lnTo>
                  <a:pt x="152648" y="306474"/>
                </a:lnTo>
                <a:lnTo>
                  <a:pt x="144771" y="313292"/>
                </a:lnTo>
                <a:lnTo>
                  <a:pt x="135099" y="318942"/>
                </a:lnTo>
                <a:lnTo>
                  <a:pt x="124229" y="323814"/>
                </a:lnTo>
                <a:lnTo>
                  <a:pt x="112561" y="325957"/>
                </a:lnTo>
                <a:lnTo>
                  <a:pt x="100362" y="326280"/>
                </a:lnTo>
                <a:lnTo>
                  <a:pt x="87808" y="325390"/>
                </a:lnTo>
                <a:lnTo>
                  <a:pt x="76122" y="323692"/>
                </a:lnTo>
                <a:lnTo>
                  <a:pt x="65016" y="321454"/>
                </a:lnTo>
                <a:lnTo>
                  <a:pt x="22908" y="2937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482752" y="3586388"/>
            <a:ext cx="240757" cy="325052"/>
          </a:xfrm>
          <a:custGeom>
            <a:avLst/>
            <a:gdLst/>
            <a:ahLst/>
            <a:cxnLst/>
            <a:rect l="0" t="0" r="0" b="0"/>
            <a:pathLst>
              <a:path w="240757" h="325052">
                <a:moveTo>
                  <a:pt x="57666" y="64447"/>
                </a:moveTo>
                <a:lnTo>
                  <a:pt x="41823" y="80290"/>
                </a:lnTo>
                <a:lnTo>
                  <a:pt x="36051" y="89378"/>
                </a:lnTo>
                <a:lnTo>
                  <a:pt x="31097" y="99858"/>
                </a:lnTo>
                <a:lnTo>
                  <a:pt x="22646" y="122187"/>
                </a:lnTo>
                <a:lnTo>
                  <a:pt x="11674" y="153400"/>
                </a:lnTo>
                <a:lnTo>
                  <a:pt x="4802" y="173616"/>
                </a:lnTo>
                <a:lnTo>
                  <a:pt x="2528" y="186966"/>
                </a:lnTo>
                <a:lnTo>
                  <a:pt x="1011" y="202497"/>
                </a:lnTo>
                <a:lnTo>
                  <a:pt x="0" y="219483"/>
                </a:lnTo>
                <a:lnTo>
                  <a:pt x="432" y="235228"/>
                </a:lnTo>
                <a:lnTo>
                  <a:pt x="1825" y="250146"/>
                </a:lnTo>
                <a:lnTo>
                  <a:pt x="3859" y="264513"/>
                </a:lnTo>
                <a:lnTo>
                  <a:pt x="8531" y="277407"/>
                </a:lnTo>
                <a:lnTo>
                  <a:pt x="14961" y="289318"/>
                </a:lnTo>
                <a:lnTo>
                  <a:pt x="22564" y="300575"/>
                </a:lnTo>
                <a:lnTo>
                  <a:pt x="32054" y="309185"/>
                </a:lnTo>
                <a:lnTo>
                  <a:pt x="42801" y="316031"/>
                </a:lnTo>
                <a:lnTo>
                  <a:pt x="54388" y="321699"/>
                </a:lnTo>
                <a:lnTo>
                  <a:pt x="67639" y="324374"/>
                </a:lnTo>
                <a:lnTo>
                  <a:pt x="81999" y="325051"/>
                </a:lnTo>
                <a:lnTo>
                  <a:pt x="97100" y="324397"/>
                </a:lnTo>
                <a:lnTo>
                  <a:pt x="109377" y="321750"/>
                </a:lnTo>
                <a:lnTo>
                  <a:pt x="119773" y="317776"/>
                </a:lnTo>
                <a:lnTo>
                  <a:pt x="128914" y="312915"/>
                </a:lnTo>
                <a:lnTo>
                  <a:pt x="137218" y="307464"/>
                </a:lnTo>
                <a:lnTo>
                  <a:pt x="144965" y="301620"/>
                </a:lnTo>
                <a:lnTo>
                  <a:pt x="152340" y="295513"/>
                </a:lnTo>
                <a:lnTo>
                  <a:pt x="159468" y="289230"/>
                </a:lnTo>
                <a:lnTo>
                  <a:pt x="173282" y="276356"/>
                </a:lnTo>
                <a:lnTo>
                  <a:pt x="180060" y="266512"/>
                </a:lnTo>
                <a:lnTo>
                  <a:pt x="186791" y="254422"/>
                </a:lnTo>
                <a:lnTo>
                  <a:pt x="193487" y="240836"/>
                </a:lnTo>
                <a:lnTo>
                  <a:pt x="200163" y="228463"/>
                </a:lnTo>
                <a:lnTo>
                  <a:pt x="206824" y="216898"/>
                </a:lnTo>
                <a:lnTo>
                  <a:pt x="213475" y="205872"/>
                </a:lnTo>
                <a:lnTo>
                  <a:pt x="219015" y="192995"/>
                </a:lnTo>
                <a:lnTo>
                  <a:pt x="223813" y="178884"/>
                </a:lnTo>
                <a:lnTo>
                  <a:pt x="232092" y="150678"/>
                </a:lnTo>
                <a:lnTo>
                  <a:pt x="239456" y="127089"/>
                </a:lnTo>
                <a:lnTo>
                  <a:pt x="240756" y="113945"/>
                </a:lnTo>
                <a:lnTo>
                  <a:pt x="240518" y="99657"/>
                </a:lnTo>
                <a:lnTo>
                  <a:pt x="239254" y="84604"/>
                </a:lnTo>
                <a:lnTo>
                  <a:pt x="235095" y="70148"/>
                </a:lnTo>
                <a:lnTo>
                  <a:pt x="229006" y="56089"/>
                </a:lnTo>
                <a:lnTo>
                  <a:pt x="221631" y="42296"/>
                </a:lnTo>
                <a:lnTo>
                  <a:pt x="213399" y="30889"/>
                </a:lnTo>
                <a:lnTo>
                  <a:pt x="204595" y="21074"/>
                </a:lnTo>
                <a:lnTo>
                  <a:pt x="195410" y="12321"/>
                </a:lnTo>
                <a:lnTo>
                  <a:pt x="184865" y="6484"/>
                </a:lnTo>
                <a:lnTo>
                  <a:pt x="173414" y="2594"/>
                </a:lnTo>
                <a:lnTo>
                  <a:pt x="161358" y="0"/>
                </a:lnTo>
                <a:lnTo>
                  <a:pt x="147795" y="482"/>
                </a:lnTo>
                <a:lnTo>
                  <a:pt x="133226" y="3013"/>
                </a:lnTo>
                <a:lnTo>
                  <a:pt x="117987" y="6912"/>
                </a:lnTo>
                <a:lnTo>
                  <a:pt x="105617" y="11721"/>
                </a:lnTo>
                <a:lnTo>
                  <a:pt x="95159" y="17138"/>
                </a:lnTo>
                <a:lnTo>
                  <a:pt x="85977" y="22960"/>
                </a:lnTo>
                <a:lnTo>
                  <a:pt x="77645" y="29052"/>
                </a:lnTo>
                <a:lnTo>
                  <a:pt x="69880" y="35324"/>
                </a:lnTo>
                <a:lnTo>
                  <a:pt x="62492" y="41716"/>
                </a:lnTo>
                <a:lnTo>
                  <a:pt x="54251" y="48187"/>
                </a:lnTo>
                <a:lnTo>
                  <a:pt x="45441" y="54713"/>
                </a:lnTo>
                <a:lnTo>
                  <a:pt x="17874" y="743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6137780" y="3422446"/>
            <a:ext cx="1678494" cy="1272907"/>
            <a:chOff x="6137780" y="3422446"/>
            <a:chExt cx="1678494" cy="1272907"/>
          </a:xfrm>
        </p:grpSpPr>
        <p:sp>
          <p:nvSpPr>
            <p:cNvPr id="30" name="Freeform 29"/>
            <p:cNvSpPr/>
            <p:nvPr/>
          </p:nvSpPr>
          <p:spPr>
            <a:xfrm>
              <a:off x="6137780" y="4406867"/>
              <a:ext cx="79584" cy="19896"/>
            </a:xfrm>
            <a:custGeom>
              <a:avLst/>
              <a:gdLst/>
              <a:ahLst/>
              <a:cxnLst/>
              <a:rect l="0" t="0" r="0" b="0"/>
              <a:pathLst>
                <a:path w="79584" h="19896">
                  <a:moveTo>
                    <a:pt x="0" y="0"/>
                  </a:moveTo>
                  <a:lnTo>
                    <a:pt x="32463" y="10821"/>
                  </a:lnTo>
                  <a:lnTo>
                    <a:pt x="79583" y="198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386475" y="4291488"/>
              <a:ext cx="169113" cy="295864"/>
            </a:xfrm>
            <a:custGeom>
              <a:avLst/>
              <a:gdLst/>
              <a:ahLst/>
              <a:cxnLst/>
              <a:rect l="0" t="0" r="0" b="0"/>
              <a:pathLst>
                <a:path w="169113" h="295864">
                  <a:moveTo>
                    <a:pt x="0" y="45744"/>
                  </a:moveTo>
                  <a:lnTo>
                    <a:pt x="10562" y="29901"/>
                  </a:lnTo>
                  <a:lnTo>
                    <a:pt x="16989" y="23024"/>
                  </a:lnTo>
                  <a:lnTo>
                    <a:pt x="24589" y="16228"/>
                  </a:lnTo>
                  <a:lnTo>
                    <a:pt x="32973" y="9487"/>
                  </a:lnTo>
                  <a:lnTo>
                    <a:pt x="42982" y="4993"/>
                  </a:lnTo>
                  <a:lnTo>
                    <a:pt x="54077" y="1997"/>
                  </a:lnTo>
                  <a:lnTo>
                    <a:pt x="65895" y="0"/>
                  </a:lnTo>
                  <a:lnTo>
                    <a:pt x="77089" y="879"/>
                  </a:lnTo>
                  <a:lnTo>
                    <a:pt x="87868" y="3676"/>
                  </a:lnTo>
                  <a:lnTo>
                    <a:pt x="98370" y="7751"/>
                  </a:lnTo>
                  <a:lnTo>
                    <a:pt x="107582" y="13783"/>
                  </a:lnTo>
                  <a:lnTo>
                    <a:pt x="115934" y="21121"/>
                  </a:lnTo>
                  <a:lnTo>
                    <a:pt x="123712" y="29329"/>
                  </a:lnTo>
                  <a:lnTo>
                    <a:pt x="130003" y="39222"/>
                  </a:lnTo>
                  <a:lnTo>
                    <a:pt x="135302" y="50238"/>
                  </a:lnTo>
                  <a:lnTo>
                    <a:pt x="139940" y="62004"/>
                  </a:lnTo>
                  <a:lnTo>
                    <a:pt x="143032" y="74269"/>
                  </a:lnTo>
                  <a:lnTo>
                    <a:pt x="145093" y="86867"/>
                  </a:lnTo>
                  <a:lnTo>
                    <a:pt x="146468" y="99687"/>
                  </a:lnTo>
                  <a:lnTo>
                    <a:pt x="146278" y="111549"/>
                  </a:lnTo>
                  <a:lnTo>
                    <a:pt x="145048" y="122773"/>
                  </a:lnTo>
                  <a:lnTo>
                    <a:pt x="143121" y="133572"/>
                  </a:lnTo>
                  <a:lnTo>
                    <a:pt x="140732" y="144087"/>
                  </a:lnTo>
                  <a:lnTo>
                    <a:pt x="138033" y="154413"/>
                  </a:lnTo>
                  <a:lnTo>
                    <a:pt x="135129" y="164613"/>
                  </a:lnTo>
                  <a:lnTo>
                    <a:pt x="128955" y="184789"/>
                  </a:lnTo>
                  <a:lnTo>
                    <a:pt x="125760" y="194811"/>
                  </a:lnTo>
                  <a:lnTo>
                    <a:pt x="121421" y="203704"/>
                  </a:lnTo>
                  <a:lnTo>
                    <a:pt x="116317" y="211842"/>
                  </a:lnTo>
                  <a:lnTo>
                    <a:pt x="110704" y="219479"/>
                  </a:lnTo>
                  <a:lnTo>
                    <a:pt x="104751" y="228991"/>
                  </a:lnTo>
                  <a:lnTo>
                    <a:pt x="98572" y="239754"/>
                  </a:lnTo>
                  <a:lnTo>
                    <a:pt x="92242" y="251350"/>
                  </a:lnTo>
                  <a:lnTo>
                    <a:pt x="84706" y="261292"/>
                  </a:lnTo>
                  <a:lnTo>
                    <a:pt x="76366" y="270130"/>
                  </a:lnTo>
                  <a:lnTo>
                    <a:pt x="67491" y="278233"/>
                  </a:lnTo>
                  <a:lnTo>
                    <a:pt x="58257" y="284740"/>
                  </a:lnTo>
                  <a:lnTo>
                    <a:pt x="48786" y="290184"/>
                  </a:lnTo>
                  <a:lnTo>
                    <a:pt x="39156" y="294918"/>
                  </a:lnTo>
                  <a:lnTo>
                    <a:pt x="30525" y="295863"/>
                  </a:lnTo>
                  <a:lnTo>
                    <a:pt x="22560" y="294283"/>
                  </a:lnTo>
                  <a:lnTo>
                    <a:pt x="15040" y="291019"/>
                  </a:lnTo>
                  <a:lnTo>
                    <a:pt x="10027" y="284421"/>
                  </a:lnTo>
                  <a:lnTo>
                    <a:pt x="6685" y="275602"/>
                  </a:lnTo>
                  <a:lnTo>
                    <a:pt x="4456" y="265302"/>
                  </a:lnTo>
                  <a:lnTo>
                    <a:pt x="4076" y="254013"/>
                  </a:lnTo>
                  <a:lnTo>
                    <a:pt x="4928" y="242066"/>
                  </a:lnTo>
                  <a:lnTo>
                    <a:pt x="6601" y="229680"/>
                  </a:lnTo>
                  <a:lnTo>
                    <a:pt x="9927" y="218107"/>
                  </a:lnTo>
                  <a:lnTo>
                    <a:pt x="14356" y="207076"/>
                  </a:lnTo>
                  <a:lnTo>
                    <a:pt x="19518" y="196405"/>
                  </a:lnTo>
                  <a:lnTo>
                    <a:pt x="26276" y="187082"/>
                  </a:lnTo>
                  <a:lnTo>
                    <a:pt x="34097" y="178655"/>
                  </a:lnTo>
                  <a:lnTo>
                    <a:pt x="42627" y="170826"/>
                  </a:lnTo>
                  <a:lnTo>
                    <a:pt x="51629" y="164502"/>
                  </a:lnTo>
                  <a:lnTo>
                    <a:pt x="60947" y="159181"/>
                  </a:lnTo>
                  <a:lnTo>
                    <a:pt x="70475" y="154528"/>
                  </a:lnTo>
                  <a:lnTo>
                    <a:pt x="80143" y="153636"/>
                  </a:lnTo>
                  <a:lnTo>
                    <a:pt x="89904" y="155252"/>
                  </a:lnTo>
                  <a:lnTo>
                    <a:pt x="99727" y="158541"/>
                  </a:lnTo>
                  <a:lnTo>
                    <a:pt x="108486" y="164049"/>
                  </a:lnTo>
                  <a:lnTo>
                    <a:pt x="116536" y="171037"/>
                  </a:lnTo>
                  <a:lnTo>
                    <a:pt x="124114" y="179011"/>
                  </a:lnTo>
                  <a:lnTo>
                    <a:pt x="130271" y="187644"/>
                  </a:lnTo>
                  <a:lnTo>
                    <a:pt x="135481" y="196715"/>
                  </a:lnTo>
                  <a:lnTo>
                    <a:pt x="140059" y="206078"/>
                  </a:lnTo>
                  <a:lnTo>
                    <a:pt x="145323" y="215636"/>
                  </a:lnTo>
                  <a:lnTo>
                    <a:pt x="151042" y="225323"/>
                  </a:lnTo>
                  <a:lnTo>
                    <a:pt x="169112" y="2546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819449" y="4178067"/>
              <a:ext cx="114155" cy="150165"/>
            </a:xfrm>
            <a:custGeom>
              <a:avLst/>
              <a:gdLst/>
              <a:ahLst/>
              <a:cxnLst/>
              <a:rect l="0" t="0" r="0" b="0"/>
              <a:pathLst>
                <a:path w="114155" h="150165">
                  <a:moveTo>
                    <a:pt x="24623" y="0"/>
                  </a:moveTo>
                  <a:lnTo>
                    <a:pt x="19342" y="21124"/>
                  </a:lnTo>
                  <a:lnTo>
                    <a:pt x="17787" y="32873"/>
                  </a:lnTo>
                  <a:lnTo>
                    <a:pt x="16750" y="46232"/>
                  </a:lnTo>
                  <a:lnTo>
                    <a:pt x="16059" y="60665"/>
                  </a:lnTo>
                  <a:lnTo>
                    <a:pt x="14492" y="75814"/>
                  </a:lnTo>
                  <a:lnTo>
                    <a:pt x="12343" y="91439"/>
                  </a:lnTo>
                  <a:lnTo>
                    <a:pt x="9805" y="107383"/>
                  </a:lnTo>
                  <a:lnTo>
                    <a:pt x="7007" y="121327"/>
                  </a:lnTo>
                  <a:lnTo>
                    <a:pt x="4037" y="133940"/>
                  </a:lnTo>
                  <a:lnTo>
                    <a:pt x="951" y="145664"/>
                  </a:lnTo>
                  <a:lnTo>
                    <a:pt x="0" y="150164"/>
                  </a:lnTo>
                  <a:lnTo>
                    <a:pt x="471" y="149849"/>
                  </a:lnTo>
                  <a:lnTo>
                    <a:pt x="1890" y="146322"/>
                  </a:lnTo>
                  <a:lnTo>
                    <a:pt x="6152" y="142866"/>
                  </a:lnTo>
                  <a:lnTo>
                    <a:pt x="12309" y="139457"/>
                  </a:lnTo>
                  <a:lnTo>
                    <a:pt x="19730" y="136078"/>
                  </a:lnTo>
                  <a:lnTo>
                    <a:pt x="29098" y="133826"/>
                  </a:lnTo>
                  <a:lnTo>
                    <a:pt x="39765" y="132324"/>
                  </a:lnTo>
                  <a:lnTo>
                    <a:pt x="51298" y="131323"/>
                  </a:lnTo>
                  <a:lnTo>
                    <a:pt x="63407" y="130656"/>
                  </a:lnTo>
                  <a:lnTo>
                    <a:pt x="114154" y="1293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943551" y="4158172"/>
              <a:ext cx="19896" cy="407860"/>
            </a:xfrm>
            <a:custGeom>
              <a:avLst/>
              <a:gdLst/>
              <a:ahLst/>
              <a:cxnLst/>
              <a:rect l="0" t="0" r="0" b="0"/>
              <a:pathLst>
                <a:path w="19896" h="407860">
                  <a:moveTo>
                    <a:pt x="19895" y="0"/>
                  </a:moveTo>
                  <a:lnTo>
                    <a:pt x="14614" y="15843"/>
                  </a:lnTo>
                  <a:lnTo>
                    <a:pt x="13058" y="27141"/>
                  </a:lnTo>
                  <a:lnTo>
                    <a:pt x="12021" y="41306"/>
                  </a:lnTo>
                  <a:lnTo>
                    <a:pt x="10869" y="72518"/>
                  </a:lnTo>
                  <a:lnTo>
                    <a:pt x="10357" y="101128"/>
                  </a:lnTo>
                  <a:lnTo>
                    <a:pt x="9115" y="114947"/>
                  </a:lnTo>
                  <a:lnTo>
                    <a:pt x="7182" y="128581"/>
                  </a:lnTo>
                  <a:lnTo>
                    <a:pt x="4788" y="142091"/>
                  </a:lnTo>
                  <a:lnTo>
                    <a:pt x="3192" y="155519"/>
                  </a:lnTo>
                  <a:lnTo>
                    <a:pt x="2128" y="168893"/>
                  </a:lnTo>
                  <a:lnTo>
                    <a:pt x="1419" y="182230"/>
                  </a:lnTo>
                  <a:lnTo>
                    <a:pt x="630" y="211786"/>
                  </a:lnTo>
                  <a:lnTo>
                    <a:pt x="0" y="4078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94662" y="4083155"/>
              <a:ext cx="160845" cy="383331"/>
            </a:xfrm>
            <a:custGeom>
              <a:avLst/>
              <a:gdLst/>
              <a:ahLst/>
              <a:cxnLst/>
              <a:rect l="0" t="0" r="0" b="0"/>
              <a:pathLst>
                <a:path w="160845" h="383331">
                  <a:moveTo>
                    <a:pt x="36330" y="45174"/>
                  </a:moveTo>
                  <a:lnTo>
                    <a:pt x="20487" y="50455"/>
                  </a:lnTo>
                  <a:lnTo>
                    <a:pt x="13610" y="54221"/>
                  </a:lnTo>
                  <a:lnTo>
                    <a:pt x="6814" y="58942"/>
                  </a:lnTo>
                  <a:lnTo>
                    <a:pt x="73" y="64300"/>
                  </a:lnTo>
                  <a:lnTo>
                    <a:pt x="0" y="65662"/>
                  </a:lnTo>
                  <a:lnTo>
                    <a:pt x="4373" y="64359"/>
                  </a:lnTo>
                  <a:lnTo>
                    <a:pt x="11709" y="61280"/>
                  </a:lnTo>
                  <a:lnTo>
                    <a:pt x="21021" y="54806"/>
                  </a:lnTo>
                  <a:lnTo>
                    <a:pt x="31651" y="46068"/>
                  </a:lnTo>
                  <a:lnTo>
                    <a:pt x="43158" y="35823"/>
                  </a:lnTo>
                  <a:lnTo>
                    <a:pt x="54146" y="26781"/>
                  </a:lnTo>
                  <a:lnTo>
                    <a:pt x="64786" y="18543"/>
                  </a:lnTo>
                  <a:lnTo>
                    <a:pt x="75196" y="10840"/>
                  </a:lnTo>
                  <a:lnTo>
                    <a:pt x="86558" y="5705"/>
                  </a:lnTo>
                  <a:lnTo>
                    <a:pt x="98553" y="2282"/>
                  </a:lnTo>
                  <a:lnTo>
                    <a:pt x="110971" y="0"/>
                  </a:lnTo>
                  <a:lnTo>
                    <a:pt x="120356" y="1794"/>
                  </a:lnTo>
                  <a:lnTo>
                    <a:pt x="127716" y="6306"/>
                  </a:lnTo>
                  <a:lnTo>
                    <a:pt x="133730" y="12630"/>
                  </a:lnTo>
                  <a:lnTo>
                    <a:pt x="136633" y="23478"/>
                  </a:lnTo>
                  <a:lnTo>
                    <a:pt x="137463" y="37342"/>
                  </a:lnTo>
                  <a:lnTo>
                    <a:pt x="136911" y="53216"/>
                  </a:lnTo>
                  <a:lnTo>
                    <a:pt x="135438" y="67115"/>
                  </a:lnTo>
                  <a:lnTo>
                    <a:pt x="133350" y="79697"/>
                  </a:lnTo>
                  <a:lnTo>
                    <a:pt x="130853" y="91401"/>
                  </a:lnTo>
                  <a:lnTo>
                    <a:pt x="126978" y="101413"/>
                  </a:lnTo>
                  <a:lnTo>
                    <a:pt x="122184" y="110300"/>
                  </a:lnTo>
                  <a:lnTo>
                    <a:pt x="116777" y="118435"/>
                  </a:lnTo>
                  <a:lnTo>
                    <a:pt x="101927" y="139263"/>
                  </a:lnTo>
                  <a:lnTo>
                    <a:pt x="85379" y="162152"/>
                  </a:lnTo>
                  <a:lnTo>
                    <a:pt x="70656" y="183378"/>
                  </a:lnTo>
                  <a:lnTo>
                    <a:pt x="68057" y="188154"/>
                  </a:lnTo>
                  <a:lnTo>
                    <a:pt x="68534" y="189128"/>
                  </a:lnTo>
                  <a:lnTo>
                    <a:pt x="71063" y="187566"/>
                  </a:lnTo>
                  <a:lnTo>
                    <a:pt x="76064" y="185420"/>
                  </a:lnTo>
                  <a:lnTo>
                    <a:pt x="82715" y="182883"/>
                  </a:lnTo>
                  <a:lnTo>
                    <a:pt x="90465" y="180087"/>
                  </a:lnTo>
                  <a:lnTo>
                    <a:pt x="100053" y="179328"/>
                  </a:lnTo>
                  <a:lnTo>
                    <a:pt x="110866" y="179928"/>
                  </a:lnTo>
                  <a:lnTo>
                    <a:pt x="122496" y="181433"/>
                  </a:lnTo>
                  <a:lnTo>
                    <a:pt x="132459" y="185752"/>
                  </a:lnTo>
                  <a:lnTo>
                    <a:pt x="141313" y="191947"/>
                  </a:lnTo>
                  <a:lnTo>
                    <a:pt x="149426" y="199393"/>
                  </a:lnTo>
                  <a:lnTo>
                    <a:pt x="154834" y="208779"/>
                  </a:lnTo>
                  <a:lnTo>
                    <a:pt x="158440" y="219457"/>
                  </a:lnTo>
                  <a:lnTo>
                    <a:pt x="160844" y="230997"/>
                  </a:lnTo>
                  <a:lnTo>
                    <a:pt x="160235" y="244217"/>
                  </a:lnTo>
                  <a:lnTo>
                    <a:pt x="157619" y="258557"/>
                  </a:lnTo>
                  <a:lnTo>
                    <a:pt x="153665" y="273643"/>
                  </a:lnTo>
                  <a:lnTo>
                    <a:pt x="147713" y="288122"/>
                  </a:lnTo>
                  <a:lnTo>
                    <a:pt x="140428" y="302196"/>
                  </a:lnTo>
                  <a:lnTo>
                    <a:pt x="132256" y="316000"/>
                  </a:lnTo>
                  <a:lnTo>
                    <a:pt x="123493" y="328518"/>
                  </a:lnTo>
                  <a:lnTo>
                    <a:pt x="114333" y="340179"/>
                  </a:lnTo>
                  <a:lnTo>
                    <a:pt x="104912" y="351270"/>
                  </a:lnTo>
                  <a:lnTo>
                    <a:pt x="95315" y="360874"/>
                  </a:lnTo>
                  <a:lnTo>
                    <a:pt x="85601" y="369487"/>
                  </a:lnTo>
                  <a:lnTo>
                    <a:pt x="75809" y="377440"/>
                  </a:lnTo>
                  <a:lnTo>
                    <a:pt x="65965" y="381637"/>
                  </a:lnTo>
                  <a:lnTo>
                    <a:pt x="56087" y="383330"/>
                  </a:lnTo>
                  <a:lnTo>
                    <a:pt x="16434" y="373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351410" y="3422446"/>
              <a:ext cx="464864" cy="1272907"/>
            </a:xfrm>
            <a:custGeom>
              <a:avLst/>
              <a:gdLst/>
              <a:ahLst/>
              <a:cxnLst/>
              <a:rect l="0" t="0" r="0" b="0"/>
              <a:pathLst>
                <a:path w="464864" h="1272907">
                  <a:moveTo>
                    <a:pt x="139269" y="9538"/>
                  </a:moveTo>
                  <a:lnTo>
                    <a:pt x="203218" y="9538"/>
                  </a:lnTo>
                  <a:lnTo>
                    <a:pt x="218376" y="8432"/>
                  </a:lnTo>
                  <a:lnTo>
                    <a:pt x="235114" y="6590"/>
                  </a:lnTo>
                  <a:lnTo>
                    <a:pt x="252904" y="4257"/>
                  </a:lnTo>
                  <a:lnTo>
                    <a:pt x="270291" y="2701"/>
                  </a:lnTo>
                  <a:lnTo>
                    <a:pt x="287409" y="1664"/>
                  </a:lnTo>
                  <a:lnTo>
                    <a:pt x="320061" y="512"/>
                  </a:lnTo>
                  <a:lnTo>
                    <a:pt x="349310" y="0"/>
                  </a:lnTo>
                  <a:lnTo>
                    <a:pt x="363300" y="969"/>
                  </a:lnTo>
                  <a:lnTo>
                    <a:pt x="377048" y="2720"/>
                  </a:lnTo>
                  <a:lnTo>
                    <a:pt x="390634" y="4992"/>
                  </a:lnTo>
                  <a:lnTo>
                    <a:pt x="403008" y="7613"/>
                  </a:lnTo>
                  <a:lnTo>
                    <a:pt x="414573" y="10465"/>
                  </a:lnTo>
                  <a:lnTo>
                    <a:pt x="425599" y="13472"/>
                  </a:lnTo>
                  <a:lnTo>
                    <a:pt x="434054" y="19898"/>
                  </a:lnTo>
                  <a:lnTo>
                    <a:pt x="440797" y="28603"/>
                  </a:lnTo>
                  <a:lnTo>
                    <a:pt x="451236" y="50065"/>
                  </a:lnTo>
                  <a:lnTo>
                    <a:pt x="459560" y="74342"/>
                  </a:lnTo>
                  <a:lnTo>
                    <a:pt x="463997" y="102816"/>
                  </a:lnTo>
                  <a:lnTo>
                    <a:pt x="464863" y="132788"/>
                  </a:lnTo>
                  <a:lnTo>
                    <a:pt x="461564" y="160846"/>
                  </a:lnTo>
                  <a:lnTo>
                    <a:pt x="459360" y="196896"/>
                  </a:lnTo>
                  <a:lnTo>
                    <a:pt x="458119" y="251849"/>
                  </a:lnTo>
                  <a:lnTo>
                    <a:pt x="456724" y="283028"/>
                  </a:lnTo>
                  <a:lnTo>
                    <a:pt x="452419" y="315307"/>
                  </a:lnTo>
                  <a:lnTo>
                    <a:pt x="449770" y="345128"/>
                  </a:lnTo>
                  <a:lnTo>
                    <a:pt x="448592" y="374224"/>
                  </a:lnTo>
                  <a:lnTo>
                    <a:pt x="447836" y="434987"/>
                  </a:lnTo>
                  <a:lnTo>
                    <a:pt x="448837" y="463900"/>
                  </a:lnTo>
                  <a:lnTo>
                    <a:pt x="452967" y="495173"/>
                  </a:lnTo>
                  <a:lnTo>
                    <a:pt x="455539" y="527494"/>
                  </a:lnTo>
                  <a:lnTo>
                    <a:pt x="456683" y="561386"/>
                  </a:lnTo>
                  <a:lnTo>
                    <a:pt x="457476" y="651484"/>
                  </a:lnTo>
                  <a:lnTo>
                    <a:pt x="457597" y="1209084"/>
                  </a:lnTo>
                  <a:lnTo>
                    <a:pt x="452316" y="1248838"/>
                  </a:lnTo>
                  <a:lnTo>
                    <a:pt x="446339" y="1256861"/>
                  </a:lnTo>
                  <a:lnTo>
                    <a:pt x="437934" y="1262209"/>
                  </a:lnTo>
                  <a:lnTo>
                    <a:pt x="427908" y="1265775"/>
                  </a:lnTo>
                  <a:lnTo>
                    <a:pt x="416804" y="1267047"/>
                  </a:lnTo>
                  <a:lnTo>
                    <a:pt x="404980" y="1266789"/>
                  </a:lnTo>
                  <a:lnTo>
                    <a:pt x="392676" y="1265512"/>
                  </a:lnTo>
                  <a:lnTo>
                    <a:pt x="380052" y="1264661"/>
                  </a:lnTo>
                  <a:lnTo>
                    <a:pt x="367214" y="1264093"/>
                  </a:lnTo>
                  <a:lnTo>
                    <a:pt x="341161" y="1263463"/>
                  </a:lnTo>
                  <a:lnTo>
                    <a:pt x="213005" y="1262978"/>
                  </a:lnTo>
                  <a:lnTo>
                    <a:pt x="196163" y="1264077"/>
                  </a:lnTo>
                  <a:lnTo>
                    <a:pt x="179408" y="1265914"/>
                  </a:lnTo>
                  <a:lnTo>
                    <a:pt x="162712" y="1268245"/>
                  </a:lnTo>
                  <a:lnTo>
                    <a:pt x="144950" y="1269799"/>
                  </a:lnTo>
                  <a:lnTo>
                    <a:pt x="126476" y="1270834"/>
                  </a:lnTo>
                  <a:lnTo>
                    <a:pt x="89371" y="1271986"/>
                  </a:lnTo>
                  <a:lnTo>
                    <a:pt x="0" y="12729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01600"/>
            <a:ext cx="76708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u="sng" smtClean="0">
                <a:solidFill>
                  <a:srgbClr val="00008B"/>
                </a:solidFill>
                <a:latin typeface="Arial - 36"/>
              </a:rPr>
              <a:t>Matrix Addition and Subtraction</a:t>
            </a:r>
          </a:p>
          <a:p>
            <a:pPr algn="ctr"/>
            <a:endParaRPr lang="en-US" sz="2700" u="sng" smtClean="0">
              <a:solidFill>
                <a:srgbClr val="00008B"/>
              </a:solidFill>
              <a:latin typeface="Arial - 36"/>
            </a:endParaRPr>
          </a:p>
          <a:p>
            <a:r>
              <a:rPr lang="en-US" sz="2700" u="sng" smtClean="0">
                <a:solidFill>
                  <a:srgbClr val="00008B"/>
                </a:solidFill>
                <a:latin typeface="Arial - 36"/>
              </a:rPr>
              <a:t>Tr</a:t>
            </a:r>
            <a:r>
              <a:rPr lang="en-US" sz="1900" smtClean="0">
                <a:solidFill>
                  <a:srgbClr val="00008B"/>
                </a:solidFill>
                <a:latin typeface="Arial - 26"/>
              </a:rPr>
              <a:t>y:  </a:t>
            </a:r>
            <a:endParaRPr lang="en-US" sz="1900">
              <a:solidFill>
                <a:srgbClr val="00008B"/>
              </a:solidFill>
              <a:latin typeface="Arial - 26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0488" y="1943607"/>
            <a:ext cx="263906" cy="2212721"/>
            <a:chOff x="610488" y="1943607"/>
            <a:chExt cx="263906" cy="221272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10488" y="1943607"/>
              <a:ext cx="0" cy="2209293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611631" y="1943607"/>
              <a:ext cx="262763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10488" y="4156328"/>
              <a:ext cx="262764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73100" y="2057400"/>
            <a:ext cx="1600200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 4      5</a:t>
            </a:r>
          </a:p>
          <a:p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 3     -6</a:t>
            </a:r>
          </a:p>
          <a:p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-1     2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300" y="2794000"/>
            <a:ext cx="736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300" y="2755900"/>
            <a:ext cx="838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=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700" y="2057400"/>
            <a:ext cx="1600200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 3      2</a:t>
            </a:r>
          </a:p>
          <a:p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-3      3</a:t>
            </a:r>
          </a:p>
          <a:p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 0     -2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1804280" y="1930908"/>
            <a:ext cx="263897" cy="2212711"/>
            <a:chOff x="1804280" y="1930908"/>
            <a:chExt cx="263897" cy="221271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804280" y="1930908"/>
              <a:ext cx="0" cy="2209292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805414" y="1930917"/>
              <a:ext cx="262763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804289" y="4143619"/>
              <a:ext cx="262763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934589" y="1956307"/>
            <a:ext cx="263906" cy="2212721"/>
            <a:chOff x="2934589" y="1956307"/>
            <a:chExt cx="263906" cy="221272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34589" y="1956307"/>
              <a:ext cx="0" cy="2209293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935732" y="1956307"/>
              <a:ext cx="262763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34589" y="4169028"/>
              <a:ext cx="262762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rot="10800000">
            <a:off x="4204590" y="1956317"/>
            <a:ext cx="263906" cy="2212721"/>
            <a:chOff x="4204590" y="1956317"/>
            <a:chExt cx="263906" cy="221272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204590" y="1956317"/>
              <a:ext cx="0" cy="2209292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205733" y="1956317"/>
              <a:ext cx="262763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04590" y="4169038"/>
              <a:ext cx="262763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213629" y="1551853"/>
            <a:ext cx="378016" cy="288487"/>
            <a:chOff x="1213629" y="1551853"/>
            <a:chExt cx="378016" cy="288487"/>
          </a:xfrm>
        </p:grpSpPr>
        <p:sp>
          <p:nvSpPr>
            <p:cNvPr id="23" name="Freeform 22"/>
            <p:cNvSpPr/>
            <p:nvPr/>
          </p:nvSpPr>
          <p:spPr>
            <a:xfrm>
              <a:off x="1213629" y="1551853"/>
              <a:ext cx="29844" cy="288487"/>
            </a:xfrm>
            <a:custGeom>
              <a:avLst/>
              <a:gdLst/>
              <a:ahLst/>
              <a:cxnLst/>
              <a:rect l="0" t="0" r="0" b="0"/>
              <a:pathLst>
                <a:path w="29844" h="288487">
                  <a:moveTo>
                    <a:pt x="29843" y="0"/>
                  </a:moveTo>
                  <a:lnTo>
                    <a:pt x="15997" y="55384"/>
                  </a:lnTo>
                  <a:lnTo>
                    <a:pt x="13981" y="68977"/>
                  </a:lnTo>
                  <a:lnTo>
                    <a:pt x="12636" y="83565"/>
                  </a:lnTo>
                  <a:lnTo>
                    <a:pt x="11740" y="98817"/>
                  </a:lnTo>
                  <a:lnTo>
                    <a:pt x="10037" y="113406"/>
                  </a:lnTo>
                  <a:lnTo>
                    <a:pt x="7797" y="127554"/>
                  </a:lnTo>
                  <a:lnTo>
                    <a:pt x="5198" y="141407"/>
                  </a:lnTo>
                  <a:lnTo>
                    <a:pt x="3465" y="155063"/>
                  </a:lnTo>
                  <a:lnTo>
                    <a:pt x="2310" y="168589"/>
                  </a:lnTo>
                  <a:lnTo>
                    <a:pt x="1540" y="182027"/>
                  </a:lnTo>
                  <a:lnTo>
                    <a:pt x="684" y="208749"/>
                  </a:lnTo>
                  <a:lnTo>
                    <a:pt x="0" y="2884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261616" y="1591644"/>
              <a:ext cx="330029" cy="238748"/>
            </a:xfrm>
            <a:custGeom>
              <a:avLst/>
              <a:gdLst/>
              <a:ahLst/>
              <a:cxnLst/>
              <a:rect l="0" t="0" r="0" b="0"/>
              <a:pathLst>
                <a:path w="330029" h="238748">
                  <a:moveTo>
                    <a:pt x="210655" y="0"/>
                  </a:moveTo>
                  <a:lnTo>
                    <a:pt x="194812" y="5281"/>
                  </a:lnTo>
                  <a:lnTo>
                    <a:pt x="185724" y="7942"/>
                  </a:lnTo>
                  <a:lnTo>
                    <a:pt x="163836" y="13846"/>
                  </a:lnTo>
                  <a:lnTo>
                    <a:pt x="151810" y="18074"/>
                  </a:lnTo>
                  <a:lnTo>
                    <a:pt x="139371" y="23102"/>
                  </a:lnTo>
                  <a:lnTo>
                    <a:pt x="126657" y="28665"/>
                  </a:lnTo>
                  <a:lnTo>
                    <a:pt x="112655" y="33479"/>
                  </a:lnTo>
                  <a:lnTo>
                    <a:pt x="97793" y="37794"/>
                  </a:lnTo>
                  <a:lnTo>
                    <a:pt x="39513" y="52661"/>
                  </a:lnTo>
                  <a:lnTo>
                    <a:pt x="26926" y="56108"/>
                  </a:lnTo>
                  <a:lnTo>
                    <a:pt x="4098" y="62886"/>
                  </a:lnTo>
                  <a:lnTo>
                    <a:pt x="0" y="68452"/>
                  </a:lnTo>
                  <a:lnTo>
                    <a:pt x="584" y="75478"/>
                  </a:lnTo>
                  <a:lnTo>
                    <a:pt x="4289" y="83478"/>
                  </a:lnTo>
                  <a:lnTo>
                    <a:pt x="10075" y="92127"/>
                  </a:lnTo>
                  <a:lnTo>
                    <a:pt x="17248" y="101210"/>
                  </a:lnTo>
                  <a:lnTo>
                    <a:pt x="25347" y="110580"/>
                  </a:lnTo>
                  <a:lnTo>
                    <a:pt x="34061" y="120143"/>
                  </a:lnTo>
                  <a:lnTo>
                    <a:pt x="52587" y="139611"/>
                  </a:lnTo>
                  <a:lnTo>
                    <a:pt x="63274" y="148340"/>
                  </a:lnTo>
                  <a:lnTo>
                    <a:pt x="74821" y="156369"/>
                  </a:lnTo>
                  <a:lnTo>
                    <a:pt x="86940" y="163933"/>
                  </a:lnTo>
                  <a:lnTo>
                    <a:pt x="99440" y="171186"/>
                  </a:lnTo>
                  <a:lnTo>
                    <a:pt x="125119" y="185140"/>
                  </a:lnTo>
                  <a:lnTo>
                    <a:pt x="164433" y="205424"/>
                  </a:lnTo>
                  <a:lnTo>
                    <a:pt x="176524" y="211005"/>
                  </a:lnTo>
                  <a:lnTo>
                    <a:pt x="187901" y="215831"/>
                  </a:lnTo>
                  <a:lnTo>
                    <a:pt x="198802" y="220154"/>
                  </a:lnTo>
                  <a:lnTo>
                    <a:pt x="210490" y="224141"/>
                  </a:lnTo>
                  <a:lnTo>
                    <a:pt x="222703" y="227905"/>
                  </a:lnTo>
                  <a:lnTo>
                    <a:pt x="235267" y="231519"/>
                  </a:lnTo>
                  <a:lnTo>
                    <a:pt x="248064" y="233928"/>
                  </a:lnTo>
                  <a:lnTo>
                    <a:pt x="261016" y="235535"/>
                  </a:lnTo>
                  <a:lnTo>
                    <a:pt x="330028" y="2387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17832" y="1442428"/>
            <a:ext cx="248696" cy="228800"/>
            <a:chOff x="2317832" y="1442428"/>
            <a:chExt cx="248696" cy="228800"/>
          </a:xfrm>
        </p:grpSpPr>
        <p:sp>
          <p:nvSpPr>
            <p:cNvPr id="26" name="Freeform 25"/>
            <p:cNvSpPr/>
            <p:nvPr/>
          </p:nvSpPr>
          <p:spPr>
            <a:xfrm>
              <a:off x="2346985" y="1452375"/>
              <a:ext cx="20587" cy="218853"/>
            </a:xfrm>
            <a:custGeom>
              <a:avLst/>
              <a:gdLst/>
              <a:ahLst/>
              <a:cxnLst/>
              <a:rect l="0" t="0" r="0" b="0"/>
              <a:pathLst>
                <a:path w="20587" h="218853">
                  <a:moveTo>
                    <a:pt x="20586" y="0"/>
                  </a:moveTo>
                  <a:lnTo>
                    <a:pt x="20586" y="55384"/>
                  </a:lnTo>
                  <a:lnTo>
                    <a:pt x="19481" y="67872"/>
                  </a:lnTo>
                  <a:lnTo>
                    <a:pt x="17639" y="80618"/>
                  </a:lnTo>
                  <a:lnTo>
                    <a:pt x="15305" y="93536"/>
                  </a:lnTo>
                  <a:lnTo>
                    <a:pt x="13750" y="106570"/>
                  </a:lnTo>
                  <a:lnTo>
                    <a:pt x="12713" y="119680"/>
                  </a:lnTo>
                  <a:lnTo>
                    <a:pt x="12021" y="132842"/>
                  </a:lnTo>
                  <a:lnTo>
                    <a:pt x="10455" y="144932"/>
                  </a:lnTo>
                  <a:lnTo>
                    <a:pt x="8306" y="156308"/>
                  </a:lnTo>
                  <a:lnTo>
                    <a:pt x="5767" y="167208"/>
                  </a:lnTo>
                  <a:lnTo>
                    <a:pt x="2970" y="177791"/>
                  </a:lnTo>
                  <a:lnTo>
                    <a:pt x="0" y="188162"/>
                  </a:lnTo>
                  <a:lnTo>
                    <a:pt x="691" y="2188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7728" y="1442428"/>
              <a:ext cx="228800" cy="29844"/>
            </a:xfrm>
            <a:custGeom>
              <a:avLst/>
              <a:gdLst/>
              <a:ahLst/>
              <a:cxnLst/>
              <a:rect l="0" t="0" r="0" b="0"/>
              <a:pathLst>
                <a:path w="228800" h="29844">
                  <a:moveTo>
                    <a:pt x="0" y="29843"/>
                  </a:moveTo>
                  <a:lnTo>
                    <a:pt x="15843" y="24562"/>
                  </a:lnTo>
                  <a:lnTo>
                    <a:pt x="24931" y="21901"/>
                  </a:lnTo>
                  <a:lnTo>
                    <a:pt x="46819" y="15997"/>
                  </a:lnTo>
                  <a:lnTo>
                    <a:pt x="58845" y="13981"/>
                  </a:lnTo>
                  <a:lnTo>
                    <a:pt x="71284" y="12636"/>
                  </a:lnTo>
                  <a:lnTo>
                    <a:pt x="83998" y="11740"/>
                  </a:lnTo>
                  <a:lnTo>
                    <a:pt x="98000" y="10037"/>
                  </a:lnTo>
                  <a:lnTo>
                    <a:pt x="112862" y="7797"/>
                  </a:lnTo>
                  <a:lnTo>
                    <a:pt x="128296" y="5198"/>
                  </a:lnTo>
                  <a:lnTo>
                    <a:pt x="143007" y="3465"/>
                  </a:lnTo>
                  <a:lnTo>
                    <a:pt x="157235" y="2310"/>
                  </a:lnTo>
                  <a:lnTo>
                    <a:pt x="22879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17832" y="1512062"/>
              <a:ext cx="169114" cy="29845"/>
            </a:xfrm>
            <a:custGeom>
              <a:avLst/>
              <a:gdLst/>
              <a:ahLst/>
              <a:cxnLst/>
              <a:rect l="0" t="0" r="0" b="0"/>
              <a:pathLst>
                <a:path w="169114" h="29845">
                  <a:moveTo>
                    <a:pt x="0" y="29844"/>
                  </a:moveTo>
                  <a:lnTo>
                    <a:pt x="10562" y="19282"/>
                  </a:lnTo>
                  <a:lnTo>
                    <a:pt x="16989" y="15065"/>
                  </a:lnTo>
                  <a:lnTo>
                    <a:pt x="24590" y="11149"/>
                  </a:lnTo>
                  <a:lnTo>
                    <a:pt x="32973" y="7433"/>
                  </a:lnTo>
                  <a:lnTo>
                    <a:pt x="42983" y="4955"/>
                  </a:lnTo>
                  <a:lnTo>
                    <a:pt x="54078" y="3303"/>
                  </a:lnTo>
                  <a:lnTo>
                    <a:pt x="65895" y="2202"/>
                  </a:lnTo>
                  <a:lnTo>
                    <a:pt x="79300" y="1468"/>
                  </a:lnTo>
                  <a:lnTo>
                    <a:pt x="93764" y="979"/>
                  </a:lnTo>
                  <a:lnTo>
                    <a:pt x="16911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28302" y="2964438"/>
            <a:ext cx="179061" cy="238748"/>
            <a:chOff x="2228302" y="2964438"/>
            <a:chExt cx="179061" cy="238748"/>
          </a:xfrm>
        </p:grpSpPr>
        <p:sp>
          <p:nvSpPr>
            <p:cNvPr id="30" name="Freeform 29"/>
            <p:cNvSpPr/>
            <p:nvPr/>
          </p:nvSpPr>
          <p:spPr>
            <a:xfrm>
              <a:off x="2359584" y="2964438"/>
              <a:ext cx="47779" cy="238748"/>
            </a:xfrm>
            <a:custGeom>
              <a:avLst/>
              <a:gdLst/>
              <a:ahLst/>
              <a:cxnLst/>
              <a:rect l="0" t="0" r="0" b="0"/>
              <a:pathLst>
                <a:path w="47779" h="238748">
                  <a:moveTo>
                    <a:pt x="47778" y="0"/>
                  </a:moveTo>
                  <a:lnTo>
                    <a:pt x="24394" y="70152"/>
                  </a:lnTo>
                  <a:lnTo>
                    <a:pt x="21136" y="81033"/>
                  </a:lnTo>
                  <a:lnTo>
                    <a:pt x="11269" y="116365"/>
                  </a:lnTo>
                  <a:lnTo>
                    <a:pt x="4656" y="137932"/>
                  </a:lnTo>
                  <a:lnTo>
                    <a:pt x="2451" y="150536"/>
                  </a:lnTo>
                  <a:lnTo>
                    <a:pt x="980" y="164465"/>
                  </a:lnTo>
                  <a:lnTo>
                    <a:pt x="0" y="179278"/>
                  </a:lnTo>
                  <a:lnTo>
                    <a:pt x="452" y="192469"/>
                  </a:lnTo>
                  <a:lnTo>
                    <a:pt x="1858" y="204579"/>
                  </a:lnTo>
                  <a:lnTo>
                    <a:pt x="7987" y="2387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228302" y="3093759"/>
              <a:ext cx="139270" cy="9949"/>
            </a:xfrm>
            <a:custGeom>
              <a:avLst/>
              <a:gdLst/>
              <a:ahLst/>
              <a:cxnLst/>
              <a:rect l="0" t="0" r="0" b="0"/>
              <a:pathLst>
                <a:path w="139270" h="9949">
                  <a:moveTo>
                    <a:pt x="0" y="9948"/>
                  </a:moveTo>
                  <a:lnTo>
                    <a:pt x="21124" y="4667"/>
                  </a:lnTo>
                  <a:lnTo>
                    <a:pt x="31768" y="3112"/>
                  </a:lnTo>
                  <a:lnTo>
                    <a:pt x="43285" y="2074"/>
                  </a:lnTo>
                  <a:lnTo>
                    <a:pt x="55384" y="1383"/>
                  </a:lnTo>
                  <a:lnTo>
                    <a:pt x="83565" y="615"/>
                  </a:lnTo>
                  <a:lnTo>
                    <a:pt x="13926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>
          <a:xfrm>
            <a:off x="3534015" y="1469189"/>
            <a:ext cx="275986" cy="225240"/>
          </a:xfrm>
          <a:custGeom>
            <a:avLst/>
            <a:gdLst/>
            <a:ahLst/>
            <a:cxnLst/>
            <a:rect l="0" t="0" r="0" b="0"/>
            <a:pathLst>
              <a:path w="275986" h="225240">
                <a:moveTo>
                  <a:pt x="256089" y="32925"/>
                </a:moveTo>
                <a:lnTo>
                  <a:pt x="245527" y="17083"/>
                </a:lnTo>
                <a:lnTo>
                  <a:pt x="239100" y="11310"/>
                </a:lnTo>
                <a:lnTo>
                  <a:pt x="231499" y="6357"/>
                </a:lnTo>
                <a:lnTo>
                  <a:pt x="223116" y="1949"/>
                </a:lnTo>
                <a:lnTo>
                  <a:pt x="212001" y="116"/>
                </a:lnTo>
                <a:lnTo>
                  <a:pt x="199064" y="0"/>
                </a:lnTo>
                <a:lnTo>
                  <a:pt x="184913" y="1027"/>
                </a:lnTo>
                <a:lnTo>
                  <a:pt x="171058" y="2817"/>
                </a:lnTo>
                <a:lnTo>
                  <a:pt x="157400" y="5116"/>
                </a:lnTo>
                <a:lnTo>
                  <a:pt x="143873" y="7754"/>
                </a:lnTo>
                <a:lnTo>
                  <a:pt x="131539" y="10618"/>
                </a:lnTo>
                <a:lnTo>
                  <a:pt x="120001" y="13632"/>
                </a:lnTo>
                <a:lnTo>
                  <a:pt x="108993" y="16748"/>
                </a:lnTo>
                <a:lnTo>
                  <a:pt x="99444" y="21035"/>
                </a:lnTo>
                <a:lnTo>
                  <a:pt x="90867" y="26104"/>
                </a:lnTo>
                <a:lnTo>
                  <a:pt x="82939" y="31694"/>
                </a:lnTo>
                <a:lnTo>
                  <a:pt x="75442" y="37631"/>
                </a:lnTo>
                <a:lnTo>
                  <a:pt x="68234" y="43799"/>
                </a:lnTo>
                <a:lnTo>
                  <a:pt x="61218" y="50122"/>
                </a:lnTo>
                <a:lnTo>
                  <a:pt x="47527" y="63043"/>
                </a:lnTo>
                <a:lnTo>
                  <a:pt x="20726" y="89350"/>
                </a:lnTo>
                <a:lnTo>
                  <a:pt x="15176" y="97069"/>
                </a:lnTo>
                <a:lnTo>
                  <a:pt x="10372" y="105531"/>
                </a:lnTo>
                <a:lnTo>
                  <a:pt x="6063" y="114489"/>
                </a:lnTo>
                <a:lnTo>
                  <a:pt x="3191" y="124881"/>
                </a:lnTo>
                <a:lnTo>
                  <a:pt x="1276" y="136231"/>
                </a:lnTo>
                <a:lnTo>
                  <a:pt x="0" y="148219"/>
                </a:lnTo>
                <a:lnTo>
                  <a:pt x="1359" y="160632"/>
                </a:lnTo>
                <a:lnTo>
                  <a:pt x="4477" y="173328"/>
                </a:lnTo>
                <a:lnTo>
                  <a:pt x="8765" y="186214"/>
                </a:lnTo>
                <a:lnTo>
                  <a:pt x="14940" y="195910"/>
                </a:lnTo>
                <a:lnTo>
                  <a:pt x="22373" y="203479"/>
                </a:lnTo>
                <a:lnTo>
                  <a:pt x="30644" y="209630"/>
                </a:lnTo>
                <a:lnTo>
                  <a:pt x="40579" y="214837"/>
                </a:lnTo>
                <a:lnTo>
                  <a:pt x="51624" y="219413"/>
                </a:lnTo>
                <a:lnTo>
                  <a:pt x="63408" y="223569"/>
                </a:lnTo>
                <a:lnTo>
                  <a:pt x="74580" y="225234"/>
                </a:lnTo>
                <a:lnTo>
                  <a:pt x="85344" y="225239"/>
                </a:lnTo>
                <a:lnTo>
                  <a:pt x="95836" y="224137"/>
                </a:lnTo>
                <a:lnTo>
                  <a:pt x="108358" y="222297"/>
                </a:lnTo>
                <a:lnTo>
                  <a:pt x="137007" y="217305"/>
                </a:lnTo>
                <a:lnTo>
                  <a:pt x="152384" y="213321"/>
                </a:lnTo>
                <a:lnTo>
                  <a:pt x="168162" y="208455"/>
                </a:lnTo>
                <a:lnTo>
                  <a:pt x="184208" y="203000"/>
                </a:lnTo>
                <a:lnTo>
                  <a:pt x="199326" y="197153"/>
                </a:lnTo>
                <a:lnTo>
                  <a:pt x="213826" y="191044"/>
                </a:lnTo>
                <a:lnTo>
                  <a:pt x="275985" y="1622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84334" y="2248198"/>
            <a:ext cx="954988" cy="59688"/>
            <a:chOff x="2984334" y="2248198"/>
            <a:chExt cx="954988" cy="59688"/>
          </a:xfrm>
        </p:grpSpPr>
        <p:sp>
          <p:nvSpPr>
            <p:cNvPr id="34" name="Freeform 33"/>
            <p:cNvSpPr/>
            <p:nvPr/>
          </p:nvSpPr>
          <p:spPr>
            <a:xfrm>
              <a:off x="2984334" y="2248198"/>
              <a:ext cx="139270" cy="19897"/>
            </a:xfrm>
            <a:custGeom>
              <a:avLst/>
              <a:gdLst/>
              <a:ahLst/>
              <a:cxnLst/>
              <a:rect l="0" t="0" r="0" b="0"/>
              <a:pathLst>
                <a:path w="139270" h="19897">
                  <a:moveTo>
                    <a:pt x="0" y="19896"/>
                  </a:moveTo>
                  <a:lnTo>
                    <a:pt x="15843" y="14615"/>
                  </a:lnTo>
                  <a:lnTo>
                    <a:pt x="24931" y="13059"/>
                  </a:lnTo>
                  <a:lnTo>
                    <a:pt x="35411" y="12022"/>
                  </a:lnTo>
                  <a:lnTo>
                    <a:pt x="46819" y="11330"/>
                  </a:lnTo>
                  <a:lnTo>
                    <a:pt x="71284" y="10562"/>
                  </a:lnTo>
                  <a:lnTo>
                    <a:pt x="83998" y="10357"/>
                  </a:lnTo>
                  <a:lnTo>
                    <a:pt x="95790" y="9116"/>
                  </a:lnTo>
                  <a:lnTo>
                    <a:pt x="106967" y="7182"/>
                  </a:lnTo>
                  <a:lnTo>
                    <a:pt x="13926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760261" y="2297937"/>
              <a:ext cx="179061" cy="9949"/>
            </a:xfrm>
            <a:custGeom>
              <a:avLst/>
              <a:gdLst/>
              <a:ahLst/>
              <a:cxnLst/>
              <a:rect l="0" t="0" r="0" b="0"/>
              <a:pathLst>
                <a:path w="179061" h="9949">
                  <a:moveTo>
                    <a:pt x="0" y="0"/>
                  </a:moveTo>
                  <a:lnTo>
                    <a:pt x="15843" y="5281"/>
                  </a:lnTo>
                  <a:lnTo>
                    <a:pt x="24931" y="6836"/>
                  </a:lnTo>
                  <a:lnTo>
                    <a:pt x="35411" y="7874"/>
                  </a:lnTo>
                  <a:lnTo>
                    <a:pt x="46819" y="8565"/>
                  </a:lnTo>
                  <a:lnTo>
                    <a:pt x="71284" y="9333"/>
                  </a:lnTo>
                  <a:lnTo>
                    <a:pt x="179060" y="99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44020" y="3014177"/>
            <a:ext cx="915197" cy="119374"/>
            <a:chOff x="3044020" y="3014177"/>
            <a:chExt cx="915197" cy="119374"/>
          </a:xfrm>
        </p:grpSpPr>
        <p:sp>
          <p:nvSpPr>
            <p:cNvPr id="37" name="Freeform 36"/>
            <p:cNvSpPr/>
            <p:nvPr/>
          </p:nvSpPr>
          <p:spPr>
            <a:xfrm>
              <a:off x="3044020" y="3073864"/>
              <a:ext cx="149218" cy="9949"/>
            </a:xfrm>
            <a:custGeom>
              <a:avLst/>
              <a:gdLst/>
              <a:ahLst/>
              <a:cxnLst/>
              <a:rect l="0" t="0" r="0" b="0"/>
              <a:pathLst>
                <a:path w="149218" h="9949">
                  <a:moveTo>
                    <a:pt x="0" y="9948"/>
                  </a:moveTo>
                  <a:lnTo>
                    <a:pt x="21124" y="4667"/>
                  </a:lnTo>
                  <a:lnTo>
                    <a:pt x="31768" y="3111"/>
                  </a:lnTo>
                  <a:lnTo>
                    <a:pt x="43285" y="2074"/>
                  </a:lnTo>
                  <a:lnTo>
                    <a:pt x="55384" y="1382"/>
                  </a:lnTo>
                  <a:lnTo>
                    <a:pt x="83565" y="615"/>
                  </a:lnTo>
                  <a:lnTo>
                    <a:pt x="14921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093759" y="3014177"/>
              <a:ext cx="9949" cy="119374"/>
            </a:xfrm>
            <a:custGeom>
              <a:avLst/>
              <a:gdLst/>
              <a:ahLst/>
              <a:cxnLst/>
              <a:rect l="0" t="0" r="0" b="0"/>
              <a:pathLst>
                <a:path w="9949" h="119374">
                  <a:moveTo>
                    <a:pt x="9948" y="0"/>
                  </a:moveTo>
                  <a:lnTo>
                    <a:pt x="9948" y="26405"/>
                  </a:lnTo>
                  <a:lnTo>
                    <a:pt x="8843" y="38604"/>
                  </a:lnTo>
                  <a:lnTo>
                    <a:pt x="7000" y="51158"/>
                  </a:lnTo>
                  <a:lnTo>
                    <a:pt x="0" y="1193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839843" y="3044020"/>
              <a:ext cx="119374" cy="9950"/>
            </a:xfrm>
            <a:custGeom>
              <a:avLst/>
              <a:gdLst/>
              <a:ahLst/>
              <a:cxnLst/>
              <a:rect l="0" t="0" r="0" b="0"/>
              <a:pathLst>
                <a:path w="119374" h="9950">
                  <a:moveTo>
                    <a:pt x="0" y="9948"/>
                  </a:moveTo>
                  <a:lnTo>
                    <a:pt x="26405" y="9949"/>
                  </a:lnTo>
                  <a:lnTo>
                    <a:pt x="38604" y="8843"/>
                  </a:lnTo>
                  <a:lnTo>
                    <a:pt x="51158" y="7001"/>
                  </a:lnTo>
                  <a:lnTo>
                    <a:pt x="11937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29895" y="3770209"/>
            <a:ext cx="149218" cy="139270"/>
            <a:chOff x="3829895" y="3770209"/>
            <a:chExt cx="149218" cy="139270"/>
          </a:xfrm>
        </p:grpSpPr>
        <p:sp>
          <p:nvSpPr>
            <p:cNvPr id="41" name="Freeform 40"/>
            <p:cNvSpPr/>
            <p:nvPr/>
          </p:nvSpPr>
          <p:spPr>
            <a:xfrm>
              <a:off x="3829895" y="3839843"/>
              <a:ext cx="149218" cy="9949"/>
            </a:xfrm>
            <a:custGeom>
              <a:avLst/>
              <a:gdLst/>
              <a:ahLst/>
              <a:cxnLst/>
              <a:rect l="0" t="0" r="0" b="0"/>
              <a:pathLst>
                <a:path w="149218" h="9949">
                  <a:moveTo>
                    <a:pt x="0" y="0"/>
                  </a:moveTo>
                  <a:lnTo>
                    <a:pt x="55384" y="0"/>
                  </a:lnTo>
                  <a:lnTo>
                    <a:pt x="67871" y="1105"/>
                  </a:lnTo>
                  <a:lnTo>
                    <a:pt x="80618" y="2948"/>
                  </a:lnTo>
                  <a:lnTo>
                    <a:pt x="149217" y="99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09478" y="3770209"/>
              <a:ext cx="9948" cy="139270"/>
            </a:xfrm>
            <a:custGeom>
              <a:avLst/>
              <a:gdLst/>
              <a:ahLst/>
              <a:cxnLst/>
              <a:rect l="0" t="0" r="0" b="0"/>
              <a:pathLst>
                <a:path w="9948" h="139270">
                  <a:moveTo>
                    <a:pt x="0" y="0"/>
                  </a:moveTo>
                  <a:lnTo>
                    <a:pt x="0" y="21123"/>
                  </a:lnTo>
                  <a:lnTo>
                    <a:pt x="1105" y="32872"/>
                  </a:lnTo>
                  <a:lnTo>
                    <a:pt x="2947" y="46232"/>
                  </a:lnTo>
                  <a:lnTo>
                    <a:pt x="5280" y="60664"/>
                  </a:lnTo>
                  <a:lnTo>
                    <a:pt x="6836" y="74707"/>
                  </a:lnTo>
                  <a:lnTo>
                    <a:pt x="7873" y="88490"/>
                  </a:lnTo>
                  <a:lnTo>
                    <a:pt x="9947" y="139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>
            <a:off x="5397337" y="1910430"/>
            <a:ext cx="372376" cy="2496438"/>
          </a:xfrm>
          <a:custGeom>
            <a:avLst/>
            <a:gdLst/>
            <a:ahLst/>
            <a:cxnLst/>
            <a:rect l="0" t="0" r="0" b="0"/>
            <a:pathLst>
              <a:path w="372376" h="2496438">
                <a:moveTo>
                  <a:pt x="372375" y="29387"/>
                </a:moveTo>
                <a:lnTo>
                  <a:pt x="356533" y="24106"/>
                </a:lnTo>
                <a:lnTo>
                  <a:pt x="346339" y="21445"/>
                </a:lnTo>
                <a:lnTo>
                  <a:pt x="320276" y="15541"/>
                </a:lnTo>
                <a:lnTo>
                  <a:pt x="305588" y="13524"/>
                </a:lnTo>
                <a:lnTo>
                  <a:pt x="290270" y="12180"/>
                </a:lnTo>
                <a:lnTo>
                  <a:pt x="274531" y="11284"/>
                </a:lnTo>
                <a:lnTo>
                  <a:pt x="257407" y="9581"/>
                </a:lnTo>
                <a:lnTo>
                  <a:pt x="239359" y="7340"/>
                </a:lnTo>
                <a:lnTo>
                  <a:pt x="220695" y="4741"/>
                </a:lnTo>
                <a:lnTo>
                  <a:pt x="202726" y="3009"/>
                </a:lnTo>
                <a:lnTo>
                  <a:pt x="185220" y="1854"/>
                </a:lnTo>
                <a:lnTo>
                  <a:pt x="152137" y="570"/>
                </a:lnTo>
                <a:lnTo>
                  <a:pt x="122696" y="0"/>
                </a:lnTo>
                <a:lnTo>
                  <a:pt x="109760" y="953"/>
                </a:lnTo>
                <a:lnTo>
                  <a:pt x="97821" y="2694"/>
                </a:lnTo>
                <a:lnTo>
                  <a:pt x="86545" y="4960"/>
                </a:lnTo>
                <a:lnTo>
                  <a:pt x="76818" y="8681"/>
                </a:lnTo>
                <a:lnTo>
                  <a:pt x="68122" y="13372"/>
                </a:lnTo>
                <a:lnTo>
                  <a:pt x="60114" y="18710"/>
                </a:lnTo>
                <a:lnTo>
                  <a:pt x="53670" y="25585"/>
                </a:lnTo>
                <a:lnTo>
                  <a:pt x="43563" y="42066"/>
                </a:lnTo>
                <a:lnTo>
                  <a:pt x="41531" y="51103"/>
                </a:lnTo>
                <a:lnTo>
                  <a:pt x="42220" y="69987"/>
                </a:lnTo>
                <a:lnTo>
                  <a:pt x="51669" y="122802"/>
                </a:lnTo>
                <a:lnTo>
                  <a:pt x="87216" y="261604"/>
                </a:lnTo>
                <a:lnTo>
                  <a:pt x="107102" y="349658"/>
                </a:lnTo>
                <a:lnTo>
                  <a:pt x="117049" y="400978"/>
                </a:lnTo>
                <a:lnTo>
                  <a:pt x="122371" y="470896"/>
                </a:lnTo>
                <a:lnTo>
                  <a:pt x="123422" y="547423"/>
                </a:lnTo>
                <a:lnTo>
                  <a:pt x="123666" y="699830"/>
                </a:lnTo>
                <a:lnTo>
                  <a:pt x="118396" y="769024"/>
                </a:lnTo>
                <a:lnTo>
                  <a:pt x="109834" y="843809"/>
                </a:lnTo>
                <a:lnTo>
                  <a:pt x="106473" y="895741"/>
                </a:lnTo>
                <a:lnTo>
                  <a:pt x="103874" y="948298"/>
                </a:lnTo>
                <a:lnTo>
                  <a:pt x="99035" y="1001131"/>
                </a:lnTo>
                <a:lnTo>
                  <a:pt x="90097" y="1080588"/>
                </a:lnTo>
                <a:lnTo>
                  <a:pt x="86649" y="1133614"/>
                </a:lnTo>
                <a:lnTo>
                  <a:pt x="84011" y="1187761"/>
                </a:lnTo>
                <a:lnTo>
                  <a:pt x="79154" y="1244985"/>
                </a:lnTo>
                <a:lnTo>
                  <a:pt x="70205" y="1327849"/>
                </a:lnTo>
                <a:lnTo>
                  <a:pt x="50694" y="1493554"/>
                </a:lnTo>
                <a:lnTo>
                  <a:pt x="47029" y="1549269"/>
                </a:lnTo>
                <a:lnTo>
                  <a:pt x="44296" y="1603506"/>
                </a:lnTo>
                <a:lnTo>
                  <a:pt x="39397" y="1657086"/>
                </a:lnTo>
                <a:lnTo>
                  <a:pt x="36482" y="1710375"/>
                </a:lnTo>
                <a:lnTo>
                  <a:pt x="34841" y="1787141"/>
                </a:lnTo>
                <a:lnTo>
                  <a:pt x="34191" y="1947168"/>
                </a:lnTo>
                <a:lnTo>
                  <a:pt x="26283" y="2037684"/>
                </a:lnTo>
                <a:lnTo>
                  <a:pt x="24614" y="2104929"/>
                </a:lnTo>
                <a:lnTo>
                  <a:pt x="21310" y="2177204"/>
                </a:lnTo>
                <a:lnTo>
                  <a:pt x="15184" y="2246518"/>
                </a:lnTo>
                <a:lnTo>
                  <a:pt x="14439" y="2319099"/>
                </a:lnTo>
                <a:lnTo>
                  <a:pt x="11362" y="2371679"/>
                </a:lnTo>
                <a:lnTo>
                  <a:pt x="420" y="2423774"/>
                </a:lnTo>
                <a:lnTo>
                  <a:pt x="0" y="2445352"/>
                </a:lnTo>
                <a:lnTo>
                  <a:pt x="1436" y="2455748"/>
                </a:lnTo>
                <a:lnTo>
                  <a:pt x="7920" y="2462679"/>
                </a:lnTo>
                <a:lnTo>
                  <a:pt x="17769" y="2467300"/>
                </a:lnTo>
                <a:lnTo>
                  <a:pt x="68004" y="2479996"/>
                </a:lnTo>
                <a:lnTo>
                  <a:pt x="82142" y="2482160"/>
                </a:lnTo>
                <a:lnTo>
                  <a:pt x="97094" y="2483603"/>
                </a:lnTo>
                <a:lnTo>
                  <a:pt x="112588" y="2484565"/>
                </a:lnTo>
                <a:lnTo>
                  <a:pt x="129550" y="2486312"/>
                </a:lnTo>
                <a:lnTo>
                  <a:pt x="166080" y="2491200"/>
                </a:lnTo>
                <a:lnTo>
                  <a:pt x="186212" y="2492945"/>
                </a:lnTo>
                <a:lnTo>
                  <a:pt x="207370" y="2494109"/>
                </a:lnTo>
                <a:lnTo>
                  <a:pt x="302741" y="2496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879138" y="2098981"/>
            <a:ext cx="49740" cy="248696"/>
          </a:xfrm>
          <a:custGeom>
            <a:avLst/>
            <a:gdLst/>
            <a:ahLst/>
            <a:cxnLst/>
            <a:rect l="0" t="0" r="0" b="0"/>
            <a:pathLst>
              <a:path w="49740" h="248696">
                <a:moveTo>
                  <a:pt x="0" y="0"/>
                </a:moveTo>
                <a:lnTo>
                  <a:pt x="5281" y="21124"/>
                </a:lnTo>
                <a:lnTo>
                  <a:pt x="10821" y="46232"/>
                </a:lnTo>
                <a:lnTo>
                  <a:pt x="16968" y="74708"/>
                </a:lnTo>
                <a:lnTo>
                  <a:pt x="29920" y="129014"/>
                </a:lnTo>
                <a:lnTo>
                  <a:pt x="43122" y="182315"/>
                </a:lnTo>
                <a:lnTo>
                  <a:pt x="45328" y="195599"/>
                </a:lnTo>
                <a:lnTo>
                  <a:pt x="46798" y="208877"/>
                </a:lnTo>
                <a:lnTo>
                  <a:pt x="49739" y="248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416318" y="2192728"/>
            <a:ext cx="167394" cy="211683"/>
          </a:xfrm>
          <a:custGeom>
            <a:avLst/>
            <a:gdLst/>
            <a:ahLst/>
            <a:cxnLst/>
            <a:rect l="0" t="0" r="0" b="0"/>
            <a:pathLst>
              <a:path w="167394" h="211683">
                <a:moveTo>
                  <a:pt x="9948" y="5731"/>
                </a:moveTo>
                <a:lnTo>
                  <a:pt x="31071" y="450"/>
                </a:lnTo>
                <a:lnTo>
                  <a:pt x="41715" y="0"/>
                </a:lnTo>
                <a:lnTo>
                  <a:pt x="53232" y="805"/>
                </a:lnTo>
                <a:lnTo>
                  <a:pt x="65332" y="2447"/>
                </a:lnTo>
                <a:lnTo>
                  <a:pt x="93513" y="7219"/>
                </a:lnTo>
                <a:lnTo>
                  <a:pt x="108765" y="10039"/>
                </a:lnTo>
                <a:lnTo>
                  <a:pt x="121144" y="15235"/>
                </a:lnTo>
                <a:lnTo>
                  <a:pt x="131607" y="22015"/>
                </a:lnTo>
                <a:lnTo>
                  <a:pt x="140792" y="29851"/>
                </a:lnTo>
                <a:lnTo>
                  <a:pt x="145811" y="38391"/>
                </a:lnTo>
                <a:lnTo>
                  <a:pt x="148052" y="47399"/>
                </a:lnTo>
                <a:lnTo>
                  <a:pt x="148440" y="56722"/>
                </a:lnTo>
                <a:lnTo>
                  <a:pt x="145383" y="64042"/>
                </a:lnTo>
                <a:lnTo>
                  <a:pt x="140029" y="70027"/>
                </a:lnTo>
                <a:lnTo>
                  <a:pt x="133144" y="75122"/>
                </a:lnTo>
                <a:lnTo>
                  <a:pt x="124133" y="79625"/>
                </a:lnTo>
                <a:lnTo>
                  <a:pt x="113704" y="83732"/>
                </a:lnTo>
                <a:lnTo>
                  <a:pt x="70480" y="98265"/>
                </a:lnTo>
                <a:lnTo>
                  <a:pt x="69093" y="101685"/>
                </a:lnTo>
                <a:lnTo>
                  <a:pt x="73694" y="105070"/>
                </a:lnTo>
                <a:lnTo>
                  <a:pt x="82289" y="108432"/>
                </a:lnTo>
                <a:lnTo>
                  <a:pt x="92440" y="112884"/>
                </a:lnTo>
                <a:lnTo>
                  <a:pt x="115508" y="123726"/>
                </a:lnTo>
                <a:lnTo>
                  <a:pt x="125639" y="129712"/>
                </a:lnTo>
                <a:lnTo>
                  <a:pt x="134603" y="135913"/>
                </a:lnTo>
                <a:lnTo>
                  <a:pt x="142790" y="142258"/>
                </a:lnTo>
                <a:lnTo>
                  <a:pt x="150459" y="148699"/>
                </a:lnTo>
                <a:lnTo>
                  <a:pt x="157783" y="155203"/>
                </a:lnTo>
                <a:lnTo>
                  <a:pt x="164875" y="161750"/>
                </a:lnTo>
                <a:lnTo>
                  <a:pt x="167393" y="169430"/>
                </a:lnTo>
                <a:lnTo>
                  <a:pt x="166861" y="177866"/>
                </a:lnTo>
                <a:lnTo>
                  <a:pt x="164295" y="186806"/>
                </a:lnTo>
                <a:lnTo>
                  <a:pt x="158164" y="193872"/>
                </a:lnTo>
                <a:lnTo>
                  <a:pt x="149655" y="199687"/>
                </a:lnTo>
                <a:lnTo>
                  <a:pt x="139561" y="204670"/>
                </a:lnTo>
                <a:lnTo>
                  <a:pt x="127305" y="207991"/>
                </a:lnTo>
                <a:lnTo>
                  <a:pt x="113609" y="210206"/>
                </a:lnTo>
                <a:lnTo>
                  <a:pt x="98950" y="211682"/>
                </a:lnTo>
                <a:lnTo>
                  <a:pt x="85863" y="211561"/>
                </a:lnTo>
                <a:lnTo>
                  <a:pt x="73821" y="210375"/>
                </a:lnTo>
                <a:lnTo>
                  <a:pt x="62478" y="208479"/>
                </a:lnTo>
                <a:lnTo>
                  <a:pt x="50495" y="206109"/>
                </a:lnTo>
                <a:lnTo>
                  <a:pt x="0" y="1947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759765" y="2775430"/>
            <a:ext cx="905249" cy="311911"/>
            <a:chOff x="5759765" y="2775430"/>
            <a:chExt cx="905249" cy="311911"/>
          </a:xfrm>
        </p:grpSpPr>
        <p:sp>
          <p:nvSpPr>
            <p:cNvPr id="47" name="Freeform 46"/>
            <p:cNvSpPr/>
            <p:nvPr/>
          </p:nvSpPr>
          <p:spPr>
            <a:xfrm>
              <a:off x="5759765" y="2775430"/>
              <a:ext cx="141315" cy="311911"/>
            </a:xfrm>
            <a:custGeom>
              <a:avLst/>
              <a:gdLst/>
              <a:ahLst/>
              <a:cxnLst/>
              <a:rect l="0" t="0" r="0" b="0"/>
              <a:pathLst>
                <a:path w="141315" h="311911">
                  <a:moveTo>
                    <a:pt x="39791" y="0"/>
                  </a:moveTo>
                  <a:lnTo>
                    <a:pt x="39791" y="21124"/>
                  </a:lnTo>
                  <a:lnTo>
                    <a:pt x="38686" y="32873"/>
                  </a:lnTo>
                  <a:lnTo>
                    <a:pt x="36843" y="46232"/>
                  </a:lnTo>
                  <a:lnTo>
                    <a:pt x="34510" y="60665"/>
                  </a:lnTo>
                  <a:lnTo>
                    <a:pt x="32954" y="74708"/>
                  </a:lnTo>
                  <a:lnTo>
                    <a:pt x="31917" y="88491"/>
                  </a:lnTo>
                  <a:lnTo>
                    <a:pt x="31226" y="102101"/>
                  </a:lnTo>
                  <a:lnTo>
                    <a:pt x="29659" y="118912"/>
                  </a:lnTo>
                  <a:lnTo>
                    <a:pt x="24972" y="158223"/>
                  </a:lnTo>
                  <a:lnTo>
                    <a:pt x="24385" y="178432"/>
                  </a:lnTo>
                  <a:lnTo>
                    <a:pt x="25099" y="198537"/>
                  </a:lnTo>
                  <a:lnTo>
                    <a:pt x="26680" y="218572"/>
                  </a:lnTo>
                  <a:lnTo>
                    <a:pt x="28840" y="235245"/>
                  </a:lnTo>
                  <a:lnTo>
                    <a:pt x="31385" y="249676"/>
                  </a:lnTo>
                  <a:lnTo>
                    <a:pt x="34187" y="262613"/>
                  </a:lnTo>
                  <a:lnTo>
                    <a:pt x="38265" y="274553"/>
                  </a:lnTo>
                  <a:lnTo>
                    <a:pt x="43195" y="285829"/>
                  </a:lnTo>
                  <a:lnTo>
                    <a:pt x="48692" y="296663"/>
                  </a:lnTo>
                  <a:lnTo>
                    <a:pt x="57884" y="303885"/>
                  </a:lnTo>
                  <a:lnTo>
                    <a:pt x="69537" y="308700"/>
                  </a:lnTo>
                  <a:lnTo>
                    <a:pt x="82833" y="311910"/>
                  </a:lnTo>
                  <a:lnTo>
                    <a:pt x="95013" y="310733"/>
                  </a:lnTo>
                  <a:lnTo>
                    <a:pt x="106449" y="306634"/>
                  </a:lnTo>
                  <a:lnTo>
                    <a:pt x="117389" y="300584"/>
                  </a:lnTo>
                  <a:lnTo>
                    <a:pt x="125788" y="292130"/>
                  </a:lnTo>
                  <a:lnTo>
                    <a:pt x="132492" y="282073"/>
                  </a:lnTo>
                  <a:lnTo>
                    <a:pt x="138067" y="270947"/>
                  </a:lnTo>
                  <a:lnTo>
                    <a:pt x="140678" y="259108"/>
                  </a:lnTo>
                  <a:lnTo>
                    <a:pt x="141314" y="246795"/>
                  </a:lnTo>
                  <a:lnTo>
                    <a:pt x="140632" y="234164"/>
                  </a:lnTo>
                  <a:lnTo>
                    <a:pt x="137967" y="222428"/>
                  </a:lnTo>
                  <a:lnTo>
                    <a:pt x="133980" y="211288"/>
                  </a:lnTo>
                  <a:lnTo>
                    <a:pt x="129111" y="200546"/>
                  </a:lnTo>
                  <a:lnTo>
                    <a:pt x="121443" y="194489"/>
                  </a:lnTo>
                  <a:lnTo>
                    <a:pt x="111911" y="191557"/>
                  </a:lnTo>
                  <a:lnTo>
                    <a:pt x="101134" y="190707"/>
                  </a:lnTo>
                  <a:lnTo>
                    <a:pt x="89529" y="193457"/>
                  </a:lnTo>
                  <a:lnTo>
                    <a:pt x="77371" y="198606"/>
                  </a:lnTo>
                  <a:lnTo>
                    <a:pt x="64844" y="205354"/>
                  </a:lnTo>
                  <a:lnTo>
                    <a:pt x="54282" y="212064"/>
                  </a:lnTo>
                  <a:lnTo>
                    <a:pt x="45031" y="218748"/>
                  </a:lnTo>
                  <a:lnTo>
                    <a:pt x="36652" y="225414"/>
                  </a:lnTo>
                  <a:lnTo>
                    <a:pt x="29961" y="233175"/>
                  </a:lnTo>
                  <a:lnTo>
                    <a:pt x="24395" y="241664"/>
                  </a:lnTo>
                  <a:lnTo>
                    <a:pt x="0" y="2884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227310" y="2825169"/>
              <a:ext cx="159166" cy="9949"/>
            </a:xfrm>
            <a:custGeom>
              <a:avLst/>
              <a:gdLst/>
              <a:ahLst/>
              <a:cxnLst/>
              <a:rect l="0" t="0" r="0" b="0"/>
              <a:pathLst>
                <a:path w="159166" h="9949">
                  <a:moveTo>
                    <a:pt x="0" y="0"/>
                  </a:moveTo>
                  <a:lnTo>
                    <a:pt x="21124" y="5281"/>
                  </a:lnTo>
                  <a:lnTo>
                    <a:pt x="31768" y="6837"/>
                  </a:lnTo>
                  <a:lnTo>
                    <a:pt x="43285" y="7874"/>
                  </a:lnTo>
                  <a:lnTo>
                    <a:pt x="55384" y="8565"/>
                  </a:lnTo>
                  <a:lnTo>
                    <a:pt x="80618" y="9333"/>
                  </a:lnTo>
                  <a:lnTo>
                    <a:pt x="159165" y="99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496701" y="2782207"/>
              <a:ext cx="168313" cy="291658"/>
            </a:xfrm>
            <a:custGeom>
              <a:avLst/>
              <a:gdLst/>
              <a:ahLst/>
              <a:cxnLst/>
              <a:rect l="0" t="0" r="0" b="0"/>
              <a:pathLst>
                <a:path w="168313" h="291658">
                  <a:moveTo>
                    <a:pt x="168312" y="72806"/>
                  </a:moveTo>
                  <a:lnTo>
                    <a:pt x="163031" y="56963"/>
                  </a:lnTo>
                  <a:lnTo>
                    <a:pt x="159264" y="50085"/>
                  </a:lnTo>
                  <a:lnTo>
                    <a:pt x="154543" y="43290"/>
                  </a:lnTo>
                  <a:lnTo>
                    <a:pt x="149185" y="36549"/>
                  </a:lnTo>
                  <a:lnTo>
                    <a:pt x="141192" y="29844"/>
                  </a:lnTo>
                  <a:lnTo>
                    <a:pt x="131441" y="23164"/>
                  </a:lnTo>
                  <a:lnTo>
                    <a:pt x="120520" y="16500"/>
                  </a:lnTo>
                  <a:lnTo>
                    <a:pt x="108818" y="10951"/>
                  </a:lnTo>
                  <a:lnTo>
                    <a:pt x="96595" y="6147"/>
                  </a:lnTo>
                  <a:lnTo>
                    <a:pt x="84026" y="1839"/>
                  </a:lnTo>
                  <a:lnTo>
                    <a:pt x="70119" y="73"/>
                  </a:lnTo>
                  <a:lnTo>
                    <a:pt x="55322" y="0"/>
                  </a:lnTo>
                  <a:lnTo>
                    <a:pt x="39930" y="1057"/>
                  </a:lnTo>
                  <a:lnTo>
                    <a:pt x="27458" y="3972"/>
                  </a:lnTo>
                  <a:lnTo>
                    <a:pt x="16933" y="8127"/>
                  </a:lnTo>
                  <a:lnTo>
                    <a:pt x="7706" y="13107"/>
                  </a:lnTo>
                  <a:lnTo>
                    <a:pt x="2660" y="19743"/>
                  </a:lnTo>
                  <a:lnTo>
                    <a:pt x="401" y="27482"/>
                  </a:lnTo>
                  <a:lnTo>
                    <a:pt x="0" y="35958"/>
                  </a:lnTo>
                  <a:lnTo>
                    <a:pt x="3049" y="43820"/>
                  </a:lnTo>
                  <a:lnTo>
                    <a:pt x="8398" y="51271"/>
                  </a:lnTo>
                  <a:lnTo>
                    <a:pt x="15279" y="58449"/>
                  </a:lnTo>
                  <a:lnTo>
                    <a:pt x="23183" y="64340"/>
                  </a:lnTo>
                  <a:lnTo>
                    <a:pt x="31768" y="69373"/>
                  </a:lnTo>
                  <a:lnTo>
                    <a:pt x="40807" y="73833"/>
                  </a:lnTo>
                  <a:lnTo>
                    <a:pt x="52360" y="75701"/>
                  </a:lnTo>
                  <a:lnTo>
                    <a:pt x="65589" y="75841"/>
                  </a:lnTo>
                  <a:lnTo>
                    <a:pt x="79934" y="74829"/>
                  </a:lnTo>
                  <a:lnTo>
                    <a:pt x="91708" y="71944"/>
                  </a:lnTo>
                  <a:lnTo>
                    <a:pt x="101769" y="67810"/>
                  </a:lnTo>
                  <a:lnTo>
                    <a:pt x="110686" y="62843"/>
                  </a:lnTo>
                  <a:lnTo>
                    <a:pt x="117736" y="62848"/>
                  </a:lnTo>
                  <a:lnTo>
                    <a:pt x="123542" y="66167"/>
                  </a:lnTo>
                  <a:lnTo>
                    <a:pt x="128517" y="71696"/>
                  </a:lnTo>
                  <a:lnTo>
                    <a:pt x="130729" y="78698"/>
                  </a:lnTo>
                  <a:lnTo>
                    <a:pt x="131098" y="86682"/>
                  </a:lnTo>
                  <a:lnTo>
                    <a:pt x="130239" y="95320"/>
                  </a:lnTo>
                  <a:lnTo>
                    <a:pt x="129666" y="106606"/>
                  </a:lnTo>
                  <a:lnTo>
                    <a:pt x="129029" y="133882"/>
                  </a:lnTo>
                  <a:lnTo>
                    <a:pt x="128587" y="220568"/>
                  </a:lnTo>
                  <a:lnTo>
                    <a:pt x="118573" y="2916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90130" y="1860298"/>
            <a:ext cx="1263366" cy="2455179"/>
            <a:chOff x="5690130" y="1860298"/>
            <a:chExt cx="1263366" cy="2455179"/>
          </a:xfrm>
        </p:grpSpPr>
        <p:sp>
          <p:nvSpPr>
            <p:cNvPr id="51" name="Freeform 50"/>
            <p:cNvSpPr/>
            <p:nvPr/>
          </p:nvSpPr>
          <p:spPr>
            <a:xfrm>
              <a:off x="5690130" y="3859738"/>
              <a:ext cx="198957" cy="19897"/>
            </a:xfrm>
            <a:custGeom>
              <a:avLst/>
              <a:gdLst/>
              <a:ahLst/>
              <a:cxnLst/>
              <a:rect l="0" t="0" r="0" b="0"/>
              <a:pathLst>
                <a:path w="198957" h="19897">
                  <a:moveTo>
                    <a:pt x="0" y="19896"/>
                  </a:moveTo>
                  <a:lnTo>
                    <a:pt x="15843" y="14615"/>
                  </a:lnTo>
                  <a:lnTo>
                    <a:pt x="28247" y="13059"/>
                  </a:lnTo>
                  <a:lnTo>
                    <a:pt x="44253" y="12022"/>
                  </a:lnTo>
                  <a:lnTo>
                    <a:pt x="81566" y="10870"/>
                  </a:lnTo>
                  <a:lnTo>
                    <a:pt x="120255" y="10358"/>
                  </a:lnTo>
                  <a:lnTo>
                    <a:pt x="137646" y="9116"/>
                  </a:lnTo>
                  <a:lnTo>
                    <a:pt x="153662" y="7183"/>
                  </a:lnTo>
                  <a:lnTo>
                    <a:pt x="1989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008459" y="3800052"/>
              <a:ext cx="19776" cy="248695"/>
            </a:xfrm>
            <a:custGeom>
              <a:avLst/>
              <a:gdLst/>
              <a:ahLst/>
              <a:cxnLst/>
              <a:rect l="0" t="0" r="0" b="0"/>
              <a:pathLst>
                <a:path w="19776" h="248695">
                  <a:moveTo>
                    <a:pt x="9948" y="0"/>
                  </a:moveTo>
                  <a:lnTo>
                    <a:pt x="15229" y="15842"/>
                  </a:lnTo>
                  <a:lnTo>
                    <a:pt x="16785" y="24931"/>
                  </a:lnTo>
                  <a:lnTo>
                    <a:pt x="17822" y="35411"/>
                  </a:lnTo>
                  <a:lnTo>
                    <a:pt x="18513" y="46819"/>
                  </a:lnTo>
                  <a:lnTo>
                    <a:pt x="19281" y="77179"/>
                  </a:lnTo>
                  <a:lnTo>
                    <a:pt x="19775" y="140145"/>
                  </a:lnTo>
                  <a:lnTo>
                    <a:pt x="18710" y="153117"/>
                  </a:lnTo>
                  <a:lnTo>
                    <a:pt x="16895" y="165081"/>
                  </a:lnTo>
                  <a:lnTo>
                    <a:pt x="0" y="2486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376527" y="3640887"/>
              <a:ext cx="248695" cy="198957"/>
            </a:xfrm>
            <a:custGeom>
              <a:avLst/>
              <a:gdLst/>
              <a:ahLst/>
              <a:cxnLst/>
              <a:rect l="0" t="0" r="0" b="0"/>
              <a:pathLst>
                <a:path w="248695" h="198957">
                  <a:moveTo>
                    <a:pt x="0" y="0"/>
                  </a:moveTo>
                  <a:lnTo>
                    <a:pt x="10562" y="10562"/>
                  </a:lnTo>
                  <a:lnTo>
                    <a:pt x="14779" y="16989"/>
                  </a:lnTo>
                  <a:lnTo>
                    <a:pt x="18695" y="24590"/>
                  </a:lnTo>
                  <a:lnTo>
                    <a:pt x="22411" y="32973"/>
                  </a:lnTo>
                  <a:lnTo>
                    <a:pt x="25994" y="42983"/>
                  </a:lnTo>
                  <a:lnTo>
                    <a:pt x="29488" y="54078"/>
                  </a:lnTo>
                  <a:lnTo>
                    <a:pt x="32922" y="65895"/>
                  </a:lnTo>
                  <a:lnTo>
                    <a:pt x="35212" y="78195"/>
                  </a:lnTo>
                  <a:lnTo>
                    <a:pt x="36738" y="90816"/>
                  </a:lnTo>
                  <a:lnTo>
                    <a:pt x="37756" y="103651"/>
                  </a:lnTo>
                  <a:lnTo>
                    <a:pt x="40645" y="114419"/>
                  </a:lnTo>
                  <a:lnTo>
                    <a:pt x="44782" y="123808"/>
                  </a:lnTo>
                  <a:lnTo>
                    <a:pt x="49750" y="132277"/>
                  </a:lnTo>
                  <a:lnTo>
                    <a:pt x="57484" y="140134"/>
                  </a:lnTo>
                  <a:lnTo>
                    <a:pt x="67061" y="147583"/>
                  </a:lnTo>
                  <a:lnTo>
                    <a:pt x="77867" y="154760"/>
                  </a:lnTo>
                  <a:lnTo>
                    <a:pt x="89492" y="160649"/>
                  </a:lnTo>
                  <a:lnTo>
                    <a:pt x="101663" y="165681"/>
                  </a:lnTo>
                  <a:lnTo>
                    <a:pt x="147684" y="181699"/>
                  </a:lnTo>
                  <a:lnTo>
                    <a:pt x="178606" y="192123"/>
                  </a:lnTo>
                  <a:lnTo>
                    <a:pt x="189810" y="194401"/>
                  </a:lnTo>
                  <a:lnTo>
                    <a:pt x="201701" y="195919"/>
                  </a:lnTo>
                  <a:lnTo>
                    <a:pt x="248694" y="1989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565535" y="3690626"/>
              <a:ext cx="9949" cy="308382"/>
            </a:xfrm>
            <a:custGeom>
              <a:avLst/>
              <a:gdLst/>
              <a:ahLst/>
              <a:cxnLst/>
              <a:rect l="0" t="0" r="0" b="0"/>
              <a:pathLst>
                <a:path w="9949" h="308382">
                  <a:moveTo>
                    <a:pt x="0" y="0"/>
                  </a:moveTo>
                  <a:lnTo>
                    <a:pt x="0" y="83076"/>
                  </a:lnTo>
                  <a:lnTo>
                    <a:pt x="1106" y="101807"/>
                  </a:lnTo>
                  <a:lnTo>
                    <a:pt x="2947" y="120926"/>
                  </a:lnTo>
                  <a:lnTo>
                    <a:pt x="5281" y="140304"/>
                  </a:lnTo>
                  <a:lnTo>
                    <a:pt x="6836" y="157644"/>
                  </a:lnTo>
                  <a:lnTo>
                    <a:pt x="7873" y="173626"/>
                  </a:lnTo>
                  <a:lnTo>
                    <a:pt x="8565" y="188701"/>
                  </a:lnTo>
                  <a:lnTo>
                    <a:pt x="9333" y="220189"/>
                  </a:lnTo>
                  <a:lnTo>
                    <a:pt x="9948" y="3083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326788" y="1860298"/>
              <a:ext cx="626708" cy="2455179"/>
            </a:xfrm>
            <a:custGeom>
              <a:avLst/>
              <a:gdLst/>
              <a:ahLst/>
              <a:cxnLst/>
              <a:rect l="0" t="0" r="0" b="0"/>
              <a:pathLst>
                <a:path w="626708" h="2455179">
                  <a:moveTo>
                    <a:pt x="0" y="49675"/>
                  </a:moveTo>
                  <a:lnTo>
                    <a:pt x="15843" y="39114"/>
                  </a:lnTo>
                  <a:lnTo>
                    <a:pt x="35411" y="28033"/>
                  </a:lnTo>
                  <a:lnTo>
                    <a:pt x="46819" y="21984"/>
                  </a:lnTo>
                  <a:lnTo>
                    <a:pt x="62161" y="16845"/>
                  </a:lnTo>
                  <a:lnTo>
                    <a:pt x="80127" y="12314"/>
                  </a:lnTo>
                  <a:lnTo>
                    <a:pt x="99841" y="8188"/>
                  </a:lnTo>
                  <a:lnTo>
                    <a:pt x="118510" y="5438"/>
                  </a:lnTo>
                  <a:lnTo>
                    <a:pt x="136483" y="3604"/>
                  </a:lnTo>
                  <a:lnTo>
                    <a:pt x="153991" y="2382"/>
                  </a:lnTo>
                  <a:lnTo>
                    <a:pt x="171190" y="1567"/>
                  </a:lnTo>
                  <a:lnTo>
                    <a:pt x="205038" y="661"/>
                  </a:lnTo>
                  <a:lnTo>
                    <a:pt x="305018" y="0"/>
                  </a:lnTo>
                  <a:lnTo>
                    <a:pt x="321613" y="1084"/>
                  </a:lnTo>
                  <a:lnTo>
                    <a:pt x="338203" y="2912"/>
                  </a:lnTo>
                  <a:lnTo>
                    <a:pt x="354790" y="5236"/>
                  </a:lnTo>
                  <a:lnTo>
                    <a:pt x="370269" y="6786"/>
                  </a:lnTo>
                  <a:lnTo>
                    <a:pt x="385010" y="7818"/>
                  </a:lnTo>
                  <a:lnTo>
                    <a:pt x="399258" y="8507"/>
                  </a:lnTo>
                  <a:lnTo>
                    <a:pt x="432775" y="9272"/>
                  </a:lnTo>
                  <a:lnTo>
                    <a:pt x="497767" y="9763"/>
                  </a:lnTo>
                  <a:lnTo>
                    <a:pt x="509800" y="12014"/>
                  </a:lnTo>
                  <a:lnTo>
                    <a:pt x="529064" y="20410"/>
                  </a:lnTo>
                  <a:lnTo>
                    <a:pt x="535086" y="27955"/>
                  </a:lnTo>
                  <a:lnTo>
                    <a:pt x="539100" y="37406"/>
                  </a:lnTo>
                  <a:lnTo>
                    <a:pt x="543560" y="61907"/>
                  </a:lnTo>
                  <a:lnTo>
                    <a:pt x="546424" y="134621"/>
                  </a:lnTo>
                  <a:lnTo>
                    <a:pt x="543972" y="191639"/>
                  </a:lnTo>
                  <a:lnTo>
                    <a:pt x="538522" y="255795"/>
                  </a:lnTo>
                  <a:lnTo>
                    <a:pt x="538550" y="322792"/>
                  </a:lnTo>
                  <a:lnTo>
                    <a:pt x="545106" y="398742"/>
                  </a:lnTo>
                  <a:lnTo>
                    <a:pt x="549477" y="457800"/>
                  </a:lnTo>
                  <a:lnTo>
                    <a:pt x="554824" y="520247"/>
                  </a:lnTo>
                  <a:lnTo>
                    <a:pt x="559356" y="587752"/>
                  </a:lnTo>
                  <a:lnTo>
                    <a:pt x="570790" y="685160"/>
                  </a:lnTo>
                  <a:lnTo>
                    <a:pt x="590275" y="833805"/>
                  </a:lnTo>
                  <a:lnTo>
                    <a:pt x="593938" y="885987"/>
                  </a:lnTo>
                  <a:lnTo>
                    <a:pt x="596670" y="938654"/>
                  </a:lnTo>
                  <a:lnTo>
                    <a:pt x="601569" y="991537"/>
                  </a:lnTo>
                  <a:lnTo>
                    <a:pt x="604484" y="1044515"/>
                  </a:lnTo>
                  <a:lnTo>
                    <a:pt x="606884" y="1097535"/>
                  </a:lnTo>
                  <a:lnTo>
                    <a:pt x="611635" y="1150575"/>
                  </a:lnTo>
                  <a:lnTo>
                    <a:pt x="614484" y="1206571"/>
                  </a:lnTo>
                  <a:lnTo>
                    <a:pt x="616855" y="1263512"/>
                  </a:lnTo>
                  <a:lnTo>
                    <a:pt x="621594" y="1318294"/>
                  </a:lnTo>
                  <a:lnTo>
                    <a:pt x="624437" y="1375064"/>
                  </a:lnTo>
                  <a:lnTo>
                    <a:pt x="626037" y="1460004"/>
                  </a:lnTo>
                  <a:lnTo>
                    <a:pt x="626707" y="1811362"/>
                  </a:lnTo>
                  <a:lnTo>
                    <a:pt x="621428" y="1887957"/>
                  </a:lnTo>
                  <a:lnTo>
                    <a:pt x="618145" y="1961373"/>
                  </a:lnTo>
                  <a:lnTo>
                    <a:pt x="617173" y="2026847"/>
                  </a:lnTo>
                  <a:lnTo>
                    <a:pt x="611603" y="2088248"/>
                  </a:lnTo>
                  <a:lnTo>
                    <a:pt x="606656" y="2160468"/>
                  </a:lnTo>
                  <a:lnTo>
                    <a:pt x="599128" y="2227953"/>
                  </a:lnTo>
                  <a:lnTo>
                    <a:pt x="592033" y="2289220"/>
                  </a:lnTo>
                  <a:lnTo>
                    <a:pt x="578803" y="2362082"/>
                  </a:lnTo>
                  <a:lnTo>
                    <a:pt x="572233" y="2401025"/>
                  </a:lnTo>
                  <a:lnTo>
                    <a:pt x="563444" y="2421459"/>
                  </a:lnTo>
                  <a:lnTo>
                    <a:pt x="546067" y="2445391"/>
                  </a:lnTo>
                  <a:lnTo>
                    <a:pt x="539789" y="2452589"/>
                  </a:lnTo>
                  <a:lnTo>
                    <a:pt x="533393" y="2455178"/>
                  </a:lnTo>
                  <a:lnTo>
                    <a:pt x="526918" y="2454692"/>
                  </a:lnTo>
                  <a:lnTo>
                    <a:pt x="512724" y="2448259"/>
                  </a:lnTo>
                  <a:lnTo>
                    <a:pt x="495363" y="2438031"/>
                  </a:lnTo>
                  <a:lnTo>
                    <a:pt x="476593" y="2429063"/>
                  </a:lnTo>
                  <a:lnTo>
                    <a:pt x="457197" y="2421394"/>
                  </a:lnTo>
                  <a:lnTo>
                    <a:pt x="437524" y="2414301"/>
                  </a:lnTo>
                  <a:lnTo>
                    <a:pt x="426530" y="2410861"/>
                  </a:lnTo>
                  <a:lnTo>
                    <a:pt x="402526" y="2404093"/>
                  </a:lnTo>
                  <a:lnTo>
                    <a:pt x="324784" y="2384097"/>
                  </a:lnTo>
                  <a:lnTo>
                    <a:pt x="309368" y="2380778"/>
                  </a:lnTo>
                  <a:lnTo>
                    <a:pt x="274555" y="2374143"/>
                  </a:lnTo>
                  <a:lnTo>
                    <a:pt x="257093" y="2371932"/>
                  </a:lnTo>
                  <a:lnTo>
                    <a:pt x="239925" y="2370457"/>
                  </a:lnTo>
                  <a:lnTo>
                    <a:pt x="222952" y="2369474"/>
                  </a:lnTo>
                  <a:lnTo>
                    <a:pt x="183462" y="2368382"/>
                  </a:lnTo>
                  <a:lnTo>
                    <a:pt x="29844" y="23675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09800" y="1816100"/>
            <a:ext cx="5448301" cy="2298701"/>
          </a:xfrm>
          <a:custGeom>
            <a:avLst/>
            <a:gdLst/>
            <a:ahLst/>
            <a:cxnLst/>
            <a:rect l="0" t="0" r="0" b="0"/>
            <a:pathLst>
              <a:path w="5448301" h="2298701">
                <a:moveTo>
                  <a:pt x="0" y="0"/>
                </a:moveTo>
                <a:lnTo>
                  <a:pt x="5448300" y="0"/>
                </a:lnTo>
                <a:lnTo>
                  <a:pt x="5448300" y="2298700"/>
                </a:lnTo>
                <a:lnTo>
                  <a:pt x="0" y="229870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3964D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87600" y="368300"/>
            <a:ext cx="6045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FFFFFF"/>
                </a:solidFill>
                <a:latin typeface="Arial - 28"/>
              </a:rPr>
              <a:t>Adding and subtracting matrices</a:t>
            </a:r>
            <a:endParaRPr lang="en-US" sz="2100" b="1">
              <a:solidFill>
                <a:srgbClr val="FFFFFF"/>
              </a:solidFill>
              <a:latin typeface="Arial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8300" y="2057400"/>
            <a:ext cx="4089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000000"/>
                </a:solidFill>
                <a:latin typeface="Arial - 28"/>
              </a:rPr>
              <a:t>A      + 	     B	 = 	   C</a:t>
            </a:r>
            <a:endParaRPr lang="en-US" sz="2100" b="1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5" name="Picture 4" descr="equation(5876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1100" y="2603500"/>
            <a:ext cx="4686300" cy="121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1407668" y="4432300"/>
            <a:ext cx="8385428" cy="2260601"/>
            <a:chOff x="1407668" y="4432300"/>
            <a:chExt cx="8385428" cy="2260601"/>
          </a:xfrm>
        </p:grpSpPr>
        <p:sp>
          <p:nvSpPr>
            <p:cNvPr id="6" name="Freeform 5"/>
            <p:cNvSpPr/>
            <p:nvPr/>
          </p:nvSpPr>
          <p:spPr>
            <a:xfrm>
              <a:off x="1407668" y="4432300"/>
              <a:ext cx="7207631" cy="2260601"/>
            </a:xfrm>
            <a:custGeom>
              <a:avLst/>
              <a:gdLst/>
              <a:ahLst/>
              <a:cxnLst/>
              <a:rect l="0" t="0" r="0" b="0"/>
              <a:pathLst>
                <a:path w="7207631" h="2260601">
                  <a:moveTo>
                    <a:pt x="0" y="0"/>
                  </a:moveTo>
                  <a:lnTo>
                    <a:pt x="7207630" y="0"/>
                  </a:lnTo>
                  <a:lnTo>
                    <a:pt x="7207630" y="2260600"/>
                  </a:lnTo>
                  <a:lnTo>
                    <a:pt x="0" y="22606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3964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36700" y="4635500"/>
              <a:ext cx="7213600" cy="147732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To add or subtract matrices, they must have the same number of rows and the same number of columns. They must be of </a:t>
              </a:r>
              <a:r>
                <a:rPr lang="en-US" b="1" i="1" smtClean="0">
                  <a:solidFill>
                    <a:srgbClr val="000000"/>
                  </a:solidFill>
                  <a:latin typeface="Arial - 24"/>
                </a:rPr>
                <a:t>identical order</a:t>
              </a:r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. </a:t>
              </a:r>
            </a:p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Add each element of the first matrix to the</a:t>
              </a:r>
            </a:p>
            <a:p>
              <a:r>
                <a:rPr lang="en-US" b="1" smtClean="0">
                  <a:solidFill>
                    <a:srgbClr val="000000"/>
                  </a:solidFill>
                  <a:latin typeface="Arial - 24"/>
                </a:rPr>
                <a:t>corresponding element of the second matrix.</a:t>
              </a:r>
              <a:endParaRPr lang="en-US" b="1">
                <a:solidFill>
                  <a:srgbClr val="000000"/>
                </a:solidFill>
                <a:latin typeface="Arial - 24"/>
              </a:endParaRPr>
            </a:p>
          </p:txBody>
        </p:sp>
        <p:pic>
          <p:nvPicPr>
            <p:cNvPr id="8" name="Picture 7" descr="21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2996" y="5486400"/>
              <a:ext cx="800100" cy="406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0" name="Freeform 9"/>
          <p:cNvSpPr/>
          <p:nvPr/>
        </p:nvSpPr>
        <p:spPr>
          <a:xfrm>
            <a:off x="368067" y="2855013"/>
            <a:ext cx="328278" cy="507337"/>
          </a:xfrm>
          <a:custGeom>
            <a:avLst/>
            <a:gdLst/>
            <a:ahLst/>
            <a:cxnLst/>
            <a:rect l="0" t="0" r="0" b="0"/>
            <a:pathLst>
              <a:path w="328278" h="507337">
                <a:moveTo>
                  <a:pt x="0" y="0"/>
                </a:moveTo>
                <a:lnTo>
                  <a:pt x="5281" y="15842"/>
                </a:lnTo>
                <a:lnTo>
                  <a:pt x="10153" y="22720"/>
                </a:lnTo>
                <a:lnTo>
                  <a:pt x="16716" y="29515"/>
                </a:lnTo>
                <a:lnTo>
                  <a:pt x="24408" y="36257"/>
                </a:lnTo>
                <a:lnTo>
                  <a:pt x="32852" y="41856"/>
                </a:lnTo>
                <a:lnTo>
                  <a:pt x="41797" y="46694"/>
                </a:lnTo>
                <a:lnTo>
                  <a:pt x="51076" y="51025"/>
                </a:lnTo>
                <a:lnTo>
                  <a:pt x="59473" y="56123"/>
                </a:lnTo>
                <a:lnTo>
                  <a:pt x="67282" y="61732"/>
                </a:lnTo>
                <a:lnTo>
                  <a:pt x="74698" y="67682"/>
                </a:lnTo>
                <a:lnTo>
                  <a:pt x="81853" y="74964"/>
                </a:lnTo>
                <a:lnTo>
                  <a:pt x="88833" y="83135"/>
                </a:lnTo>
                <a:lnTo>
                  <a:pt x="95697" y="91899"/>
                </a:lnTo>
                <a:lnTo>
                  <a:pt x="102484" y="99951"/>
                </a:lnTo>
                <a:lnTo>
                  <a:pt x="109219" y="107530"/>
                </a:lnTo>
                <a:lnTo>
                  <a:pt x="122598" y="121847"/>
                </a:lnTo>
                <a:lnTo>
                  <a:pt x="135913" y="135578"/>
                </a:lnTo>
                <a:lnTo>
                  <a:pt x="142558" y="143440"/>
                </a:lnTo>
                <a:lnTo>
                  <a:pt x="149199" y="151998"/>
                </a:lnTo>
                <a:lnTo>
                  <a:pt x="155837" y="161018"/>
                </a:lnTo>
                <a:lnTo>
                  <a:pt x="162473" y="169243"/>
                </a:lnTo>
                <a:lnTo>
                  <a:pt x="169107" y="176936"/>
                </a:lnTo>
                <a:lnTo>
                  <a:pt x="175741" y="184276"/>
                </a:lnTo>
                <a:lnTo>
                  <a:pt x="182374" y="192485"/>
                </a:lnTo>
                <a:lnTo>
                  <a:pt x="189007" y="201274"/>
                </a:lnTo>
                <a:lnTo>
                  <a:pt x="202271" y="219881"/>
                </a:lnTo>
                <a:lnTo>
                  <a:pt x="235431" y="268725"/>
                </a:lnTo>
                <a:lnTo>
                  <a:pt x="240958" y="278628"/>
                </a:lnTo>
                <a:lnTo>
                  <a:pt x="245747" y="288546"/>
                </a:lnTo>
                <a:lnTo>
                  <a:pt x="250046" y="298473"/>
                </a:lnTo>
                <a:lnTo>
                  <a:pt x="255122" y="308408"/>
                </a:lnTo>
                <a:lnTo>
                  <a:pt x="260717" y="318347"/>
                </a:lnTo>
                <a:lnTo>
                  <a:pt x="266657" y="328288"/>
                </a:lnTo>
                <a:lnTo>
                  <a:pt x="271723" y="338232"/>
                </a:lnTo>
                <a:lnTo>
                  <a:pt x="276205" y="348177"/>
                </a:lnTo>
                <a:lnTo>
                  <a:pt x="280299" y="358123"/>
                </a:lnTo>
                <a:lnTo>
                  <a:pt x="284133" y="368070"/>
                </a:lnTo>
                <a:lnTo>
                  <a:pt x="291341" y="387964"/>
                </a:lnTo>
                <a:lnTo>
                  <a:pt x="318311" y="467545"/>
                </a:lnTo>
                <a:lnTo>
                  <a:pt x="328277" y="5073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63650" y="1800225"/>
            <a:ext cx="6223001" cy="2298701"/>
            <a:chOff x="1263650" y="1800225"/>
            <a:chExt cx="6223001" cy="2298701"/>
          </a:xfrm>
        </p:grpSpPr>
        <p:grpSp>
          <p:nvGrpSpPr>
            <p:cNvPr id="13" name="Group 12"/>
            <p:cNvGrpSpPr/>
            <p:nvPr/>
          </p:nvGrpSpPr>
          <p:grpSpPr>
            <a:xfrm>
              <a:off x="1263650" y="1800225"/>
              <a:ext cx="6223001" cy="2298701"/>
              <a:chOff x="1263650" y="1800225"/>
              <a:chExt cx="6223001" cy="2298701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2038350" y="1800225"/>
                <a:ext cx="5448301" cy="2298701"/>
              </a:xfrm>
              <a:custGeom>
                <a:avLst/>
                <a:gdLst/>
                <a:ahLst/>
                <a:cxnLst/>
                <a:rect l="0" t="0" r="0" b="0"/>
                <a:pathLst>
                  <a:path w="5448301" h="2298701">
                    <a:moveTo>
                      <a:pt x="0" y="0"/>
                    </a:moveTo>
                    <a:lnTo>
                      <a:pt x="5448300" y="0"/>
                    </a:lnTo>
                    <a:lnTo>
                      <a:pt x="5448300" y="2298700"/>
                    </a:lnTo>
                    <a:lnTo>
                      <a:pt x="0" y="22987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3964D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20.png"/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63650" y="2543175"/>
                <a:ext cx="419100" cy="8128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pic>
          <p:nvPicPr>
            <p:cNvPr id="14" name="Picture 13" descr="equation(21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4100" y="2336800"/>
              <a:ext cx="4660900" cy="12065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Custom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- 48</vt:lpstr>
      <vt:lpstr>Castellar - 48</vt:lpstr>
      <vt:lpstr>Arial - 36</vt:lpstr>
      <vt:lpstr>Arial - 28</vt:lpstr>
      <vt:lpstr>Calibri</vt:lpstr>
      <vt:lpstr>Futura Md BT - 10</vt:lpstr>
      <vt:lpstr>Arial - 16</vt:lpstr>
      <vt:lpstr>Arial - 26</vt:lpstr>
      <vt:lpstr>Arial - 24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SMCPS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2011-10-14T17:29:24Z</dcterms:created>
  <dcterms:modified xsi:type="dcterms:W3CDTF">2011-10-14T17:29:27Z</dcterms:modified>
</cp:coreProperties>
</file>